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sldIdLst>
    <p:sldId id="262" r:id="rId2"/>
    <p:sldId id="263" r:id="rId3"/>
    <p:sldId id="280" r:id="rId4"/>
    <p:sldId id="284" r:id="rId5"/>
    <p:sldId id="285" r:id="rId6"/>
    <p:sldId id="300" r:id="rId7"/>
    <p:sldId id="287" r:id="rId8"/>
    <p:sldId id="288" r:id="rId9"/>
    <p:sldId id="289" r:id="rId10"/>
    <p:sldId id="301" r:id="rId11"/>
    <p:sldId id="302" r:id="rId12"/>
    <p:sldId id="291" r:id="rId13"/>
    <p:sldId id="292" r:id="rId14"/>
    <p:sldId id="293" r:id="rId15"/>
    <p:sldId id="296" r:id="rId16"/>
    <p:sldId id="299" r:id="rId17"/>
    <p:sldId id="268" r:id="rId18"/>
    <p:sldId id="269" r:id="rId19"/>
    <p:sldId id="279" r:id="rId20"/>
    <p:sldId id="264" r:id="rId21"/>
    <p:sldId id="281" r:id="rId22"/>
    <p:sldId id="282" r:id="rId23"/>
  </p:sldIdLst>
  <p:sldSz cx="12192000" cy="6858000"/>
  <p:notesSz cx="6858000" cy="9144000"/>
  <p:embeddedFontLst>
    <p:embeddedFont>
      <p:font typeface="FC Iconic" panose="020B0500040200020003" pitchFamily="34" charset="-34"/>
      <p:regular r:id="rId25"/>
      <p:bold r:id="rId26"/>
      <p:italic r:id="rId27"/>
      <p:boldItalic r:id="rId28"/>
    </p:embeddedFont>
    <p:embeddedFont>
      <p:font typeface="Open Sans" panose="020B0606030504020204" pitchFamily="34" charset="0"/>
      <p:regular r:id="rId29"/>
    </p:embeddedFont>
    <p:embeddedFont>
      <p:font typeface="Open Sans SemiBold" panose="020B0706030804020204" pitchFamily="34" charset="0"/>
      <p:bold r:id="rId30"/>
    </p:embeddedFont>
    <p:embeddedFont>
      <p:font typeface="Source Sans Pro Light" panose="020B0403030403020204" pitchFamily="34" charset="0"/>
      <p:regular r:id="rId31"/>
      <p: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D17"/>
    <a:srgbClr val="606060"/>
    <a:srgbClr val="2C5F2D"/>
    <a:srgbClr val="FFE77A"/>
    <a:srgbClr val="FCC82B"/>
    <a:srgbClr val="0F5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6" autoAdjust="0"/>
    <p:restoredTop sz="85848" autoAdjust="0"/>
  </p:normalViewPr>
  <p:slideViewPr>
    <p:cSldViewPr snapToGrid="0" showGuides="1">
      <p:cViewPr varScale="1">
        <p:scale>
          <a:sx n="111" d="100"/>
          <a:sy n="111" d="100"/>
        </p:scale>
        <p:origin x="432" y="96"/>
      </p:cViewPr>
      <p:guideLst>
        <p:guide orient="horz" pos="2160"/>
        <p:guide pos="384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4917B-229C-4978-8314-CDB3FE959AD3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63294-1E1B-47E3-A976-C34DB1620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79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fN603qcEA7g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photos/eqwFWHfQipg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mEZ3PoFGs_k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pexels.com/photo/smiling-woman-wearing-black-sweater-1587009/" TargetMode="External"/><Relationship Id="rId4" Type="http://schemas.openxmlformats.org/officeDocument/2006/relationships/hyperlink" Target="https://unsplash.com/photos/7YVZYZeITc8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man-in-white-dress-shirt-and-black-pants-standing-near-glass-window-4604668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pexels.com/photo/focused-young-female-writing-on-cardboard-boxes-and-preparing-for-relocation-4246122/" TargetMode="External"/><Relationship Id="rId4" Type="http://schemas.openxmlformats.org/officeDocument/2006/relationships/hyperlink" Target="https://www.pexels.com/photo/delivery-man-wearing-a-face-mask-and-riding-a-bicycle-4392030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9cCeS9Sg6nU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exels.com/photo/man-holding-digital-tablet-4484155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elivery-man-wearing-a-face-mask-carrying-boxes-4391478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men-putting-food-on-a-thermal-bag-4393665/" TargetMode="External"/><Relationship Id="rId5" Type="http://schemas.openxmlformats.org/officeDocument/2006/relationships/hyperlink" Target="https://www.pexels.com/photo/person-paying-for-food-delivery-with-a-credit-card-4393532/" TargetMode="External"/><Relationship Id="rId4" Type="http://schemas.openxmlformats.org/officeDocument/2006/relationships/hyperlink" Target="https://www.pexels.com/photo/man-wearing-a-face-mask-receiving-a-pizza-delivery-4393441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30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BF850-8C1E-B1C4-8E19-18F31B756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A96962-BF7D-5CD3-0FF6-23F7585E01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32F7E8-1BF3-7CC8-889E-945C5EB5B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3119A-1644-3E1B-271F-4C71BC630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675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F2F32-E23E-0162-4AF5-0B03EEB63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12F2AE-12C3-D4D7-D002-A40151C24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CFCECE-6C28-A8F9-7DA1-96076A259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3F74B-9CC4-8239-C667-84B506304A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77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62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91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84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33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92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https://unsplash.com/photos/fN603qcEA7g</a:t>
            </a:r>
            <a:endParaRPr lang="en-US" dirty="0"/>
          </a:p>
          <a:p>
            <a:r>
              <a:rPr lang="en-US" dirty="0">
                <a:hlinkClick r:id="rId4"/>
              </a:rPr>
              <a:t>https://unsplash.com/photos/eqwFWHfQipg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69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https://unsplash.com/photos/mEZ3PoFGs_k</a:t>
            </a:r>
            <a:endParaRPr lang="en-US" dirty="0"/>
          </a:p>
          <a:p>
            <a:r>
              <a:rPr lang="en-US" dirty="0">
                <a:hlinkClick r:id="rId4"/>
              </a:rPr>
              <a:t>https://unsplash.com/photos/7YVZYZeITc8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https://www.pexels.com/photo/smiling-woman-wearing-black-sweater-1587009/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https://www.pexels.com/photo/smiling-woman-wearing-black-sweater-1587009/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2A5D5-B3D9-4409-B79D-19D40FA3BFD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714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https://www.pexels.com/photo/man-in-white-dress-shirt-and-black-pants-standing-near-glass-window-4604668/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https://www.pexels.com/photo/delivery-man-wearing-a-face-mask-and-riding-a-bicycle-4392030/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https://www.pexels.com/photo/focused-young-female-writing-on-cardboard-boxes-and-preparing-for-relocation-4246122/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30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37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https://unsplash.com/photos/9cCeS9Sg6nU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https://www.pexels.com/photo/man-holding-digital-tablet-4484155/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990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90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16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59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092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90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114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Links:</a:t>
            </a:r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https://www.pexels.com/photo/delivery-man-wearing-a-face-mask-carrying-boxes-4391478/</a:t>
            </a:r>
            <a:endParaRPr lang="en-US" dirty="0"/>
          </a:p>
          <a:p>
            <a:r>
              <a:rPr lang="en-US" dirty="0">
                <a:hlinkClick r:id="rId4"/>
              </a:rPr>
              <a:t>https://www.pexels.com/photo/man-wearing-a-face-mask-receiving-a-pizza-delivery-4393441/</a:t>
            </a:r>
            <a:endParaRPr lang="en-US" dirty="0"/>
          </a:p>
          <a:p>
            <a:r>
              <a:rPr lang="en-US" dirty="0">
                <a:hlinkClick r:id="rId5"/>
              </a:rPr>
              <a:t>https://www.pexels.com/photo/person-paying-for-food-delivery-with-a-credit-card-4393532/</a:t>
            </a:r>
            <a:endParaRPr lang="en-US" dirty="0"/>
          </a:p>
          <a:p>
            <a:r>
              <a:rPr lang="en-US" dirty="0">
                <a:hlinkClick r:id="rId6"/>
              </a:rPr>
              <a:t>https://www.pexels.com/photo/men-putting-food-on-a-thermal-bag-4393665/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A63294-1E1B-47E3-A976-C34DB1620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14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1013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6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3190875"/>
            <a:ext cx="12192000" cy="3200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9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15551"/>
            <a:ext cx="12192000" cy="34424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34155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67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724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92073" y="1998406"/>
            <a:ext cx="1872000" cy="18673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92073" y="4047173"/>
            <a:ext cx="1872000" cy="18673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928" y="1998406"/>
            <a:ext cx="1872000" cy="18673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27928" y="4047173"/>
            <a:ext cx="1872000" cy="18673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57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14283" y="1828800"/>
            <a:ext cx="4581144" cy="4343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25796" y="3354279"/>
            <a:ext cx="1289304" cy="12924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225796" y="1828800"/>
            <a:ext cx="1289304" cy="12924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458C7A3B-BD6B-401D-BE4A-32B8AC4664E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225796" y="4879758"/>
            <a:ext cx="1289304" cy="129244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59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3C007B30-D5DB-4EEC-8831-FF34544074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23973" y="4360606"/>
            <a:ext cx="1872000" cy="18673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95D927C2-E4D7-4DCF-9529-E572C15F1E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32173" y="4360606"/>
            <a:ext cx="1872000" cy="18673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00795FD9-D616-47DB-9ADC-3B66E4847E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0373" y="4360606"/>
            <a:ext cx="1872000" cy="18673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344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5862" y="1015877"/>
            <a:ext cx="12192000" cy="48438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FE7AD764-4A45-4AE4-875A-C5B66DA95C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3530" y="1529862"/>
            <a:ext cx="4668715" cy="29454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7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73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jpe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ตัวแทนรูปภาพ 21">
            <a:extLst>
              <a:ext uri="{FF2B5EF4-FFF2-40B4-BE49-F238E27FC236}">
                <a16:creationId xmlns:a16="http://schemas.microsoft.com/office/drawing/2014/main" id="{0501BE6A-45B8-5C69-132E-32370DC844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89" b="16589"/>
          <a:stretch/>
        </p:blipFill>
        <p:spPr>
          <a:xfrm>
            <a:off x="0" y="0"/>
            <a:ext cx="12192000" cy="4101353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5EA5CC38-AACD-4621-98A0-3587784654E4}"/>
              </a:ext>
            </a:extLst>
          </p:cNvPr>
          <p:cNvSpPr/>
          <p:nvPr/>
        </p:nvSpPr>
        <p:spPr>
          <a:xfrm>
            <a:off x="-9148" y="-1"/>
            <a:ext cx="12188952" cy="4100349"/>
          </a:xfrm>
          <a:prstGeom prst="rect">
            <a:avLst/>
          </a:prstGeom>
          <a:solidFill>
            <a:srgbClr val="60606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-1" y="4100349"/>
            <a:ext cx="12188952" cy="91440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2E5BF0E-B593-4E98-8E09-2E0ED7BE1097}"/>
              </a:ext>
            </a:extLst>
          </p:cNvPr>
          <p:cNvSpPr/>
          <p:nvPr/>
        </p:nvSpPr>
        <p:spPr>
          <a:xfrm>
            <a:off x="-3050" y="4452092"/>
            <a:ext cx="5984750" cy="920007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จำนวนกิจกรรมตามแผน </a:t>
            </a:r>
            <a:r>
              <a:rPr lang="en-US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 </a:t>
            </a:r>
            <a:r>
              <a:rPr lang="th-TH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รวม  </a:t>
            </a:r>
            <a:r>
              <a:rPr lang="th-TH" sz="44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7</a:t>
            </a:r>
            <a:r>
              <a:rPr lang="th-TH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  กิจกรรม</a:t>
            </a:r>
            <a:endParaRPr lang="en-US" sz="3200" b="1" dirty="0">
              <a:solidFill>
                <a:srgbClr val="606060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212539B-0504-447E-9C6B-615ADB1BAFE1}"/>
              </a:ext>
            </a:extLst>
          </p:cNvPr>
          <p:cNvSpPr/>
          <p:nvPr/>
        </p:nvSpPr>
        <p:spPr>
          <a:xfrm>
            <a:off x="-3051" y="4452091"/>
            <a:ext cx="120905" cy="920007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1DCB58-7921-461A-83F6-7A37D81C482B}"/>
              </a:ext>
            </a:extLst>
          </p:cNvPr>
          <p:cNvSpPr txBox="1"/>
          <p:nvPr/>
        </p:nvSpPr>
        <p:spPr>
          <a:xfrm>
            <a:off x="6099" y="1540628"/>
            <a:ext cx="12185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b="1" dirty="0">
                <a:solidFill>
                  <a:srgbClr val="D6ED17"/>
                </a:solidFill>
                <a:latin typeface="FC Iconic" panose="020B0500040200020003" pitchFamily="34" charset="-34"/>
                <a:ea typeface="Open Sans" panose="020B0606030504020204" pitchFamily="34" charset="0"/>
                <a:cs typeface="FC Iconic" panose="020B0500040200020003" pitchFamily="34" charset="-34"/>
              </a:rPr>
              <a:t>แขวงทางหลวงระนอง</a:t>
            </a:r>
            <a:endParaRPr lang="en-US" sz="7200" b="1" dirty="0">
              <a:solidFill>
                <a:srgbClr val="D6ED17"/>
              </a:solidFill>
              <a:latin typeface="FC Iconic" panose="020B0500040200020003" pitchFamily="34" charset="-34"/>
              <a:ea typeface="Open Sans" panose="020B0606030504020204" pitchFamily="34" charset="0"/>
              <a:cs typeface="FC Iconic" panose="020B0500040200020003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400391-C577-4B85-99EE-5855647439D1}"/>
              </a:ext>
            </a:extLst>
          </p:cNvPr>
          <p:cNvSpPr txBox="1"/>
          <p:nvPr/>
        </p:nvSpPr>
        <p:spPr>
          <a:xfrm>
            <a:off x="-3050" y="989434"/>
            <a:ext cx="12195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dirty="0">
                <a:solidFill>
                  <a:schemeClr val="bg1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การดำเนินงานตามแผนปฏิบัติการส่งเสริมคุณธรรมจริยธรรม</a:t>
            </a:r>
            <a:endParaRPr lang="en-US" sz="4800" dirty="0">
              <a:solidFill>
                <a:schemeClr val="bg1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56B1C4-A71D-B2AD-5A9C-CA4ED61C7563}"/>
              </a:ext>
            </a:extLst>
          </p:cNvPr>
          <p:cNvSpPr txBox="1"/>
          <p:nvPr/>
        </p:nvSpPr>
        <p:spPr>
          <a:xfrm>
            <a:off x="-3050" y="2591287"/>
            <a:ext cx="1218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dirty="0">
                <a:solidFill>
                  <a:schemeClr val="bg1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ประจำปีงบประมาณ พ.ศ. 2569</a:t>
            </a:r>
            <a:endParaRPr lang="en-US" sz="4000" dirty="0">
              <a:solidFill>
                <a:schemeClr val="bg1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9">
            <a:extLst>
              <a:ext uri="{FF2B5EF4-FFF2-40B4-BE49-F238E27FC236}">
                <a16:creationId xmlns:a16="http://schemas.microsoft.com/office/drawing/2014/main" id="{8BCAEBD8-04D3-46B9-2D9A-0DC85AD349D9}"/>
              </a:ext>
            </a:extLst>
          </p:cNvPr>
          <p:cNvSpPr/>
          <p:nvPr/>
        </p:nvSpPr>
        <p:spPr>
          <a:xfrm>
            <a:off x="-3051" y="5618806"/>
            <a:ext cx="5984750" cy="920007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ผลสำเร็จของการดำเนินกิจกรรมตามแผนฯ  </a:t>
            </a:r>
            <a:r>
              <a:rPr lang="th-TH" sz="40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100</a:t>
            </a:r>
            <a:r>
              <a:rPr lang="th-TH" sz="20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 </a:t>
            </a:r>
            <a:r>
              <a:rPr lang="th-TH" sz="24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%</a:t>
            </a:r>
            <a:endParaRPr lang="en-US" sz="2000" b="1" dirty="0">
              <a:solidFill>
                <a:srgbClr val="606060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44">
            <a:extLst>
              <a:ext uri="{FF2B5EF4-FFF2-40B4-BE49-F238E27FC236}">
                <a16:creationId xmlns:a16="http://schemas.microsoft.com/office/drawing/2014/main" id="{9544B603-7DEA-F2C4-FDDF-EE21A504B2E2}"/>
              </a:ext>
            </a:extLst>
          </p:cNvPr>
          <p:cNvSpPr/>
          <p:nvPr/>
        </p:nvSpPr>
        <p:spPr>
          <a:xfrm>
            <a:off x="-3052" y="5618805"/>
            <a:ext cx="120905" cy="920007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3" name="Rectangle 39">
            <a:extLst>
              <a:ext uri="{FF2B5EF4-FFF2-40B4-BE49-F238E27FC236}">
                <a16:creationId xmlns:a16="http://schemas.microsoft.com/office/drawing/2014/main" id="{BDF24658-717F-F004-BB5A-D8295CD90F84}"/>
              </a:ext>
            </a:extLst>
          </p:cNvPr>
          <p:cNvSpPr/>
          <p:nvPr/>
        </p:nvSpPr>
        <p:spPr>
          <a:xfrm>
            <a:off x="6201152" y="4452091"/>
            <a:ext cx="5984750" cy="920007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ผู้เข้าร่วมกิจกรรมทั้งสิน จำนวน  </a:t>
            </a:r>
            <a:r>
              <a:rPr lang="th-TH" sz="44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43</a:t>
            </a:r>
            <a:r>
              <a:rPr lang="th-TH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  ราย</a:t>
            </a:r>
            <a:endParaRPr lang="en-US" sz="3200" b="1" dirty="0">
              <a:solidFill>
                <a:srgbClr val="606060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4" name="Rectangle 44">
            <a:extLst>
              <a:ext uri="{FF2B5EF4-FFF2-40B4-BE49-F238E27FC236}">
                <a16:creationId xmlns:a16="http://schemas.microsoft.com/office/drawing/2014/main" id="{1219168D-30F7-5765-E379-37119799F3B6}"/>
              </a:ext>
            </a:extLst>
          </p:cNvPr>
          <p:cNvSpPr/>
          <p:nvPr/>
        </p:nvSpPr>
        <p:spPr>
          <a:xfrm>
            <a:off x="6201151" y="4452090"/>
            <a:ext cx="120905" cy="920007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5" name="Rectangle 39">
            <a:extLst>
              <a:ext uri="{FF2B5EF4-FFF2-40B4-BE49-F238E27FC236}">
                <a16:creationId xmlns:a16="http://schemas.microsoft.com/office/drawing/2014/main" id="{5563245F-D052-10B6-7EF3-A465E0213C0F}"/>
              </a:ext>
            </a:extLst>
          </p:cNvPr>
          <p:cNvSpPr/>
          <p:nvPr/>
        </p:nvSpPr>
        <p:spPr>
          <a:xfrm>
            <a:off x="6201151" y="5618805"/>
            <a:ext cx="5984750" cy="920007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ระดับ </a:t>
            </a:r>
            <a:r>
              <a:rPr lang="th-TH" sz="44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องค์กรคุณธรรมต้นแบบ</a:t>
            </a:r>
            <a:endParaRPr lang="en-US" sz="3200" b="1" dirty="0">
              <a:solidFill>
                <a:srgbClr val="606060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6" name="Rectangle 44">
            <a:extLst>
              <a:ext uri="{FF2B5EF4-FFF2-40B4-BE49-F238E27FC236}">
                <a16:creationId xmlns:a16="http://schemas.microsoft.com/office/drawing/2014/main" id="{3BEED57F-6DE9-C68E-4D50-B3657E2C90F1}"/>
              </a:ext>
            </a:extLst>
          </p:cNvPr>
          <p:cNvSpPr/>
          <p:nvPr/>
        </p:nvSpPr>
        <p:spPr>
          <a:xfrm>
            <a:off x="6201150" y="5618804"/>
            <a:ext cx="120905" cy="920007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27228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F668E-7D68-FB30-9424-CBCC87DC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สี่เหลี่ยมผืนผ้า 52">
            <a:extLst>
              <a:ext uri="{FF2B5EF4-FFF2-40B4-BE49-F238E27FC236}">
                <a16:creationId xmlns:a16="http://schemas.microsoft.com/office/drawing/2014/main" id="{C36A750C-0B97-DD8B-ECC4-8CBF6BD094F8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3F6E52-D33B-A5F0-D8D9-BE4FF090E752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613A35E-1ABE-F981-2F0A-B9C139BC003A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EF2A759-01ED-540C-6235-8D121AD4BB4B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8" name="รูปครึ่งกรอบ 37">
            <a:extLst>
              <a:ext uri="{FF2B5EF4-FFF2-40B4-BE49-F238E27FC236}">
                <a16:creationId xmlns:a16="http://schemas.microsoft.com/office/drawing/2014/main" id="{61723775-DC0E-6774-C047-CB1C80131216}"/>
              </a:ext>
            </a:extLst>
          </p:cNvPr>
          <p:cNvSpPr/>
          <p:nvPr/>
        </p:nvSpPr>
        <p:spPr>
          <a:xfrm>
            <a:off x="1001911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0" name="รูปครึ่งกรอบ 49">
            <a:extLst>
              <a:ext uri="{FF2B5EF4-FFF2-40B4-BE49-F238E27FC236}">
                <a16:creationId xmlns:a16="http://schemas.microsoft.com/office/drawing/2014/main" id="{DDFDEAB1-90D7-546C-5C90-D08AD5189B9B}"/>
              </a:ext>
            </a:extLst>
          </p:cNvPr>
          <p:cNvSpPr/>
          <p:nvPr/>
        </p:nvSpPr>
        <p:spPr>
          <a:xfrm rot="16200000">
            <a:off x="963811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546C411-F7FC-8202-B571-254A8FFB5423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วินัย</a:t>
            </a:r>
            <a:endParaRPr lang="en-US" sz="3500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39445DD2-35FF-CC8B-6AD8-3EE1B89F8251}"/>
              </a:ext>
            </a:extLst>
          </p:cNvPr>
          <p:cNvSpPr txBox="1"/>
          <p:nvPr/>
        </p:nvSpPr>
        <p:spPr>
          <a:xfrm>
            <a:off x="2428874" y="775125"/>
            <a:ext cx="976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กิจกรรมแต่งเครื่องแต่งกายประจำวันตามที่หน่วยงานและจังหวัดกำหนด</a:t>
            </a:r>
          </a:p>
        </p:txBody>
      </p: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D2E564E3-E1EE-736E-40C3-2B3C8FF1CA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9530" y="2410016"/>
            <a:ext cx="3600000" cy="2025791"/>
          </a:xfrm>
          <a:prstGeom prst="rect">
            <a:avLst/>
          </a:prstGeom>
          <a:ln>
            <a:solidFill>
              <a:srgbClr val="606060"/>
            </a:solidFill>
          </a:ln>
        </p:spPr>
      </p:pic>
      <p:sp>
        <p:nvSpPr>
          <p:cNvPr id="41" name="รูปครึ่งกรอบ 40">
            <a:extLst>
              <a:ext uri="{FF2B5EF4-FFF2-40B4-BE49-F238E27FC236}">
                <a16:creationId xmlns:a16="http://schemas.microsoft.com/office/drawing/2014/main" id="{05977AD7-3760-08E8-8D84-4A43748C55A2}"/>
              </a:ext>
            </a:extLst>
          </p:cNvPr>
          <p:cNvSpPr/>
          <p:nvPr/>
        </p:nvSpPr>
        <p:spPr>
          <a:xfrm rot="10800000">
            <a:off x="5635172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3" name="รูปครึ่งกรอบ 42">
            <a:extLst>
              <a:ext uri="{FF2B5EF4-FFF2-40B4-BE49-F238E27FC236}">
                <a16:creationId xmlns:a16="http://schemas.microsoft.com/office/drawing/2014/main" id="{AE3D4302-2877-6DD1-8760-35C2C913F1D8}"/>
              </a:ext>
            </a:extLst>
          </p:cNvPr>
          <p:cNvSpPr/>
          <p:nvPr/>
        </p:nvSpPr>
        <p:spPr>
          <a:xfrm rot="5400000">
            <a:off x="5673272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4" name="รูปครึ่งกรอบ 43">
            <a:extLst>
              <a:ext uri="{FF2B5EF4-FFF2-40B4-BE49-F238E27FC236}">
                <a16:creationId xmlns:a16="http://schemas.microsoft.com/office/drawing/2014/main" id="{461F9F3D-0DC3-D0E7-F6AE-4E20ABB56E8B}"/>
              </a:ext>
            </a:extLst>
          </p:cNvPr>
          <p:cNvSpPr/>
          <p:nvPr/>
        </p:nvSpPr>
        <p:spPr>
          <a:xfrm>
            <a:off x="6813610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6" name="รูปครึ่งกรอบ 45">
            <a:extLst>
              <a:ext uri="{FF2B5EF4-FFF2-40B4-BE49-F238E27FC236}">
                <a16:creationId xmlns:a16="http://schemas.microsoft.com/office/drawing/2014/main" id="{499D7C23-4AB3-7594-D9AC-913DA6826682}"/>
              </a:ext>
            </a:extLst>
          </p:cNvPr>
          <p:cNvSpPr/>
          <p:nvPr/>
        </p:nvSpPr>
        <p:spPr>
          <a:xfrm rot="16200000">
            <a:off x="6775510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7" name="รูปครึ่งกรอบ 46">
            <a:extLst>
              <a:ext uri="{FF2B5EF4-FFF2-40B4-BE49-F238E27FC236}">
                <a16:creationId xmlns:a16="http://schemas.microsoft.com/office/drawing/2014/main" id="{EB6DFB22-740D-68DD-A3E0-8DBEBE1141CD}"/>
              </a:ext>
            </a:extLst>
          </p:cNvPr>
          <p:cNvSpPr/>
          <p:nvPr/>
        </p:nvSpPr>
        <p:spPr>
          <a:xfrm rot="10800000">
            <a:off x="9901516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8" name="รูปครึ่งกรอบ 47">
            <a:extLst>
              <a:ext uri="{FF2B5EF4-FFF2-40B4-BE49-F238E27FC236}">
                <a16:creationId xmlns:a16="http://schemas.microsoft.com/office/drawing/2014/main" id="{9684EFB5-9DC4-841A-7E58-CC44DF933602}"/>
              </a:ext>
            </a:extLst>
          </p:cNvPr>
          <p:cNvSpPr/>
          <p:nvPr/>
        </p:nvSpPr>
        <p:spPr>
          <a:xfrm rot="5400000">
            <a:off x="9939616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AB47C979-9CC9-4DE7-10E9-181533F121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555" y="1954113"/>
            <a:ext cx="3027070" cy="42451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D0A59491-1A1E-C112-7596-469DCB4F07B2}"/>
              </a:ext>
            </a:extLst>
          </p:cNvPr>
          <p:cNvSpPr txBox="1">
            <a:spLocks/>
          </p:cNvSpPr>
          <p:nvPr/>
        </p:nvSpPr>
        <p:spPr>
          <a:xfrm>
            <a:off x="1192138" y="4610258"/>
            <a:ext cx="5034535" cy="129650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การแต่งกายไว้ทุกข์โทนสีดำเป็นหลัก</a:t>
            </a:r>
          </a:p>
          <a:p>
            <a:pPr algn="ctr">
              <a:lnSpc>
                <a:spcPct val="150000"/>
              </a:lnSpc>
            </a:pPr>
            <a: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เพื่อแสดงความอาลัยแด่สมเด็จพระนางเจ้าสิริกิตติ์ พระบรมราชินีนาถ</a:t>
            </a:r>
            <a:b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</a:br>
            <a: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พระบรมราชชนนีพันปีหลวง ตั้งแต่วันที่ 25 ต.ค. 2568 เป็นต้นไป</a:t>
            </a:r>
          </a:p>
        </p:txBody>
      </p:sp>
    </p:spTree>
    <p:extLst>
      <p:ext uri="{BB962C8B-B14F-4D97-AF65-F5344CB8AC3E}">
        <p14:creationId xmlns:p14="http://schemas.microsoft.com/office/powerpoint/2010/main" val="2422237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A35FC-536B-2764-0DAE-1BC5DAA89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สี่เหลี่ยมผืนผ้า 52">
            <a:extLst>
              <a:ext uri="{FF2B5EF4-FFF2-40B4-BE49-F238E27FC236}">
                <a16:creationId xmlns:a16="http://schemas.microsoft.com/office/drawing/2014/main" id="{BE87372D-F4BE-2BE5-E2D3-68FC4FB44B10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06060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E25BFB-45E4-50A7-2961-E40D8D2EDF16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4975109-33E6-DA5E-49EC-8F5C11700A1E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9966BDC-CE49-7950-F752-BBC3249B8C99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3E1A2CFC-AE83-A7CE-8EC9-5420AD7D993B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วินัย</a:t>
            </a:r>
            <a:endParaRPr lang="en-US" sz="3500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49A5E21C-30FA-0485-321A-91A37840B0B3}"/>
              </a:ext>
            </a:extLst>
          </p:cNvPr>
          <p:cNvSpPr txBox="1"/>
          <p:nvPr/>
        </p:nvSpPr>
        <p:spPr>
          <a:xfrm>
            <a:off x="2428874" y="851610"/>
            <a:ext cx="9763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กิจกรรมมาปฏิบัติงานตรงต่อเวลา รับผิดชอบต่อหน้าที่ มีวินัย และรักษาภาพลักษณ์ของทางราชการ</a:t>
            </a:r>
          </a:p>
        </p:txBody>
      </p:sp>
      <p:sp>
        <p:nvSpPr>
          <p:cNvPr id="44" name="รูปครึ่งกรอบ 43">
            <a:extLst>
              <a:ext uri="{FF2B5EF4-FFF2-40B4-BE49-F238E27FC236}">
                <a16:creationId xmlns:a16="http://schemas.microsoft.com/office/drawing/2014/main" id="{6DB5852F-1FD0-1380-4BF4-C85F4B633727}"/>
              </a:ext>
            </a:extLst>
          </p:cNvPr>
          <p:cNvSpPr/>
          <p:nvPr/>
        </p:nvSpPr>
        <p:spPr>
          <a:xfrm>
            <a:off x="6813610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6" name="รูปครึ่งกรอบ 45">
            <a:extLst>
              <a:ext uri="{FF2B5EF4-FFF2-40B4-BE49-F238E27FC236}">
                <a16:creationId xmlns:a16="http://schemas.microsoft.com/office/drawing/2014/main" id="{EA7753CA-D43F-A9A2-598C-C608DCE78C40}"/>
              </a:ext>
            </a:extLst>
          </p:cNvPr>
          <p:cNvSpPr/>
          <p:nvPr/>
        </p:nvSpPr>
        <p:spPr>
          <a:xfrm rot="16200000">
            <a:off x="6775510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7" name="รูปครึ่งกรอบ 46">
            <a:extLst>
              <a:ext uri="{FF2B5EF4-FFF2-40B4-BE49-F238E27FC236}">
                <a16:creationId xmlns:a16="http://schemas.microsoft.com/office/drawing/2014/main" id="{1C38AB4A-1430-305D-24CA-16388A80DE20}"/>
              </a:ext>
            </a:extLst>
          </p:cNvPr>
          <p:cNvSpPr/>
          <p:nvPr/>
        </p:nvSpPr>
        <p:spPr>
          <a:xfrm rot="10800000">
            <a:off x="9901516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8" name="รูปครึ่งกรอบ 47">
            <a:extLst>
              <a:ext uri="{FF2B5EF4-FFF2-40B4-BE49-F238E27FC236}">
                <a16:creationId xmlns:a16="http://schemas.microsoft.com/office/drawing/2014/main" id="{62B73393-C492-6A30-7516-1565A82B3D79}"/>
              </a:ext>
            </a:extLst>
          </p:cNvPr>
          <p:cNvSpPr/>
          <p:nvPr/>
        </p:nvSpPr>
        <p:spPr>
          <a:xfrm rot="5400000">
            <a:off x="9939616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8ADBFBC3-199F-BD3E-5E99-0871865134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56" b="9556"/>
          <a:stretch/>
        </p:blipFill>
        <p:spPr>
          <a:xfrm>
            <a:off x="7166282" y="1912862"/>
            <a:ext cx="3004666" cy="43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รูปครึ่งกรอบ 19">
            <a:extLst>
              <a:ext uri="{FF2B5EF4-FFF2-40B4-BE49-F238E27FC236}">
                <a16:creationId xmlns:a16="http://schemas.microsoft.com/office/drawing/2014/main" id="{62C7AC3F-E204-803D-C901-93FBF101150E}"/>
              </a:ext>
            </a:extLst>
          </p:cNvPr>
          <p:cNvSpPr/>
          <p:nvPr/>
        </p:nvSpPr>
        <p:spPr>
          <a:xfrm>
            <a:off x="1762124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1" name="รูปครึ่งกรอบ 20">
            <a:extLst>
              <a:ext uri="{FF2B5EF4-FFF2-40B4-BE49-F238E27FC236}">
                <a16:creationId xmlns:a16="http://schemas.microsoft.com/office/drawing/2014/main" id="{600581EC-A3CA-953F-137A-693374B2D252}"/>
              </a:ext>
            </a:extLst>
          </p:cNvPr>
          <p:cNvSpPr/>
          <p:nvPr/>
        </p:nvSpPr>
        <p:spPr>
          <a:xfrm rot="16200000">
            <a:off x="1724024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3" name="รูปครึ่งกรอบ 22">
            <a:extLst>
              <a:ext uri="{FF2B5EF4-FFF2-40B4-BE49-F238E27FC236}">
                <a16:creationId xmlns:a16="http://schemas.microsoft.com/office/drawing/2014/main" id="{42CC278D-D8EA-1FA4-D846-B6A82C7B5A22}"/>
              </a:ext>
            </a:extLst>
          </p:cNvPr>
          <p:cNvSpPr/>
          <p:nvPr/>
        </p:nvSpPr>
        <p:spPr>
          <a:xfrm rot="10800000">
            <a:off x="4850030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4" name="รูปครึ่งกรอบ 23">
            <a:extLst>
              <a:ext uri="{FF2B5EF4-FFF2-40B4-BE49-F238E27FC236}">
                <a16:creationId xmlns:a16="http://schemas.microsoft.com/office/drawing/2014/main" id="{47855662-0908-F4FC-CCA3-9E785ADAC7E7}"/>
              </a:ext>
            </a:extLst>
          </p:cNvPr>
          <p:cNvSpPr/>
          <p:nvPr/>
        </p:nvSpPr>
        <p:spPr>
          <a:xfrm rot="5400000">
            <a:off x="4888130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B47FD79A-34D4-9B99-F8AA-D74D6A129C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225" b="10225"/>
          <a:stretch/>
        </p:blipFill>
        <p:spPr>
          <a:xfrm>
            <a:off x="2103976" y="1912862"/>
            <a:ext cx="3050848" cy="432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9189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สี่เหลี่ยมผืนผ้า 52">
            <a:extLst>
              <a:ext uri="{FF2B5EF4-FFF2-40B4-BE49-F238E27FC236}">
                <a16:creationId xmlns:a16="http://schemas.microsoft.com/office/drawing/2014/main" id="{EEC64AC1-47E2-E4FB-FE41-E8DF2495DDEE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06060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37B12F2-B83C-39E8-B339-5A28FFD0AF0D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สุจริต</a:t>
            </a:r>
            <a:endParaRPr lang="en-US" sz="3500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3FD11A9-391F-018E-2069-2A6383673A32}"/>
              </a:ext>
            </a:extLst>
          </p:cNvPr>
          <p:cNvSpPr txBox="1"/>
          <p:nvPr/>
        </p:nvSpPr>
        <p:spPr>
          <a:xfrm>
            <a:off x="2428874" y="851610"/>
            <a:ext cx="9763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การประกาศเจตนารมณ์ร่วมกันในการขับเคลื่อนกรมทางหลวง เป็นองค์กรคุณธรรม ประจำปีงบประมาณ พ.ศ. 2569</a:t>
            </a:r>
          </a:p>
        </p:txBody>
      </p:sp>
      <p:sp>
        <p:nvSpPr>
          <p:cNvPr id="44" name="รูปครึ่งกรอบ 43">
            <a:extLst>
              <a:ext uri="{FF2B5EF4-FFF2-40B4-BE49-F238E27FC236}">
                <a16:creationId xmlns:a16="http://schemas.microsoft.com/office/drawing/2014/main" id="{70EFF18C-902D-709A-0F2F-3FE4B07247F7}"/>
              </a:ext>
            </a:extLst>
          </p:cNvPr>
          <p:cNvSpPr/>
          <p:nvPr/>
        </p:nvSpPr>
        <p:spPr>
          <a:xfrm>
            <a:off x="8014135" y="159204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6" name="รูปครึ่งกรอบ 45">
            <a:extLst>
              <a:ext uri="{FF2B5EF4-FFF2-40B4-BE49-F238E27FC236}">
                <a16:creationId xmlns:a16="http://schemas.microsoft.com/office/drawing/2014/main" id="{8386523E-5529-E8C3-4C77-0B3C0BB59507}"/>
              </a:ext>
            </a:extLst>
          </p:cNvPr>
          <p:cNvSpPr/>
          <p:nvPr/>
        </p:nvSpPr>
        <p:spPr>
          <a:xfrm rot="16200000">
            <a:off x="7976035" y="5907504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7" name="รูปครึ่งกรอบ 46">
            <a:extLst>
              <a:ext uri="{FF2B5EF4-FFF2-40B4-BE49-F238E27FC236}">
                <a16:creationId xmlns:a16="http://schemas.microsoft.com/office/drawing/2014/main" id="{9A4CA021-2A5C-3764-3ECC-0049BE835B26}"/>
              </a:ext>
            </a:extLst>
          </p:cNvPr>
          <p:cNvSpPr/>
          <p:nvPr/>
        </p:nvSpPr>
        <p:spPr>
          <a:xfrm rot="10800000">
            <a:off x="11102041" y="5945604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8" name="รูปครึ่งกรอบ 47">
            <a:extLst>
              <a:ext uri="{FF2B5EF4-FFF2-40B4-BE49-F238E27FC236}">
                <a16:creationId xmlns:a16="http://schemas.microsoft.com/office/drawing/2014/main" id="{AA5894D1-74F3-4EB8-CC55-AA6ED4B33756}"/>
              </a:ext>
            </a:extLst>
          </p:cNvPr>
          <p:cNvSpPr/>
          <p:nvPr/>
        </p:nvSpPr>
        <p:spPr>
          <a:xfrm rot="5400000">
            <a:off x="11140141" y="163014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8D066A7-83BA-8249-EC0F-CCB57B8293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7" r="757"/>
          <a:stretch/>
        </p:blipFill>
        <p:spPr>
          <a:xfrm>
            <a:off x="8366807" y="1904098"/>
            <a:ext cx="3004666" cy="43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รูปครึ่งกรอบ 19">
            <a:extLst>
              <a:ext uri="{FF2B5EF4-FFF2-40B4-BE49-F238E27FC236}">
                <a16:creationId xmlns:a16="http://schemas.microsoft.com/office/drawing/2014/main" id="{7A6ACDE0-6338-21D8-64E3-8AEBDE858125}"/>
              </a:ext>
            </a:extLst>
          </p:cNvPr>
          <p:cNvSpPr/>
          <p:nvPr/>
        </p:nvSpPr>
        <p:spPr>
          <a:xfrm>
            <a:off x="243875" y="159204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1" name="รูปครึ่งกรอบ 20">
            <a:extLst>
              <a:ext uri="{FF2B5EF4-FFF2-40B4-BE49-F238E27FC236}">
                <a16:creationId xmlns:a16="http://schemas.microsoft.com/office/drawing/2014/main" id="{6E2505DA-E6A1-EC14-6479-8B3EF4A188DA}"/>
              </a:ext>
            </a:extLst>
          </p:cNvPr>
          <p:cNvSpPr/>
          <p:nvPr/>
        </p:nvSpPr>
        <p:spPr>
          <a:xfrm rot="16200000">
            <a:off x="205775" y="5907504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3" name="รูปครึ่งกรอบ 22">
            <a:extLst>
              <a:ext uri="{FF2B5EF4-FFF2-40B4-BE49-F238E27FC236}">
                <a16:creationId xmlns:a16="http://schemas.microsoft.com/office/drawing/2014/main" id="{48A42631-097A-0723-EF83-9B2593A99D46}"/>
              </a:ext>
            </a:extLst>
          </p:cNvPr>
          <p:cNvSpPr/>
          <p:nvPr/>
        </p:nvSpPr>
        <p:spPr>
          <a:xfrm rot="10800000">
            <a:off x="3331781" y="5945604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4" name="รูปครึ่งกรอบ 23">
            <a:extLst>
              <a:ext uri="{FF2B5EF4-FFF2-40B4-BE49-F238E27FC236}">
                <a16:creationId xmlns:a16="http://schemas.microsoft.com/office/drawing/2014/main" id="{1F4E3DA9-55FA-6D67-C644-4BDBA93C917D}"/>
              </a:ext>
            </a:extLst>
          </p:cNvPr>
          <p:cNvSpPr/>
          <p:nvPr/>
        </p:nvSpPr>
        <p:spPr>
          <a:xfrm rot="5400000">
            <a:off x="3369881" y="163014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628780B3-6BD8-9535-56B7-D456FED015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" r="87"/>
          <a:stretch/>
        </p:blipFill>
        <p:spPr>
          <a:xfrm rot="10800000">
            <a:off x="585727" y="1904098"/>
            <a:ext cx="3050848" cy="43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รูปครึ่งกรอบ 1">
            <a:extLst>
              <a:ext uri="{FF2B5EF4-FFF2-40B4-BE49-F238E27FC236}">
                <a16:creationId xmlns:a16="http://schemas.microsoft.com/office/drawing/2014/main" id="{45032171-E21D-A76F-92E2-BE726ED70AA2}"/>
              </a:ext>
            </a:extLst>
          </p:cNvPr>
          <p:cNvSpPr/>
          <p:nvPr/>
        </p:nvSpPr>
        <p:spPr>
          <a:xfrm>
            <a:off x="4124363" y="1588252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" name="รูปครึ่งกรอบ 3">
            <a:extLst>
              <a:ext uri="{FF2B5EF4-FFF2-40B4-BE49-F238E27FC236}">
                <a16:creationId xmlns:a16="http://schemas.microsoft.com/office/drawing/2014/main" id="{4D5783E6-3ADA-9928-B664-6F0178F57F5C}"/>
              </a:ext>
            </a:extLst>
          </p:cNvPr>
          <p:cNvSpPr/>
          <p:nvPr/>
        </p:nvSpPr>
        <p:spPr>
          <a:xfrm rot="16200000">
            <a:off x="4086263" y="590371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" name="รูปครึ่งกรอบ 4">
            <a:extLst>
              <a:ext uri="{FF2B5EF4-FFF2-40B4-BE49-F238E27FC236}">
                <a16:creationId xmlns:a16="http://schemas.microsoft.com/office/drawing/2014/main" id="{1FF3A53C-4ED5-9E99-8D4D-9FC3D1512AD3}"/>
              </a:ext>
            </a:extLst>
          </p:cNvPr>
          <p:cNvSpPr/>
          <p:nvPr/>
        </p:nvSpPr>
        <p:spPr>
          <a:xfrm rot="10800000">
            <a:off x="7212269" y="594181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6" name="รูปครึ่งกรอบ 5">
            <a:extLst>
              <a:ext uri="{FF2B5EF4-FFF2-40B4-BE49-F238E27FC236}">
                <a16:creationId xmlns:a16="http://schemas.microsoft.com/office/drawing/2014/main" id="{364E4361-FDF4-0C38-8950-6CBB235CC5A9}"/>
              </a:ext>
            </a:extLst>
          </p:cNvPr>
          <p:cNvSpPr/>
          <p:nvPr/>
        </p:nvSpPr>
        <p:spPr>
          <a:xfrm rot="5400000">
            <a:off x="7250369" y="1626352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06A39D46-F7C0-75C9-F576-D7556AAA01E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2" r="842"/>
          <a:stretch/>
        </p:blipFill>
        <p:spPr>
          <a:xfrm>
            <a:off x="4486319" y="1921627"/>
            <a:ext cx="3004666" cy="432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18247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สี่เหลี่ยมผืนผ้า 52">
            <a:extLst>
              <a:ext uri="{FF2B5EF4-FFF2-40B4-BE49-F238E27FC236}">
                <a16:creationId xmlns:a16="http://schemas.microsoft.com/office/drawing/2014/main" id="{EEC64AC1-47E2-E4FB-FE41-E8DF2495DDEE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37B12F2-B83C-39E8-B339-5A28FFD0AF0D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สุจริต</a:t>
            </a:r>
            <a:endParaRPr lang="en-US" sz="3500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3FD11A9-391F-018E-2069-2A6383673A32}"/>
              </a:ext>
            </a:extLst>
          </p:cNvPr>
          <p:cNvSpPr txBox="1"/>
          <p:nvPr/>
        </p:nvSpPr>
        <p:spPr>
          <a:xfrm>
            <a:off x="2428875" y="842107"/>
            <a:ext cx="9763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มอบหมายให้บุคลากรเข้าร่วมอบรมรับฟังการถ่ายทอดสด “งานวันต่อต้านคอร</a:t>
            </a:r>
            <a:r>
              <a:rPr lang="th-TH" sz="2400" b="1" dirty="0" err="1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์รัปชั่น</a:t>
            </a:r>
            <a:r>
              <a:rPr lang="th-TH" sz="24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สากล”</a:t>
            </a:r>
          </a:p>
        </p:txBody>
      </p:sp>
      <p:sp>
        <p:nvSpPr>
          <p:cNvPr id="44" name="รูปครึ่งกรอบ 43">
            <a:extLst>
              <a:ext uri="{FF2B5EF4-FFF2-40B4-BE49-F238E27FC236}">
                <a16:creationId xmlns:a16="http://schemas.microsoft.com/office/drawing/2014/main" id="{70EFF18C-902D-709A-0F2F-3FE4B07247F7}"/>
              </a:ext>
            </a:extLst>
          </p:cNvPr>
          <p:cNvSpPr/>
          <p:nvPr/>
        </p:nvSpPr>
        <p:spPr>
          <a:xfrm>
            <a:off x="6995489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6" name="รูปครึ่งกรอบ 45">
            <a:extLst>
              <a:ext uri="{FF2B5EF4-FFF2-40B4-BE49-F238E27FC236}">
                <a16:creationId xmlns:a16="http://schemas.microsoft.com/office/drawing/2014/main" id="{8386523E-5529-E8C3-4C77-0B3C0BB59507}"/>
              </a:ext>
            </a:extLst>
          </p:cNvPr>
          <p:cNvSpPr/>
          <p:nvPr/>
        </p:nvSpPr>
        <p:spPr>
          <a:xfrm rot="16200000">
            <a:off x="6957389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7" name="รูปครึ่งกรอบ 46">
            <a:extLst>
              <a:ext uri="{FF2B5EF4-FFF2-40B4-BE49-F238E27FC236}">
                <a16:creationId xmlns:a16="http://schemas.microsoft.com/office/drawing/2014/main" id="{9A4CA021-2A5C-3764-3ECC-0049BE835B26}"/>
              </a:ext>
            </a:extLst>
          </p:cNvPr>
          <p:cNvSpPr/>
          <p:nvPr/>
        </p:nvSpPr>
        <p:spPr>
          <a:xfrm rot="10800000">
            <a:off x="10083395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8" name="รูปครึ่งกรอบ 47">
            <a:extLst>
              <a:ext uri="{FF2B5EF4-FFF2-40B4-BE49-F238E27FC236}">
                <a16:creationId xmlns:a16="http://schemas.microsoft.com/office/drawing/2014/main" id="{AA5894D1-74F3-4EB8-CC55-AA6ED4B33756}"/>
              </a:ext>
            </a:extLst>
          </p:cNvPr>
          <p:cNvSpPr/>
          <p:nvPr/>
        </p:nvSpPr>
        <p:spPr>
          <a:xfrm rot="5400000">
            <a:off x="10121495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8" name="รูปครึ่งกรอบ 17">
            <a:extLst>
              <a:ext uri="{FF2B5EF4-FFF2-40B4-BE49-F238E27FC236}">
                <a16:creationId xmlns:a16="http://schemas.microsoft.com/office/drawing/2014/main" id="{17A39B90-5CB4-9F2A-7853-4956BEE96495}"/>
              </a:ext>
            </a:extLst>
          </p:cNvPr>
          <p:cNvSpPr/>
          <p:nvPr/>
        </p:nvSpPr>
        <p:spPr>
          <a:xfrm>
            <a:off x="1441855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9" name="รูปครึ่งกรอบ 18">
            <a:extLst>
              <a:ext uri="{FF2B5EF4-FFF2-40B4-BE49-F238E27FC236}">
                <a16:creationId xmlns:a16="http://schemas.microsoft.com/office/drawing/2014/main" id="{D23C7F10-FE04-889B-F667-55223EA3368D}"/>
              </a:ext>
            </a:extLst>
          </p:cNvPr>
          <p:cNvSpPr/>
          <p:nvPr/>
        </p:nvSpPr>
        <p:spPr>
          <a:xfrm rot="16200000">
            <a:off x="1403755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372DA3A9-1549-103B-E6DE-94380DF25D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9530" y="2059817"/>
            <a:ext cx="3600000" cy="1829052"/>
          </a:xfrm>
          <a:prstGeom prst="rect">
            <a:avLst/>
          </a:prstGeom>
          <a:ln>
            <a:solidFill>
              <a:srgbClr val="606060"/>
            </a:solidFill>
          </a:ln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DEEB0274-65B6-3062-628F-CD9B0CEA78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9530" y="4225748"/>
            <a:ext cx="3600000" cy="1891267"/>
          </a:xfrm>
          <a:prstGeom prst="rect">
            <a:avLst/>
          </a:prstGeom>
          <a:ln>
            <a:solidFill>
              <a:srgbClr val="606060"/>
            </a:solidFill>
          </a:ln>
        </p:spPr>
      </p:pic>
      <p:sp>
        <p:nvSpPr>
          <p:cNvPr id="22" name="รูปครึ่งกรอบ 21">
            <a:extLst>
              <a:ext uri="{FF2B5EF4-FFF2-40B4-BE49-F238E27FC236}">
                <a16:creationId xmlns:a16="http://schemas.microsoft.com/office/drawing/2014/main" id="{DE2561A2-25DE-2502-9E30-6B3BACABF505}"/>
              </a:ext>
            </a:extLst>
          </p:cNvPr>
          <p:cNvSpPr/>
          <p:nvPr/>
        </p:nvSpPr>
        <p:spPr>
          <a:xfrm rot="10800000">
            <a:off x="5177974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3" name="รูปครึ่งกรอบ 22">
            <a:extLst>
              <a:ext uri="{FF2B5EF4-FFF2-40B4-BE49-F238E27FC236}">
                <a16:creationId xmlns:a16="http://schemas.microsoft.com/office/drawing/2014/main" id="{9FD0BD3E-155C-99D0-AB2D-4ED41E06D4DA}"/>
              </a:ext>
            </a:extLst>
          </p:cNvPr>
          <p:cNvSpPr/>
          <p:nvPr/>
        </p:nvSpPr>
        <p:spPr>
          <a:xfrm rot="5400000">
            <a:off x="5216074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4" name="รูปภาพ 3" descr="รูปภาพประกอบด้วย ข้อความ, ลายมือ, หมึก, จดหมาย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4C9ED63B-854F-C3EC-C12C-86BBA89C638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746979" y="2612518"/>
            <a:ext cx="4132052" cy="2920689"/>
          </a:xfrm>
          <a:prstGeom prst="rect">
            <a:avLst/>
          </a:prstGeom>
          <a:ln>
            <a:solidFill>
              <a:srgbClr val="606060"/>
            </a:solidFill>
          </a:ln>
        </p:spPr>
      </p:pic>
    </p:spTree>
    <p:extLst>
      <p:ext uri="{BB962C8B-B14F-4D97-AF65-F5344CB8AC3E}">
        <p14:creationId xmlns:p14="http://schemas.microsoft.com/office/powerpoint/2010/main" val="65549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สี่เหลี่ยมผืนผ้า 52">
            <a:extLst>
              <a:ext uri="{FF2B5EF4-FFF2-40B4-BE49-F238E27FC236}">
                <a16:creationId xmlns:a16="http://schemas.microsoft.com/office/drawing/2014/main" id="{EEC64AC1-47E2-E4FB-FE41-E8DF2495DDEE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8" name="รูปครึ่งกรอบ 37">
            <a:extLst>
              <a:ext uri="{FF2B5EF4-FFF2-40B4-BE49-F238E27FC236}">
                <a16:creationId xmlns:a16="http://schemas.microsoft.com/office/drawing/2014/main" id="{66A5A6BE-5AA6-B4CE-3451-1ED7E21DF809}"/>
              </a:ext>
            </a:extLst>
          </p:cNvPr>
          <p:cNvSpPr/>
          <p:nvPr/>
        </p:nvSpPr>
        <p:spPr>
          <a:xfrm>
            <a:off x="1441855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0" name="รูปครึ่งกรอบ 49">
            <a:extLst>
              <a:ext uri="{FF2B5EF4-FFF2-40B4-BE49-F238E27FC236}">
                <a16:creationId xmlns:a16="http://schemas.microsoft.com/office/drawing/2014/main" id="{798902E8-4606-222D-B101-E5678E1BAF88}"/>
              </a:ext>
            </a:extLst>
          </p:cNvPr>
          <p:cNvSpPr/>
          <p:nvPr/>
        </p:nvSpPr>
        <p:spPr>
          <a:xfrm rot="16200000">
            <a:off x="1403755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37B12F2-B83C-39E8-B339-5A28FFD0AF0D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จิตอาสา</a:t>
            </a:r>
            <a:endParaRPr lang="en-US" sz="3500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3FD11A9-391F-018E-2069-2A6383673A32}"/>
              </a:ext>
            </a:extLst>
          </p:cNvPr>
          <p:cNvSpPr txBox="1"/>
          <p:nvPr/>
        </p:nvSpPr>
        <p:spPr>
          <a:xfrm>
            <a:off x="2428874" y="775125"/>
            <a:ext cx="97631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5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กิจกรรมร่วมสนับสนุนเครื่องจักร เพื่อช่วยเหลือผู้ประสบภัยน้ำท่วม ณ จ.สงขลา และ จ.ปัตตานี</a:t>
            </a:r>
          </a:p>
        </p:txBody>
      </p:sp>
      <p:sp>
        <p:nvSpPr>
          <p:cNvPr id="41" name="รูปครึ่งกรอบ 40">
            <a:extLst>
              <a:ext uri="{FF2B5EF4-FFF2-40B4-BE49-F238E27FC236}">
                <a16:creationId xmlns:a16="http://schemas.microsoft.com/office/drawing/2014/main" id="{E5CB6CBF-A387-91B2-45F9-065E4CC7E074}"/>
              </a:ext>
            </a:extLst>
          </p:cNvPr>
          <p:cNvSpPr/>
          <p:nvPr/>
        </p:nvSpPr>
        <p:spPr>
          <a:xfrm rot="10800000">
            <a:off x="5177974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3" name="รูปครึ่งกรอบ 42">
            <a:extLst>
              <a:ext uri="{FF2B5EF4-FFF2-40B4-BE49-F238E27FC236}">
                <a16:creationId xmlns:a16="http://schemas.microsoft.com/office/drawing/2014/main" id="{AF77A827-9415-E4CE-3828-9464CEBB677C}"/>
              </a:ext>
            </a:extLst>
          </p:cNvPr>
          <p:cNvSpPr/>
          <p:nvPr/>
        </p:nvSpPr>
        <p:spPr>
          <a:xfrm rot="5400000">
            <a:off x="5216074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4" name="รูปภาพ 3" descr="รูปภาพประกอบด้วย เสื้อผ้า, กลางแจ้ง, คน, ต้นไม้">
            <a:extLst>
              <a:ext uri="{FF2B5EF4-FFF2-40B4-BE49-F238E27FC236}">
                <a16:creationId xmlns:a16="http://schemas.microsoft.com/office/drawing/2014/main" id="{E377441F-CC0B-1BEB-125F-00E7A49168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778" y="2105380"/>
            <a:ext cx="3868154" cy="3868154"/>
          </a:xfrm>
          <a:prstGeom prst="rect">
            <a:avLst/>
          </a:prstGeom>
        </p:spPr>
      </p:pic>
      <p:pic>
        <p:nvPicPr>
          <p:cNvPr id="6" name="รูปภาพ 5" descr="รูปภาพประกอบด้วย ท้องฟ้า, กลางแจ้ง, พาหนะ, ขนส่ง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39131C59-5FDD-7226-2F71-1A285D6B77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6215" y="2105380"/>
            <a:ext cx="3868154" cy="3868154"/>
          </a:xfrm>
          <a:prstGeom prst="rect">
            <a:avLst/>
          </a:prstGeom>
        </p:spPr>
      </p:pic>
      <p:sp>
        <p:nvSpPr>
          <p:cNvPr id="7" name="รูปครึ่งกรอบ 6">
            <a:extLst>
              <a:ext uri="{FF2B5EF4-FFF2-40B4-BE49-F238E27FC236}">
                <a16:creationId xmlns:a16="http://schemas.microsoft.com/office/drawing/2014/main" id="{C6DEEBF1-059F-E7CD-F6E7-8BB229AF3A4E}"/>
              </a:ext>
            </a:extLst>
          </p:cNvPr>
          <p:cNvSpPr/>
          <p:nvPr/>
        </p:nvSpPr>
        <p:spPr>
          <a:xfrm>
            <a:off x="6816775" y="1602672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8" name="รูปครึ่งกรอบ 7">
            <a:extLst>
              <a:ext uri="{FF2B5EF4-FFF2-40B4-BE49-F238E27FC236}">
                <a16:creationId xmlns:a16="http://schemas.microsoft.com/office/drawing/2014/main" id="{ABDBEA43-2664-C10A-B94E-7F8651D13C3C}"/>
              </a:ext>
            </a:extLst>
          </p:cNvPr>
          <p:cNvSpPr/>
          <p:nvPr/>
        </p:nvSpPr>
        <p:spPr>
          <a:xfrm rot="16200000">
            <a:off x="6778675" y="591813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9" name="รูปครึ่งกรอบ 8">
            <a:extLst>
              <a:ext uri="{FF2B5EF4-FFF2-40B4-BE49-F238E27FC236}">
                <a16:creationId xmlns:a16="http://schemas.microsoft.com/office/drawing/2014/main" id="{FAF52DBB-B8FC-5C59-65FA-4CB8112374F1}"/>
              </a:ext>
            </a:extLst>
          </p:cNvPr>
          <p:cNvSpPr/>
          <p:nvPr/>
        </p:nvSpPr>
        <p:spPr>
          <a:xfrm rot="10800000">
            <a:off x="10552894" y="595623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0" name="รูปครึ่งกรอบ 9">
            <a:extLst>
              <a:ext uri="{FF2B5EF4-FFF2-40B4-BE49-F238E27FC236}">
                <a16:creationId xmlns:a16="http://schemas.microsoft.com/office/drawing/2014/main" id="{FF3E19A1-8492-92DA-72D9-B106957EE136}"/>
              </a:ext>
            </a:extLst>
          </p:cNvPr>
          <p:cNvSpPr/>
          <p:nvPr/>
        </p:nvSpPr>
        <p:spPr>
          <a:xfrm rot="5400000">
            <a:off x="10590994" y="1640772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08746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รูปภาพประกอบด้วย เสื้อผ้า, คน, ยิ้ม, งานแต่งงาน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D04897AC-27FE-A32E-A367-74FFEA5124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960" y="4187658"/>
            <a:ext cx="3240000" cy="2160000"/>
          </a:xfrm>
          <a:prstGeom prst="rect">
            <a:avLst/>
          </a:prstGeom>
        </p:spPr>
      </p:pic>
      <p:pic>
        <p:nvPicPr>
          <p:cNvPr id="8" name="รูปภาพ 7" descr="รูปภาพประกอบด้วย เสื้อผ้า, ชาย, ในร่ม, ห้องโถงอเนกประสงค์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82447848-F393-4335-E469-9DDC8CA236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115" y="1923717"/>
            <a:ext cx="3240564" cy="2160000"/>
          </a:xfrm>
          <a:prstGeom prst="rect">
            <a:avLst/>
          </a:prstGeom>
        </p:spPr>
      </p:pic>
      <p:pic>
        <p:nvPicPr>
          <p:cNvPr id="10" name="รูปภาพ 9" descr="รูปภาพประกอบด้วย คน, ในร่ม, เสื้อผ้า, ผนัง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6ED3389E-F666-AA79-783A-63D951BFB6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1240" y="1923717"/>
            <a:ext cx="3239720" cy="2160000"/>
          </a:xfrm>
          <a:prstGeom prst="rect">
            <a:avLst/>
          </a:prstGeom>
        </p:spPr>
      </p:pic>
      <p:pic>
        <p:nvPicPr>
          <p:cNvPr id="13" name="รูปภาพ 12" descr="รูปภาพประกอบด้วย เสื้อผ้า, คน, ในร่ม, ประเพณี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BF16A805-CCDD-28B8-0F37-A5DA6104B8C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679" y="4187658"/>
            <a:ext cx="3240000" cy="216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37B12F2-B83C-39E8-B339-5A28FFD0AF0D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กตัญญู</a:t>
            </a:r>
            <a:endParaRPr lang="en-US" sz="3500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0BD75F2B-3749-E7EB-C2C2-48FBBB3D0517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6A11D08A-F716-A64A-02C5-5DE101CF8A42}"/>
              </a:ext>
            </a:extLst>
          </p:cNvPr>
          <p:cNvSpPr txBox="1"/>
          <p:nvPr/>
        </p:nvSpPr>
        <p:spPr>
          <a:xfrm>
            <a:off x="2428875" y="734417"/>
            <a:ext cx="9763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กิจกรรมร่วมพิธีบำเพ็ญกุศลสวดพระอภิธรรมเพื่อเป็นพระราชกุศล</a:t>
            </a:r>
          </a:p>
          <a:p>
            <a:pPr algn="ctr"/>
            <a:r>
              <a:rPr lang="th-TH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แด่สมเด็จพระนางเจ้าสิริกิตติ์พระบรมราชินีนาถ พระบรมราชชนนีพันปีหลวง</a:t>
            </a:r>
          </a:p>
        </p:txBody>
      </p:sp>
      <p:sp>
        <p:nvSpPr>
          <p:cNvPr id="19" name="รูปครึ่งกรอบ 18">
            <a:extLst>
              <a:ext uri="{FF2B5EF4-FFF2-40B4-BE49-F238E27FC236}">
                <a16:creationId xmlns:a16="http://schemas.microsoft.com/office/drawing/2014/main" id="{16EF01CC-12E1-590D-94C1-85D436677197}"/>
              </a:ext>
            </a:extLst>
          </p:cNvPr>
          <p:cNvSpPr/>
          <p:nvPr/>
        </p:nvSpPr>
        <p:spPr>
          <a:xfrm>
            <a:off x="2428875" y="1628442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0" name="รูปครึ่งกรอบ 19">
            <a:extLst>
              <a:ext uri="{FF2B5EF4-FFF2-40B4-BE49-F238E27FC236}">
                <a16:creationId xmlns:a16="http://schemas.microsoft.com/office/drawing/2014/main" id="{BBB6D4A8-B692-ACBB-7C06-CF909146DCEA}"/>
              </a:ext>
            </a:extLst>
          </p:cNvPr>
          <p:cNvSpPr/>
          <p:nvPr/>
        </p:nvSpPr>
        <p:spPr>
          <a:xfrm rot="16200000">
            <a:off x="2390775" y="594390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1" name="รูปครึ่งกรอบ 20">
            <a:extLst>
              <a:ext uri="{FF2B5EF4-FFF2-40B4-BE49-F238E27FC236}">
                <a16:creationId xmlns:a16="http://schemas.microsoft.com/office/drawing/2014/main" id="{5D53F58F-B1D8-4F85-1E48-5221D89AB57A}"/>
              </a:ext>
            </a:extLst>
          </p:cNvPr>
          <p:cNvSpPr/>
          <p:nvPr/>
        </p:nvSpPr>
        <p:spPr>
          <a:xfrm rot="10800000">
            <a:off x="8917204" y="598200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2" name="รูปครึ่งกรอบ 21">
            <a:extLst>
              <a:ext uri="{FF2B5EF4-FFF2-40B4-BE49-F238E27FC236}">
                <a16:creationId xmlns:a16="http://schemas.microsoft.com/office/drawing/2014/main" id="{7B0F03E5-A08D-D3FE-03A8-9D1ED181F1C2}"/>
              </a:ext>
            </a:extLst>
          </p:cNvPr>
          <p:cNvSpPr/>
          <p:nvPr/>
        </p:nvSpPr>
        <p:spPr>
          <a:xfrm rot="5400000">
            <a:off x="8955304" y="1666542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48537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ตัวแทนรูปภาพ 6">
            <a:extLst>
              <a:ext uri="{FF2B5EF4-FFF2-40B4-BE49-F238E27FC236}">
                <a16:creationId xmlns:a16="http://schemas.microsoft.com/office/drawing/2014/main" id="{C9795789-31B2-27FA-9764-78AE4A6BA91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52" r="5252"/>
          <a:stretch/>
        </p:blipFill>
        <p:spPr>
          <a:xfrm>
            <a:off x="0" y="0"/>
            <a:ext cx="12192000" cy="685799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85DBF9-119F-4411-82C2-656916CC28FF}"/>
              </a:ext>
            </a:extLst>
          </p:cNvPr>
          <p:cNvSpPr/>
          <p:nvPr/>
        </p:nvSpPr>
        <p:spPr>
          <a:xfrm>
            <a:off x="-1" y="-32597"/>
            <a:ext cx="12188952" cy="6922871"/>
          </a:xfrm>
          <a:prstGeom prst="rect">
            <a:avLst/>
          </a:prstGeom>
          <a:solidFill>
            <a:srgbClr val="606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ED034B-1B0B-408A-92CC-143AE3E7A853}"/>
              </a:ext>
            </a:extLst>
          </p:cNvPr>
          <p:cNvSpPr/>
          <p:nvPr/>
        </p:nvSpPr>
        <p:spPr>
          <a:xfrm>
            <a:off x="-3050" y="-32596"/>
            <a:ext cx="12188952" cy="180000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0EF6A6-A719-4BDD-825A-F037443F0B59}"/>
              </a:ext>
            </a:extLst>
          </p:cNvPr>
          <p:cNvSpPr txBox="1"/>
          <p:nvPr/>
        </p:nvSpPr>
        <p:spPr>
          <a:xfrm>
            <a:off x="0" y="1851182"/>
            <a:ext cx="12192001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1500" b="1" dirty="0">
                <a:solidFill>
                  <a:schemeClr val="bg1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แขวงทางหลวงระนอง</a:t>
            </a:r>
          </a:p>
          <a:p>
            <a:pPr algn="ctr"/>
            <a:r>
              <a:rPr lang="th-TH" sz="4400" b="1" dirty="0">
                <a:solidFill>
                  <a:srgbClr val="FCC82B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สำนักงานทางหลวงที่ 17 กรมทางหลวง กระทรวงคมนาคม </a:t>
            </a:r>
            <a:endParaRPr lang="en-US" sz="4400" b="1" dirty="0">
              <a:solidFill>
                <a:srgbClr val="FCC82B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  <a:p>
            <a:pPr algn="ctr"/>
            <a:endParaRPr lang="en-US" sz="5400" b="1" dirty="0">
              <a:solidFill>
                <a:schemeClr val="bg1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6E77A449-8E2D-1B63-EE66-17A92D83C13A}"/>
              </a:ext>
            </a:extLst>
          </p:cNvPr>
          <p:cNvSpPr/>
          <p:nvPr/>
        </p:nvSpPr>
        <p:spPr>
          <a:xfrm>
            <a:off x="3048" y="6710275"/>
            <a:ext cx="12188952" cy="180000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13242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9E0B809-ABA1-439D-B8F8-CD728C073B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A442926-3878-475F-9128-985CE6A57DC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1F0EBD6-E7AE-4F7C-9585-640B954609E2}"/>
              </a:ext>
            </a:extLst>
          </p:cNvPr>
          <p:cNvSpPr/>
          <p:nvPr/>
        </p:nvSpPr>
        <p:spPr>
          <a:xfrm>
            <a:off x="3435927" y="2842091"/>
            <a:ext cx="5317929" cy="1015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8756073" y="3415551"/>
            <a:ext cx="3435927" cy="3442449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0" y="-13448"/>
            <a:ext cx="3435927" cy="3428999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8753856" y="6786656"/>
            <a:ext cx="3438144" cy="91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-2217" y="3347607"/>
            <a:ext cx="3438144" cy="914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CDEAB2-83DC-40DF-90EB-52C0F35DA951}"/>
              </a:ext>
            </a:extLst>
          </p:cNvPr>
          <p:cNvSpPr txBox="1"/>
          <p:nvPr/>
        </p:nvSpPr>
        <p:spPr>
          <a:xfrm>
            <a:off x="3078145" y="2781428"/>
            <a:ext cx="60558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WAREHOUSES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94B20C-C7CD-4734-9B38-AAA74A6C695B}"/>
              </a:ext>
            </a:extLst>
          </p:cNvPr>
          <p:cNvSpPr txBox="1"/>
          <p:nvPr/>
        </p:nvSpPr>
        <p:spPr>
          <a:xfrm>
            <a:off x="3078145" y="3425711"/>
            <a:ext cx="6055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416" dirty="0">
                <a:solidFill>
                  <a:schemeClr val="accent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 STORE &amp; DELIVER!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614B8B-7666-4DB5-8C1A-3ADC32C8769C}"/>
              </a:ext>
            </a:extLst>
          </p:cNvPr>
          <p:cNvSpPr txBox="1"/>
          <p:nvPr/>
        </p:nvSpPr>
        <p:spPr>
          <a:xfrm>
            <a:off x="106519" y="1061452"/>
            <a:ext cx="3238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Warehouse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40EEC-0584-4401-B541-27592B9A47D5}"/>
              </a:ext>
            </a:extLst>
          </p:cNvPr>
          <p:cNvSpPr txBox="1"/>
          <p:nvPr/>
        </p:nvSpPr>
        <p:spPr>
          <a:xfrm>
            <a:off x="106519" y="1784727"/>
            <a:ext cx="3238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300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CHICAGO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9C6741-357C-4FBB-BBE3-58A58815667D}"/>
              </a:ext>
            </a:extLst>
          </p:cNvPr>
          <p:cNvSpPr txBox="1"/>
          <p:nvPr/>
        </p:nvSpPr>
        <p:spPr>
          <a:xfrm>
            <a:off x="8844290" y="4434749"/>
            <a:ext cx="3238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Warehouse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684F52-D9D1-4A19-A69E-16C30E9DA8E9}"/>
              </a:ext>
            </a:extLst>
          </p:cNvPr>
          <p:cNvSpPr txBox="1"/>
          <p:nvPr/>
        </p:nvSpPr>
        <p:spPr>
          <a:xfrm>
            <a:off x="8844290" y="5158024"/>
            <a:ext cx="3238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spc="3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YORK</a:t>
            </a:r>
          </a:p>
        </p:txBody>
      </p:sp>
    </p:spTree>
    <p:extLst>
      <p:ext uri="{BB962C8B-B14F-4D97-AF65-F5344CB8AC3E}">
        <p14:creationId xmlns:p14="http://schemas.microsoft.com/office/powerpoint/2010/main" val="956168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FB5D4C7-1750-4BAE-8EBE-65A65A5E6D01}"/>
              </a:ext>
            </a:extLst>
          </p:cNvPr>
          <p:cNvGrpSpPr/>
          <p:nvPr/>
        </p:nvGrpSpPr>
        <p:grpSpPr>
          <a:xfrm>
            <a:off x="1429412" y="1976357"/>
            <a:ext cx="9260152" cy="4580836"/>
            <a:chOff x="1429412" y="1594569"/>
            <a:chExt cx="9260152" cy="4580836"/>
          </a:xfrm>
        </p:grpSpPr>
        <p:sp>
          <p:nvSpPr>
            <p:cNvPr id="5" name="Freeform 781">
              <a:extLst>
                <a:ext uri="{FF2B5EF4-FFF2-40B4-BE49-F238E27FC236}">
                  <a16:creationId xmlns:a16="http://schemas.microsoft.com/office/drawing/2014/main" id="{DFDF4D0B-AEED-4BFF-A9FF-16893C97D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123" y="1615810"/>
              <a:ext cx="47779" cy="21241"/>
            </a:xfrm>
            <a:custGeom>
              <a:avLst/>
              <a:gdLst>
                <a:gd name="T0" fmla="*/ 4 w 9"/>
                <a:gd name="T1" fmla="*/ 3 h 4"/>
                <a:gd name="T2" fmla="*/ 1 w 9"/>
                <a:gd name="T3" fmla="*/ 2 h 4"/>
                <a:gd name="T4" fmla="*/ 5 w 9"/>
                <a:gd name="T5" fmla="*/ 2 h 4"/>
                <a:gd name="T6" fmla="*/ 0 w 9"/>
                <a:gd name="T7" fmla="*/ 0 h 4"/>
                <a:gd name="T8" fmla="*/ 9 w 9"/>
                <a:gd name="T9" fmla="*/ 2 h 4"/>
                <a:gd name="T10" fmla="*/ 5 w 9"/>
                <a:gd name="T11" fmla="*/ 2 h 4"/>
                <a:gd name="T12" fmla="*/ 4 w 9"/>
                <a:gd name="T13" fmla="*/ 3 h 4"/>
                <a:gd name="T14" fmla="*/ 4 w 9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4" y="3"/>
                    <a:pt x="1" y="2"/>
                    <a:pt x="1" y="2"/>
                  </a:cubicBezTo>
                  <a:cubicBezTo>
                    <a:pt x="1" y="2"/>
                    <a:pt x="4" y="2"/>
                    <a:pt x="5" y="2"/>
                  </a:cubicBezTo>
                  <a:cubicBezTo>
                    <a:pt x="3" y="1"/>
                    <a:pt x="1" y="2"/>
                    <a:pt x="0" y="0"/>
                  </a:cubicBezTo>
                  <a:cubicBezTo>
                    <a:pt x="1" y="1"/>
                    <a:pt x="8" y="0"/>
                    <a:pt x="9" y="2"/>
                  </a:cubicBezTo>
                  <a:cubicBezTo>
                    <a:pt x="9" y="2"/>
                    <a:pt x="6" y="2"/>
                    <a:pt x="5" y="2"/>
                  </a:cubicBezTo>
                  <a:cubicBezTo>
                    <a:pt x="5" y="2"/>
                    <a:pt x="7" y="4"/>
                    <a:pt x="4" y="3"/>
                  </a:cubicBezTo>
                  <a:cubicBezTo>
                    <a:pt x="3" y="3"/>
                    <a:pt x="6" y="4"/>
                    <a:pt x="4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" name="Freeform 403">
              <a:extLst>
                <a:ext uri="{FF2B5EF4-FFF2-40B4-BE49-F238E27FC236}">
                  <a16:creationId xmlns:a16="http://schemas.microsoft.com/office/drawing/2014/main" id="{F1C68134-8C2A-4715-9ECB-20C04214A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1639" y="4839033"/>
              <a:ext cx="1058202" cy="791202"/>
            </a:xfrm>
            <a:custGeom>
              <a:avLst/>
              <a:gdLst>
                <a:gd name="T0" fmla="*/ 96 w 204"/>
                <a:gd name="T1" fmla="*/ 3 h 152"/>
                <a:gd name="T2" fmla="*/ 97 w 204"/>
                <a:gd name="T3" fmla="*/ 7 h 152"/>
                <a:gd name="T4" fmla="*/ 86 w 204"/>
                <a:gd name="T5" fmla="*/ 13 h 152"/>
                <a:gd name="T6" fmla="*/ 76 w 204"/>
                <a:gd name="T7" fmla="*/ 24 h 152"/>
                <a:gd name="T8" fmla="*/ 71 w 204"/>
                <a:gd name="T9" fmla="*/ 15 h 152"/>
                <a:gd name="T10" fmla="*/ 65 w 204"/>
                <a:gd name="T11" fmla="*/ 19 h 152"/>
                <a:gd name="T12" fmla="*/ 62 w 204"/>
                <a:gd name="T13" fmla="*/ 22 h 152"/>
                <a:gd name="T14" fmla="*/ 59 w 204"/>
                <a:gd name="T15" fmla="*/ 26 h 152"/>
                <a:gd name="T16" fmla="*/ 55 w 204"/>
                <a:gd name="T17" fmla="*/ 33 h 152"/>
                <a:gd name="T18" fmla="*/ 51 w 204"/>
                <a:gd name="T19" fmla="*/ 30 h 152"/>
                <a:gd name="T20" fmla="*/ 47 w 204"/>
                <a:gd name="T21" fmla="*/ 38 h 152"/>
                <a:gd name="T22" fmla="*/ 24 w 204"/>
                <a:gd name="T23" fmla="*/ 50 h 152"/>
                <a:gd name="T24" fmla="*/ 7 w 204"/>
                <a:gd name="T25" fmla="*/ 60 h 152"/>
                <a:gd name="T26" fmla="*/ 3 w 204"/>
                <a:gd name="T27" fmla="*/ 68 h 152"/>
                <a:gd name="T28" fmla="*/ 4 w 204"/>
                <a:gd name="T29" fmla="*/ 82 h 152"/>
                <a:gd name="T30" fmla="*/ 7 w 204"/>
                <a:gd name="T31" fmla="*/ 91 h 152"/>
                <a:gd name="T32" fmla="*/ 13 w 204"/>
                <a:gd name="T33" fmla="*/ 106 h 152"/>
                <a:gd name="T34" fmla="*/ 11 w 204"/>
                <a:gd name="T35" fmla="*/ 121 h 152"/>
                <a:gd name="T36" fmla="*/ 30 w 204"/>
                <a:gd name="T37" fmla="*/ 125 h 152"/>
                <a:gd name="T38" fmla="*/ 54 w 204"/>
                <a:gd name="T39" fmla="*/ 121 h 152"/>
                <a:gd name="T40" fmla="*/ 73 w 204"/>
                <a:gd name="T41" fmla="*/ 112 h 152"/>
                <a:gd name="T42" fmla="*/ 96 w 204"/>
                <a:gd name="T43" fmla="*/ 111 h 152"/>
                <a:gd name="T44" fmla="*/ 111 w 204"/>
                <a:gd name="T45" fmla="*/ 121 h 152"/>
                <a:gd name="T46" fmla="*/ 116 w 204"/>
                <a:gd name="T47" fmla="*/ 125 h 152"/>
                <a:gd name="T48" fmla="*/ 125 w 204"/>
                <a:gd name="T49" fmla="*/ 120 h 152"/>
                <a:gd name="T50" fmla="*/ 122 w 204"/>
                <a:gd name="T51" fmla="*/ 129 h 152"/>
                <a:gd name="T52" fmla="*/ 131 w 204"/>
                <a:gd name="T53" fmla="*/ 132 h 152"/>
                <a:gd name="T54" fmla="*/ 145 w 204"/>
                <a:gd name="T55" fmla="*/ 147 h 152"/>
                <a:gd name="T56" fmla="*/ 161 w 204"/>
                <a:gd name="T57" fmla="*/ 145 h 152"/>
                <a:gd name="T58" fmla="*/ 165 w 204"/>
                <a:gd name="T59" fmla="*/ 149 h 152"/>
                <a:gd name="T60" fmla="*/ 174 w 204"/>
                <a:gd name="T61" fmla="*/ 145 h 152"/>
                <a:gd name="T62" fmla="*/ 194 w 204"/>
                <a:gd name="T63" fmla="*/ 118 h 152"/>
                <a:gd name="T64" fmla="*/ 200 w 204"/>
                <a:gd name="T65" fmla="*/ 108 h 152"/>
                <a:gd name="T66" fmla="*/ 202 w 204"/>
                <a:gd name="T67" fmla="*/ 96 h 152"/>
                <a:gd name="T68" fmla="*/ 201 w 204"/>
                <a:gd name="T69" fmla="*/ 83 h 152"/>
                <a:gd name="T70" fmla="*/ 196 w 204"/>
                <a:gd name="T71" fmla="*/ 70 h 152"/>
                <a:gd name="T72" fmla="*/ 184 w 204"/>
                <a:gd name="T73" fmla="*/ 59 h 152"/>
                <a:gd name="T74" fmla="*/ 180 w 204"/>
                <a:gd name="T75" fmla="*/ 50 h 152"/>
                <a:gd name="T76" fmla="*/ 166 w 204"/>
                <a:gd name="T77" fmla="*/ 36 h 152"/>
                <a:gd name="T78" fmla="*/ 161 w 204"/>
                <a:gd name="T79" fmla="*/ 20 h 152"/>
                <a:gd name="T80" fmla="*/ 152 w 204"/>
                <a:gd name="T81" fmla="*/ 8 h 152"/>
                <a:gd name="T82" fmla="*/ 145 w 204"/>
                <a:gd name="T83" fmla="*/ 6 h 152"/>
                <a:gd name="T84" fmla="*/ 143 w 204"/>
                <a:gd name="T85" fmla="*/ 16 h 152"/>
                <a:gd name="T86" fmla="*/ 130 w 204"/>
                <a:gd name="T87" fmla="*/ 31 h 152"/>
                <a:gd name="T88" fmla="*/ 115 w 204"/>
                <a:gd name="T89" fmla="*/ 17 h 152"/>
                <a:gd name="T90" fmla="*/ 118 w 204"/>
                <a:gd name="T91" fmla="*/ 11 h 152"/>
                <a:gd name="T92" fmla="*/ 117 w 204"/>
                <a:gd name="T93" fmla="*/ 8 h 152"/>
                <a:gd name="T94" fmla="*/ 109 w 204"/>
                <a:gd name="T95" fmla="*/ 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52">
                  <a:moveTo>
                    <a:pt x="101" y="4"/>
                  </a:moveTo>
                  <a:cubicBezTo>
                    <a:pt x="99" y="4"/>
                    <a:pt x="98" y="2"/>
                    <a:pt x="96" y="2"/>
                  </a:cubicBezTo>
                  <a:cubicBezTo>
                    <a:pt x="95" y="1"/>
                    <a:pt x="95" y="2"/>
                    <a:pt x="96" y="3"/>
                  </a:cubicBezTo>
                  <a:cubicBezTo>
                    <a:pt x="96" y="4"/>
                    <a:pt x="98" y="3"/>
                    <a:pt x="98" y="3"/>
                  </a:cubicBezTo>
                  <a:cubicBezTo>
                    <a:pt x="99" y="4"/>
                    <a:pt x="98" y="6"/>
                    <a:pt x="99" y="6"/>
                  </a:cubicBezTo>
                  <a:cubicBezTo>
                    <a:pt x="99" y="7"/>
                    <a:pt x="98" y="7"/>
                    <a:pt x="97" y="7"/>
                  </a:cubicBezTo>
                  <a:cubicBezTo>
                    <a:pt x="96" y="8"/>
                    <a:pt x="95" y="8"/>
                    <a:pt x="94" y="8"/>
                  </a:cubicBezTo>
                  <a:cubicBezTo>
                    <a:pt x="92" y="7"/>
                    <a:pt x="92" y="8"/>
                    <a:pt x="90" y="8"/>
                  </a:cubicBezTo>
                  <a:cubicBezTo>
                    <a:pt x="87" y="9"/>
                    <a:pt x="88" y="12"/>
                    <a:pt x="86" y="13"/>
                  </a:cubicBezTo>
                  <a:cubicBezTo>
                    <a:pt x="84" y="15"/>
                    <a:pt x="83" y="18"/>
                    <a:pt x="84" y="20"/>
                  </a:cubicBezTo>
                  <a:cubicBezTo>
                    <a:pt x="86" y="23"/>
                    <a:pt x="81" y="21"/>
                    <a:pt x="80" y="21"/>
                  </a:cubicBezTo>
                  <a:cubicBezTo>
                    <a:pt x="79" y="21"/>
                    <a:pt x="76" y="24"/>
                    <a:pt x="76" y="24"/>
                  </a:cubicBezTo>
                  <a:cubicBezTo>
                    <a:pt x="76" y="24"/>
                    <a:pt x="75" y="19"/>
                    <a:pt x="74" y="18"/>
                  </a:cubicBezTo>
                  <a:cubicBezTo>
                    <a:pt x="74" y="17"/>
                    <a:pt x="73" y="17"/>
                    <a:pt x="72" y="17"/>
                  </a:cubicBezTo>
                  <a:cubicBezTo>
                    <a:pt x="71" y="16"/>
                    <a:pt x="71" y="16"/>
                    <a:pt x="71" y="15"/>
                  </a:cubicBezTo>
                  <a:cubicBezTo>
                    <a:pt x="70" y="14"/>
                    <a:pt x="70" y="16"/>
                    <a:pt x="70" y="17"/>
                  </a:cubicBezTo>
                  <a:cubicBezTo>
                    <a:pt x="69" y="17"/>
                    <a:pt x="68" y="17"/>
                    <a:pt x="68" y="16"/>
                  </a:cubicBezTo>
                  <a:cubicBezTo>
                    <a:pt x="66" y="16"/>
                    <a:pt x="67" y="20"/>
                    <a:pt x="65" y="19"/>
                  </a:cubicBezTo>
                  <a:cubicBezTo>
                    <a:pt x="65" y="19"/>
                    <a:pt x="64" y="18"/>
                    <a:pt x="64" y="18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0" y="18"/>
                    <a:pt x="62" y="22"/>
                    <a:pt x="62" y="22"/>
                  </a:cubicBezTo>
                  <a:cubicBezTo>
                    <a:pt x="62" y="22"/>
                    <a:pt x="60" y="22"/>
                    <a:pt x="60" y="22"/>
                  </a:cubicBezTo>
                  <a:cubicBezTo>
                    <a:pt x="60" y="23"/>
                    <a:pt x="61" y="23"/>
                    <a:pt x="61" y="23"/>
                  </a:cubicBezTo>
                  <a:cubicBezTo>
                    <a:pt x="60" y="25"/>
                    <a:pt x="59" y="23"/>
                    <a:pt x="59" y="26"/>
                  </a:cubicBezTo>
                  <a:cubicBezTo>
                    <a:pt x="59" y="27"/>
                    <a:pt x="60" y="27"/>
                    <a:pt x="60" y="28"/>
                  </a:cubicBezTo>
                  <a:cubicBezTo>
                    <a:pt x="60" y="30"/>
                    <a:pt x="53" y="26"/>
                    <a:pt x="53" y="29"/>
                  </a:cubicBezTo>
                  <a:cubicBezTo>
                    <a:pt x="53" y="30"/>
                    <a:pt x="57" y="32"/>
                    <a:pt x="55" y="33"/>
                  </a:cubicBezTo>
                  <a:cubicBezTo>
                    <a:pt x="54" y="33"/>
                    <a:pt x="54" y="32"/>
                    <a:pt x="54" y="33"/>
                  </a:cubicBezTo>
                  <a:cubicBezTo>
                    <a:pt x="53" y="34"/>
                    <a:pt x="53" y="34"/>
                    <a:pt x="52" y="33"/>
                  </a:cubicBezTo>
                  <a:cubicBezTo>
                    <a:pt x="51" y="33"/>
                    <a:pt x="52" y="31"/>
                    <a:pt x="51" y="30"/>
                  </a:cubicBezTo>
                  <a:cubicBezTo>
                    <a:pt x="50" y="28"/>
                    <a:pt x="48" y="32"/>
                    <a:pt x="47" y="33"/>
                  </a:cubicBezTo>
                  <a:cubicBezTo>
                    <a:pt x="47" y="34"/>
                    <a:pt x="46" y="35"/>
                    <a:pt x="46" y="36"/>
                  </a:cubicBezTo>
                  <a:cubicBezTo>
                    <a:pt x="46" y="36"/>
                    <a:pt x="47" y="37"/>
                    <a:pt x="47" y="38"/>
                  </a:cubicBezTo>
                  <a:cubicBezTo>
                    <a:pt x="47" y="38"/>
                    <a:pt x="45" y="40"/>
                    <a:pt x="44" y="41"/>
                  </a:cubicBezTo>
                  <a:cubicBezTo>
                    <a:pt x="41" y="44"/>
                    <a:pt x="38" y="46"/>
                    <a:pt x="34" y="47"/>
                  </a:cubicBezTo>
                  <a:cubicBezTo>
                    <a:pt x="31" y="47"/>
                    <a:pt x="28" y="49"/>
                    <a:pt x="24" y="50"/>
                  </a:cubicBezTo>
                  <a:cubicBezTo>
                    <a:pt x="21" y="51"/>
                    <a:pt x="18" y="51"/>
                    <a:pt x="15" y="53"/>
                  </a:cubicBezTo>
                  <a:cubicBezTo>
                    <a:pt x="13" y="55"/>
                    <a:pt x="12" y="55"/>
                    <a:pt x="10" y="56"/>
                  </a:cubicBezTo>
                  <a:cubicBezTo>
                    <a:pt x="9" y="57"/>
                    <a:pt x="7" y="60"/>
                    <a:pt x="7" y="60"/>
                  </a:cubicBezTo>
                  <a:cubicBezTo>
                    <a:pt x="6" y="60"/>
                    <a:pt x="7" y="57"/>
                    <a:pt x="7" y="56"/>
                  </a:cubicBezTo>
                  <a:cubicBezTo>
                    <a:pt x="5" y="56"/>
                    <a:pt x="4" y="61"/>
                    <a:pt x="4" y="61"/>
                  </a:cubicBezTo>
                  <a:cubicBezTo>
                    <a:pt x="5" y="64"/>
                    <a:pt x="3" y="65"/>
                    <a:pt x="3" y="68"/>
                  </a:cubicBezTo>
                  <a:cubicBezTo>
                    <a:pt x="3" y="69"/>
                    <a:pt x="8" y="80"/>
                    <a:pt x="6" y="81"/>
                  </a:cubicBezTo>
                  <a:cubicBezTo>
                    <a:pt x="6" y="81"/>
                    <a:pt x="3" y="77"/>
                    <a:pt x="3" y="77"/>
                  </a:cubicBezTo>
                  <a:cubicBezTo>
                    <a:pt x="3" y="78"/>
                    <a:pt x="6" y="81"/>
                    <a:pt x="4" y="82"/>
                  </a:cubicBezTo>
                  <a:cubicBezTo>
                    <a:pt x="2" y="82"/>
                    <a:pt x="2" y="77"/>
                    <a:pt x="0" y="77"/>
                  </a:cubicBezTo>
                  <a:cubicBezTo>
                    <a:pt x="0" y="77"/>
                    <a:pt x="6" y="85"/>
                    <a:pt x="6" y="86"/>
                  </a:cubicBezTo>
                  <a:cubicBezTo>
                    <a:pt x="7" y="87"/>
                    <a:pt x="6" y="89"/>
                    <a:pt x="7" y="91"/>
                  </a:cubicBezTo>
                  <a:cubicBezTo>
                    <a:pt x="8" y="93"/>
                    <a:pt x="9" y="94"/>
                    <a:pt x="10" y="96"/>
                  </a:cubicBezTo>
                  <a:cubicBezTo>
                    <a:pt x="11" y="97"/>
                    <a:pt x="11" y="100"/>
                    <a:pt x="11" y="101"/>
                  </a:cubicBezTo>
                  <a:cubicBezTo>
                    <a:pt x="11" y="103"/>
                    <a:pt x="12" y="105"/>
                    <a:pt x="13" y="106"/>
                  </a:cubicBezTo>
                  <a:cubicBezTo>
                    <a:pt x="14" y="109"/>
                    <a:pt x="14" y="110"/>
                    <a:pt x="14" y="113"/>
                  </a:cubicBezTo>
                  <a:cubicBezTo>
                    <a:pt x="14" y="114"/>
                    <a:pt x="14" y="119"/>
                    <a:pt x="14" y="119"/>
                  </a:cubicBezTo>
                  <a:cubicBezTo>
                    <a:pt x="13" y="120"/>
                    <a:pt x="12" y="120"/>
                    <a:pt x="11" y="121"/>
                  </a:cubicBezTo>
                  <a:cubicBezTo>
                    <a:pt x="10" y="124"/>
                    <a:pt x="12" y="124"/>
                    <a:pt x="13" y="125"/>
                  </a:cubicBezTo>
                  <a:cubicBezTo>
                    <a:pt x="17" y="127"/>
                    <a:pt x="20" y="129"/>
                    <a:pt x="25" y="128"/>
                  </a:cubicBezTo>
                  <a:cubicBezTo>
                    <a:pt x="27" y="127"/>
                    <a:pt x="29" y="126"/>
                    <a:pt x="30" y="125"/>
                  </a:cubicBezTo>
                  <a:cubicBezTo>
                    <a:pt x="33" y="124"/>
                    <a:pt x="32" y="125"/>
                    <a:pt x="33" y="123"/>
                  </a:cubicBezTo>
                  <a:cubicBezTo>
                    <a:pt x="35" y="121"/>
                    <a:pt x="42" y="121"/>
                    <a:pt x="44" y="122"/>
                  </a:cubicBezTo>
                  <a:cubicBezTo>
                    <a:pt x="47" y="122"/>
                    <a:pt x="52" y="124"/>
                    <a:pt x="54" y="121"/>
                  </a:cubicBezTo>
                  <a:cubicBezTo>
                    <a:pt x="55" y="120"/>
                    <a:pt x="55" y="118"/>
                    <a:pt x="57" y="117"/>
                  </a:cubicBezTo>
                  <a:cubicBezTo>
                    <a:pt x="59" y="116"/>
                    <a:pt x="61" y="115"/>
                    <a:pt x="63" y="114"/>
                  </a:cubicBezTo>
                  <a:cubicBezTo>
                    <a:pt x="66" y="112"/>
                    <a:pt x="70" y="114"/>
                    <a:pt x="73" y="112"/>
                  </a:cubicBezTo>
                  <a:cubicBezTo>
                    <a:pt x="78" y="110"/>
                    <a:pt x="82" y="110"/>
                    <a:pt x="88" y="109"/>
                  </a:cubicBezTo>
                  <a:cubicBezTo>
                    <a:pt x="89" y="109"/>
                    <a:pt x="90" y="108"/>
                    <a:pt x="92" y="108"/>
                  </a:cubicBezTo>
                  <a:cubicBezTo>
                    <a:pt x="93" y="109"/>
                    <a:pt x="95" y="110"/>
                    <a:pt x="96" y="111"/>
                  </a:cubicBezTo>
                  <a:cubicBezTo>
                    <a:pt x="97" y="111"/>
                    <a:pt x="107" y="113"/>
                    <a:pt x="107" y="114"/>
                  </a:cubicBezTo>
                  <a:cubicBezTo>
                    <a:pt x="106" y="115"/>
                    <a:pt x="105" y="118"/>
                    <a:pt x="107" y="117"/>
                  </a:cubicBezTo>
                  <a:cubicBezTo>
                    <a:pt x="108" y="117"/>
                    <a:pt x="110" y="120"/>
                    <a:pt x="111" y="121"/>
                  </a:cubicBezTo>
                  <a:cubicBezTo>
                    <a:pt x="112" y="122"/>
                    <a:pt x="112" y="123"/>
                    <a:pt x="112" y="125"/>
                  </a:cubicBezTo>
                  <a:cubicBezTo>
                    <a:pt x="113" y="126"/>
                    <a:pt x="115" y="128"/>
                    <a:pt x="115" y="128"/>
                  </a:cubicBezTo>
                  <a:cubicBezTo>
                    <a:pt x="115" y="127"/>
                    <a:pt x="114" y="126"/>
                    <a:pt x="116" y="125"/>
                  </a:cubicBezTo>
                  <a:cubicBezTo>
                    <a:pt x="117" y="124"/>
                    <a:pt x="118" y="123"/>
                    <a:pt x="120" y="122"/>
                  </a:cubicBezTo>
                  <a:cubicBezTo>
                    <a:pt x="121" y="121"/>
                    <a:pt x="126" y="116"/>
                    <a:pt x="125" y="115"/>
                  </a:cubicBezTo>
                  <a:cubicBezTo>
                    <a:pt x="126" y="117"/>
                    <a:pt x="125" y="118"/>
                    <a:pt x="125" y="120"/>
                  </a:cubicBezTo>
                  <a:cubicBezTo>
                    <a:pt x="126" y="121"/>
                    <a:pt x="124" y="122"/>
                    <a:pt x="124" y="122"/>
                  </a:cubicBezTo>
                  <a:cubicBezTo>
                    <a:pt x="123" y="124"/>
                    <a:pt x="123" y="125"/>
                    <a:pt x="123" y="126"/>
                  </a:cubicBezTo>
                  <a:cubicBezTo>
                    <a:pt x="123" y="128"/>
                    <a:pt x="119" y="129"/>
                    <a:pt x="122" y="129"/>
                  </a:cubicBezTo>
                  <a:cubicBezTo>
                    <a:pt x="126" y="129"/>
                    <a:pt x="124" y="125"/>
                    <a:pt x="125" y="123"/>
                  </a:cubicBezTo>
                  <a:cubicBezTo>
                    <a:pt x="125" y="123"/>
                    <a:pt x="129" y="127"/>
                    <a:pt x="128" y="129"/>
                  </a:cubicBezTo>
                  <a:cubicBezTo>
                    <a:pt x="125" y="133"/>
                    <a:pt x="129" y="130"/>
                    <a:pt x="131" y="132"/>
                  </a:cubicBezTo>
                  <a:cubicBezTo>
                    <a:pt x="134" y="135"/>
                    <a:pt x="134" y="136"/>
                    <a:pt x="134" y="139"/>
                  </a:cubicBezTo>
                  <a:cubicBezTo>
                    <a:pt x="133" y="142"/>
                    <a:pt x="137" y="145"/>
                    <a:pt x="139" y="145"/>
                  </a:cubicBezTo>
                  <a:cubicBezTo>
                    <a:pt x="141" y="146"/>
                    <a:pt x="143" y="147"/>
                    <a:pt x="145" y="147"/>
                  </a:cubicBezTo>
                  <a:cubicBezTo>
                    <a:pt x="147" y="147"/>
                    <a:pt x="151" y="152"/>
                    <a:pt x="153" y="151"/>
                  </a:cubicBezTo>
                  <a:cubicBezTo>
                    <a:pt x="155" y="150"/>
                    <a:pt x="157" y="149"/>
                    <a:pt x="158" y="147"/>
                  </a:cubicBezTo>
                  <a:cubicBezTo>
                    <a:pt x="158" y="147"/>
                    <a:pt x="160" y="144"/>
                    <a:pt x="161" y="145"/>
                  </a:cubicBezTo>
                  <a:cubicBezTo>
                    <a:pt x="161" y="146"/>
                    <a:pt x="159" y="147"/>
                    <a:pt x="160" y="148"/>
                  </a:cubicBezTo>
                  <a:cubicBezTo>
                    <a:pt x="161" y="149"/>
                    <a:pt x="161" y="146"/>
                    <a:pt x="162" y="146"/>
                  </a:cubicBezTo>
                  <a:cubicBezTo>
                    <a:pt x="162" y="146"/>
                    <a:pt x="164" y="149"/>
                    <a:pt x="165" y="149"/>
                  </a:cubicBezTo>
                  <a:cubicBezTo>
                    <a:pt x="165" y="150"/>
                    <a:pt x="167" y="152"/>
                    <a:pt x="168" y="152"/>
                  </a:cubicBezTo>
                  <a:cubicBezTo>
                    <a:pt x="167" y="152"/>
                    <a:pt x="170" y="149"/>
                    <a:pt x="170" y="149"/>
                  </a:cubicBezTo>
                  <a:cubicBezTo>
                    <a:pt x="172" y="148"/>
                    <a:pt x="173" y="146"/>
                    <a:pt x="174" y="145"/>
                  </a:cubicBezTo>
                  <a:cubicBezTo>
                    <a:pt x="177" y="144"/>
                    <a:pt x="185" y="146"/>
                    <a:pt x="185" y="142"/>
                  </a:cubicBezTo>
                  <a:cubicBezTo>
                    <a:pt x="186" y="137"/>
                    <a:pt x="187" y="134"/>
                    <a:pt x="188" y="130"/>
                  </a:cubicBezTo>
                  <a:cubicBezTo>
                    <a:pt x="190" y="126"/>
                    <a:pt x="191" y="122"/>
                    <a:pt x="194" y="118"/>
                  </a:cubicBezTo>
                  <a:cubicBezTo>
                    <a:pt x="195" y="117"/>
                    <a:pt x="197" y="116"/>
                    <a:pt x="198" y="114"/>
                  </a:cubicBezTo>
                  <a:cubicBezTo>
                    <a:pt x="198" y="113"/>
                    <a:pt x="198" y="113"/>
                    <a:pt x="198" y="112"/>
                  </a:cubicBezTo>
                  <a:cubicBezTo>
                    <a:pt x="199" y="111"/>
                    <a:pt x="200" y="110"/>
                    <a:pt x="200" y="108"/>
                  </a:cubicBezTo>
                  <a:cubicBezTo>
                    <a:pt x="201" y="106"/>
                    <a:pt x="200" y="104"/>
                    <a:pt x="201" y="102"/>
                  </a:cubicBezTo>
                  <a:cubicBezTo>
                    <a:pt x="201" y="101"/>
                    <a:pt x="202" y="100"/>
                    <a:pt x="202" y="99"/>
                  </a:cubicBezTo>
                  <a:cubicBezTo>
                    <a:pt x="203" y="98"/>
                    <a:pt x="201" y="97"/>
                    <a:pt x="202" y="96"/>
                  </a:cubicBezTo>
                  <a:cubicBezTo>
                    <a:pt x="203" y="95"/>
                    <a:pt x="204" y="92"/>
                    <a:pt x="203" y="91"/>
                  </a:cubicBezTo>
                  <a:cubicBezTo>
                    <a:pt x="203" y="89"/>
                    <a:pt x="202" y="88"/>
                    <a:pt x="202" y="87"/>
                  </a:cubicBezTo>
                  <a:cubicBezTo>
                    <a:pt x="201" y="86"/>
                    <a:pt x="201" y="84"/>
                    <a:pt x="201" y="83"/>
                  </a:cubicBezTo>
                  <a:cubicBezTo>
                    <a:pt x="200" y="79"/>
                    <a:pt x="203" y="77"/>
                    <a:pt x="202" y="73"/>
                  </a:cubicBezTo>
                  <a:cubicBezTo>
                    <a:pt x="202" y="74"/>
                    <a:pt x="201" y="76"/>
                    <a:pt x="200" y="76"/>
                  </a:cubicBezTo>
                  <a:cubicBezTo>
                    <a:pt x="198" y="76"/>
                    <a:pt x="197" y="72"/>
                    <a:pt x="196" y="70"/>
                  </a:cubicBezTo>
                  <a:cubicBezTo>
                    <a:pt x="194" y="67"/>
                    <a:pt x="190" y="67"/>
                    <a:pt x="190" y="62"/>
                  </a:cubicBezTo>
                  <a:cubicBezTo>
                    <a:pt x="189" y="60"/>
                    <a:pt x="188" y="60"/>
                    <a:pt x="187" y="59"/>
                  </a:cubicBezTo>
                  <a:cubicBezTo>
                    <a:pt x="185" y="58"/>
                    <a:pt x="185" y="61"/>
                    <a:pt x="184" y="59"/>
                  </a:cubicBezTo>
                  <a:cubicBezTo>
                    <a:pt x="184" y="56"/>
                    <a:pt x="183" y="55"/>
                    <a:pt x="181" y="53"/>
                  </a:cubicBezTo>
                  <a:cubicBezTo>
                    <a:pt x="181" y="53"/>
                    <a:pt x="180" y="52"/>
                    <a:pt x="180" y="51"/>
                  </a:cubicBezTo>
                  <a:cubicBezTo>
                    <a:pt x="179" y="51"/>
                    <a:pt x="180" y="49"/>
                    <a:pt x="180" y="50"/>
                  </a:cubicBezTo>
                  <a:cubicBezTo>
                    <a:pt x="178" y="48"/>
                    <a:pt x="176" y="47"/>
                    <a:pt x="174" y="46"/>
                  </a:cubicBezTo>
                  <a:cubicBezTo>
                    <a:pt x="172" y="44"/>
                    <a:pt x="169" y="45"/>
                    <a:pt x="168" y="43"/>
                  </a:cubicBezTo>
                  <a:cubicBezTo>
                    <a:pt x="166" y="41"/>
                    <a:pt x="167" y="37"/>
                    <a:pt x="166" y="36"/>
                  </a:cubicBezTo>
                  <a:cubicBezTo>
                    <a:pt x="166" y="34"/>
                    <a:pt x="166" y="32"/>
                    <a:pt x="165" y="31"/>
                  </a:cubicBezTo>
                  <a:cubicBezTo>
                    <a:pt x="164" y="30"/>
                    <a:pt x="163" y="30"/>
                    <a:pt x="163" y="28"/>
                  </a:cubicBezTo>
                  <a:cubicBezTo>
                    <a:pt x="163" y="26"/>
                    <a:pt x="163" y="23"/>
                    <a:pt x="161" y="20"/>
                  </a:cubicBezTo>
                  <a:cubicBezTo>
                    <a:pt x="160" y="20"/>
                    <a:pt x="158" y="17"/>
                    <a:pt x="158" y="18"/>
                  </a:cubicBezTo>
                  <a:cubicBezTo>
                    <a:pt x="156" y="18"/>
                    <a:pt x="156" y="19"/>
                    <a:pt x="155" y="17"/>
                  </a:cubicBezTo>
                  <a:cubicBezTo>
                    <a:pt x="153" y="15"/>
                    <a:pt x="154" y="11"/>
                    <a:pt x="152" y="8"/>
                  </a:cubicBezTo>
                  <a:cubicBezTo>
                    <a:pt x="152" y="7"/>
                    <a:pt x="148" y="0"/>
                    <a:pt x="148" y="0"/>
                  </a:cubicBezTo>
                  <a:cubicBezTo>
                    <a:pt x="147" y="0"/>
                    <a:pt x="147" y="2"/>
                    <a:pt x="147" y="3"/>
                  </a:cubicBezTo>
                  <a:cubicBezTo>
                    <a:pt x="147" y="4"/>
                    <a:pt x="146" y="5"/>
                    <a:pt x="145" y="6"/>
                  </a:cubicBezTo>
                  <a:cubicBezTo>
                    <a:pt x="145" y="6"/>
                    <a:pt x="143" y="8"/>
                    <a:pt x="144" y="9"/>
                  </a:cubicBezTo>
                  <a:cubicBezTo>
                    <a:pt x="144" y="9"/>
                    <a:pt x="146" y="9"/>
                    <a:pt x="145" y="10"/>
                  </a:cubicBezTo>
                  <a:cubicBezTo>
                    <a:pt x="144" y="10"/>
                    <a:pt x="143" y="15"/>
                    <a:pt x="143" y="16"/>
                  </a:cubicBezTo>
                  <a:cubicBezTo>
                    <a:pt x="144" y="18"/>
                    <a:pt x="144" y="20"/>
                    <a:pt x="144" y="22"/>
                  </a:cubicBezTo>
                  <a:cubicBezTo>
                    <a:pt x="143" y="26"/>
                    <a:pt x="143" y="36"/>
                    <a:pt x="137" y="36"/>
                  </a:cubicBezTo>
                  <a:cubicBezTo>
                    <a:pt x="133" y="36"/>
                    <a:pt x="133" y="32"/>
                    <a:pt x="130" y="31"/>
                  </a:cubicBezTo>
                  <a:cubicBezTo>
                    <a:pt x="128" y="30"/>
                    <a:pt x="126" y="30"/>
                    <a:pt x="124" y="28"/>
                  </a:cubicBezTo>
                  <a:cubicBezTo>
                    <a:pt x="123" y="27"/>
                    <a:pt x="112" y="21"/>
                    <a:pt x="113" y="20"/>
                  </a:cubicBezTo>
                  <a:cubicBezTo>
                    <a:pt x="113" y="19"/>
                    <a:pt x="114" y="18"/>
                    <a:pt x="115" y="17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6" y="14"/>
                    <a:pt x="116" y="13"/>
                  </a:cubicBezTo>
                  <a:cubicBezTo>
                    <a:pt x="117" y="12"/>
                    <a:pt x="117" y="12"/>
                    <a:pt x="118" y="11"/>
                  </a:cubicBezTo>
                  <a:cubicBezTo>
                    <a:pt x="118" y="10"/>
                    <a:pt x="120" y="9"/>
                    <a:pt x="121" y="8"/>
                  </a:cubicBezTo>
                  <a:cubicBezTo>
                    <a:pt x="121" y="7"/>
                    <a:pt x="119" y="5"/>
                    <a:pt x="118" y="6"/>
                  </a:cubicBezTo>
                  <a:cubicBezTo>
                    <a:pt x="118" y="6"/>
                    <a:pt x="117" y="8"/>
                    <a:pt x="117" y="8"/>
                  </a:cubicBezTo>
                  <a:cubicBezTo>
                    <a:pt x="116" y="7"/>
                    <a:pt x="116" y="7"/>
                    <a:pt x="115" y="6"/>
                  </a:cubicBezTo>
                  <a:cubicBezTo>
                    <a:pt x="115" y="5"/>
                    <a:pt x="113" y="7"/>
                    <a:pt x="112" y="7"/>
                  </a:cubicBezTo>
                  <a:cubicBezTo>
                    <a:pt x="111" y="8"/>
                    <a:pt x="110" y="7"/>
                    <a:pt x="109" y="7"/>
                  </a:cubicBezTo>
                  <a:cubicBezTo>
                    <a:pt x="107" y="6"/>
                    <a:pt x="104" y="5"/>
                    <a:pt x="101" y="4"/>
                  </a:cubicBezTo>
                  <a:cubicBezTo>
                    <a:pt x="99" y="4"/>
                    <a:pt x="103" y="5"/>
                    <a:pt x="101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" name="Freeform 404">
              <a:extLst>
                <a:ext uri="{FF2B5EF4-FFF2-40B4-BE49-F238E27FC236}">
                  <a16:creationId xmlns:a16="http://schemas.microsoft.com/office/drawing/2014/main" id="{CC072ADB-915C-4C28-9F51-CD983064C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446" y="2821199"/>
              <a:ext cx="207039" cy="313294"/>
            </a:xfrm>
            <a:custGeom>
              <a:avLst/>
              <a:gdLst>
                <a:gd name="T0" fmla="*/ 7 w 40"/>
                <a:gd name="T1" fmla="*/ 0 h 60"/>
                <a:gd name="T2" fmla="*/ 4 w 40"/>
                <a:gd name="T3" fmla="*/ 3 h 60"/>
                <a:gd name="T4" fmla="*/ 2 w 40"/>
                <a:gd name="T5" fmla="*/ 8 h 60"/>
                <a:gd name="T6" fmla="*/ 5 w 40"/>
                <a:gd name="T7" fmla="*/ 14 h 60"/>
                <a:gd name="T8" fmla="*/ 3 w 40"/>
                <a:gd name="T9" fmla="*/ 18 h 60"/>
                <a:gd name="T10" fmla="*/ 3 w 40"/>
                <a:gd name="T11" fmla="*/ 19 h 60"/>
                <a:gd name="T12" fmla="*/ 2 w 40"/>
                <a:gd name="T13" fmla="*/ 23 h 60"/>
                <a:gd name="T14" fmla="*/ 5 w 40"/>
                <a:gd name="T15" fmla="*/ 23 h 60"/>
                <a:gd name="T16" fmla="*/ 7 w 40"/>
                <a:gd name="T17" fmla="*/ 19 h 60"/>
                <a:gd name="T18" fmla="*/ 7 w 40"/>
                <a:gd name="T19" fmla="*/ 23 h 60"/>
                <a:gd name="T20" fmla="*/ 11 w 40"/>
                <a:gd name="T21" fmla="*/ 27 h 60"/>
                <a:gd name="T22" fmla="*/ 14 w 40"/>
                <a:gd name="T23" fmla="*/ 30 h 60"/>
                <a:gd name="T24" fmla="*/ 16 w 40"/>
                <a:gd name="T25" fmla="*/ 36 h 60"/>
                <a:gd name="T26" fmla="*/ 8 w 40"/>
                <a:gd name="T27" fmla="*/ 39 h 60"/>
                <a:gd name="T28" fmla="*/ 9 w 40"/>
                <a:gd name="T29" fmla="*/ 42 h 60"/>
                <a:gd name="T30" fmla="*/ 5 w 40"/>
                <a:gd name="T31" fmla="*/ 47 h 60"/>
                <a:gd name="T32" fmla="*/ 9 w 40"/>
                <a:gd name="T33" fmla="*/ 48 h 60"/>
                <a:gd name="T34" fmla="*/ 18 w 40"/>
                <a:gd name="T35" fmla="*/ 48 h 60"/>
                <a:gd name="T36" fmla="*/ 10 w 40"/>
                <a:gd name="T37" fmla="*/ 52 h 60"/>
                <a:gd name="T38" fmla="*/ 7 w 40"/>
                <a:gd name="T39" fmla="*/ 55 h 60"/>
                <a:gd name="T40" fmla="*/ 3 w 40"/>
                <a:gd name="T41" fmla="*/ 59 h 60"/>
                <a:gd name="T42" fmla="*/ 5 w 40"/>
                <a:gd name="T43" fmla="*/ 60 h 60"/>
                <a:gd name="T44" fmla="*/ 12 w 40"/>
                <a:gd name="T45" fmla="*/ 57 h 60"/>
                <a:gd name="T46" fmla="*/ 19 w 40"/>
                <a:gd name="T47" fmla="*/ 55 h 60"/>
                <a:gd name="T48" fmla="*/ 27 w 40"/>
                <a:gd name="T49" fmla="*/ 54 h 60"/>
                <a:gd name="T50" fmla="*/ 38 w 40"/>
                <a:gd name="T51" fmla="*/ 51 h 60"/>
                <a:gd name="T52" fmla="*/ 38 w 40"/>
                <a:gd name="T53" fmla="*/ 46 h 60"/>
                <a:gd name="T54" fmla="*/ 32 w 40"/>
                <a:gd name="T55" fmla="*/ 41 h 60"/>
                <a:gd name="T56" fmla="*/ 31 w 40"/>
                <a:gd name="T57" fmla="*/ 36 h 60"/>
                <a:gd name="T58" fmla="*/ 30 w 40"/>
                <a:gd name="T59" fmla="*/ 34 h 60"/>
                <a:gd name="T60" fmla="*/ 23 w 40"/>
                <a:gd name="T61" fmla="*/ 25 h 60"/>
                <a:gd name="T62" fmla="*/ 12 w 40"/>
                <a:gd name="T63" fmla="*/ 18 h 60"/>
                <a:gd name="T64" fmla="*/ 14 w 40"/>
                <a:gd name="T65" fmla="*/ 16 h 60"/>
                <a:gd name="T66" fmla="*/ 21 w 40"/>
                <a:gd name="T67" fmla="*/ 8 h 60"/>
                <a:gd name="T68" fmla="*/ 9 w 40"/>
                <a:gd name="T69" fmla="*/ 7 h 60"/>
                <a:gd name="T70" fmla="*/ 9 w 40"/>
                <a:gd name="T71" fmla="*/ 6 h 60"/>
                <a:gd name="T72" fmla="*/ 15 w 40"/>
                <a:gd name="T7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" h="60">
                  <a:moveTo>
                    <a:pt x="15" y="0"/>
                  </a:moveTo>
                  <a:cubicBezTo>
                    <a:pt x="12" y="0"/>
                    <a:pt x="10" y="1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6" y="3"/>
                    <a:pt x="5" y="2"/>
                    <a:pt x="4" y="3"/>
                  </a:cubicBezTo>
                  <a:cubicBezTo>
                    <a:pt x="5" y="2"/>
                    <a:pt x="5" y="4"/>
                    <a:pt x="5" y="4"/>
                  </a:cubicBezTo>
                  <a:cubicBezTo>
                    <a:pt x="4" y="6"/>
                    <a:pt x="1" y="5"/>
                    <a:pt x="2" y="8"/>
                  </a:cubicBezTo>
                  <a:cubicBezTo>
                    <a:pt x="4" y="10"/>
                    <a:pt x="3" y="11"/>
                    <a:pt x="2" y="13"/>
                  </a:cubicBezTo>
                  <a:cubicBezTo>
                    <a:pt x="2" y="15"/>
                    <a:pt x="4" y="15"/>
                    <a:pt x="5" y="14"/>
                  </a:cubicBezTo>
                  <a:cubicBezTo>
                    <a:pt x="4" y="15"/>
                    <a:pt x="5" y="15"/>
                    <a:pt x="5" y="16"/>
                  </a:cubicBezTo>
                  <a:cubicBezTo>
                    <a:pt x="5" y="15"/>
                    <a:pt x="3" y="18"/>
                    <a:pt x="3" y="18"/>
                  </a:cubicBezTo>
                  <a:cubicBezTo>
                    <a:pt x="2" y="18"/>
                    <a:pt x="0" y="18"/>
                    <a:pt x="0" y="20"/>
                  </a:cubicBezTo>
                  <a:cubicBezTo>
                    <a:pt x="1" y="20"/>
                    <a:pt x="2" y="18"/>
                    <a:pt x="3" y="19"/>
                  </a:cubicBezTo>
                  <a:cubicBezTo>
                    <a:pt x="3" y="20"/>
                    <a:pt x="3" y="21"/>
                    <a:pt x="3" y="21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4" y="21"/>
                    <a:pt x="5" y="23"/>
                    <a:pt x="5" y="23"/>
                  </a:cubicBezTo>
                  <a:cubicBezTo>
                    <a:pt x="6" y="23"/>
                    <a:pt x="5" y="19"/>
                    <a:pt x="4" y="19"/>
                  </a:cubicBezTo>
                  <a:cubicBezTo>
                    <a:pt x="5" y="19"/>
                    <a:pt x="7" y="20"/>
                    <a:pt x="7" y="19"/>
                  </a:cubicBezTo>
                  <a:cubicBezTo>
                    <a:pt x="7" y="19"/>
                    <a:pt x="6" y="20"/>
                    <a:pt x="6" y="20"/>
                  </a:cubicBezTo>
                  <a:cubicBezTo>
                    <a:pt x="6" y="21"/>
                    <a:pt x="7" y="22"/>
                    <a:pt x="7" y="23"/>
                  </a:cubicBezTo>
                  <a:cubicBezTo>
                    <a:pt x="7" y="24"/>
                    <a:pt x="4" y="27"/>
                    <a:pt x="7" y="27"/>
                  </a:cubicBezTo>
                  <a:cubicBezTo>
                    <a:pt x="7" y="27"/>
                    <a:pt x="10" y="27"/>
                    <a:pt x="11" y="27"/>
                  </a:cubicBezTo>
                  <a:cubicBezTo>
                    <a:pt x="12" y="26"/>
                    <a:pt x="15" y="26"/>
                    <a:pt x="15" y="26"/>
                  </a:cubicBezTo>
                  <a:cubicBezTo>
                    <a:pt x="14" y="28"/>
                    <a:pt x="13" y="28"/>
                    <a:pt x="14" y="30"/>
                  </a:cubicBezTo>
                  <a:cubicBezTo>
                    <a:pt x="15" y="33"/>
                    <a:pt x="15" y="31"/>
                    <a:pt x="16" y="32"/>
                  </a:cubicBezTo>
                  <a:cubicBezTo>
                    <a:pt x="16" y="33"/>
                    <a:pt x="15" y="35"/>
                    <a:pt x="16" y="36"/>
                  </a:cubicBezTo>
                  <a:cubicBezTo>
                    <a:pt x="17" y="38"/>
                    <a:pt x="14" y="38"/>
                    <a:pt x="13" y="38"/>
                  </a:cubicBezTo>
                  <a:cubicBezTo>
                    <a:pt x="11" y="39"/>
                    <a:pt x="10" y="37"/>
                    <a:pt x="8" y="39"/>
                  </a:cubicBezTo>
                  <a:cubicBezTo>
                    <a:pt x="7" y="41"/>
                    <a:pt x="12" y="40"/>
                    <a:pt x="11" y="41"/>
                  </a:cubicBezTo>
                  <a:cubicBezTo>
                    <a:pt x="11" y="41"/>
                    <a:pt x="9" y="42"/>
                    <a:pt x="9" y="42"/>
                  </a:cubicBezTo>
                  <a:cubicBezTo>
                    <a:pt x="9" y="43"/>
                    <a:pt x="10" y="43"/>
                    <a:pt x="9" y="44"/>
                  </a:cubicBezTo>
                  <a:cubicBezTo>
                    <a:pt x="8" y="45"/>
                    <a:pt x="7" y="46"/>
                    <a:pt x="5" y="47"/>
                  </a:cubicBezTo>
                  <a:cubicBezTo>
                    <a:pt x="4" y="48"/>
                    <a:pt x="6" y="49"/>
                    <a:pt x="6" y="49"/>
                  </a:cubicBezTo>
                  <a:cubicBezTo>
                    <a:pt x="7" y="49"/>
                    <a:pt x="9" y="48"/>
                    <a:pt x="9" y="48"/>
                  </a:cubicBezTo>
                  <a:cubicBezTo>
                    <a:pt x="9" y="49"/>
                    <a:pt x="12" y="49"/>
                    <a:pt x="13" y="50"/>
                  </a:cubicBezTo>
                  <a:cubicBezTo>
                    <a:pt x="15" y="50"/>
                    <a:pt x="17" y="48"/>
                    <a:pt x="18" y="48"/>
                  </a:cubicBezTo>
                  <a:cubicBezTo>
                    <a:pt x="18" y="48"/>
                    <a:pt x="16" y="53"/>
                    <a:pt x="13" y="52"/>
                  </a:cubicBezTo>
                  <a:cubicBezTo>
                    <a:pt x="12" y="51"/>
                    <a:pt x="11" y="52"/>
                    <a:pt x="10" y="52"/>
                  </a:cubicBezTo>
                  <a:cubicBezTo>
                    <a:pt x="8" y="52"/>
                    <a:pt x="9" y="51"/>
                    <a:pt x="8" y="51"/>
                  </a:cubicBezTo>
                  <a:cubicBezTo>
                    <a:pt x="8" y="51"/>
                    <a:pt x="8" y="54"/>
                    <a:pt x="7" y="55"/>
                  </a:cubicBezTo>
                  <a:cubicBezTo>
                    <a:pt x="7" y="55"/>
                    <a:pt x="6" y="56"/>
                    <a:pt x="5" y="57"/>
                  </a:cubicBezTo>
                  <a:cubicBezTo>
                    <a:pt x="5" y="57"/>
                    <a:pt x="3" y="58"/>
                    <a:pt x="3" y="59"/>
                  </a:cubicBezTo>
                  <a:cubicBezTo>
                    <a:pt x="3" y="59"/>
                    <a:pt x="5" y="59"/>
                    <a:pt x="5" y="59"/>
                  </a:cubicBezTo>
                  <a:cubicBezTo>
                    <a:pt x="5" y="59"/>
                    <a:pt x="4" y="59"/>
                    <a:pt x="5" y="60"/>
                  </a:cubicBezTo>
                  <a:cubicBezTo>
                    <a:pt x="5" y="60"/>
                    <a:pt x="7" y="57"/>
                    <a:pt x="8" y="57"/>
                  </a:cubicBezTo>
                  <a:cubicBezTo>
                    <a:pt x="9" y="57"/>
                    <a:pt x="11" y="58"/>
                    <a:pt x="12" y="57"/>
                  </a:cubicBezTo>
                  <a:cubicBezTo>
                    <a:pt x="14" y="57"/>
                    <a:pt x="13" y="55"/>
                    <a:pt x="15" y="55"/>
                  </a:cubicBezTo>
                  <a:cubicBezTo>
                    <a:pt x="16" y="54"/>
                    <a:pt x="17" y="55"/>
                    <a:pt x="19" y="55"/>
                  </a:cubicBezTo>
                  <a:cubicBezTo>
                    <a:pt x="20" y="56"/>
                    <a:pt x="21" y="54"/>
                    <a:pt x="23" y="55"/>
                  </a:cubicBezTo>
                  <a:cubicBezTo>
                    <a:pt x="24" y="56"/>
                    <a:pt x="26" y="55"/>
                    <a:pt x="27" y="54"/>
                  </a:cubicBezTo>
                  <a:cubicBezTo>
                    <a:pt x="29" y="54"/>
                    <a:pt x="32" y="54"/>
                    <a:pt x="34" y="54"/>
                  </a:cubicBezTo>
                  <a:cubicBezTo>
                    <a:pt x="34" y="54"/>
                    <a:pt x="38" y="51"/>
                    <a:pt x="38" y="51"/>
                  </a:cubicBezTo>
                  <a:cubicBezTo>
                    <a:pt x="37" y="50"/>
                    <a:pt x="33" y="51"/>
                    <a:pt x="33" y="50"/>
                  </a:cubicBezTo>
                  <a:cubicBezTo>
                    <a:pt x="33" y="49"/>
                    <a:pt x="37" y="46"/>
                    <a:pt x="38" y="46"/>
                  </a:cubicBezTo>
                  <a:cubicBezTo>
                    <a:pt x="39" y="44"/>
                    <a:pt x="40" y="40"/>
                    <a:pt x="36" y="40"/>
                  </a:cubicBezTo>
                  <a:cubicBezTo>
                    <a:pt x="35" y="40"/>
                    <a:pt x="33" y="41"/>
                    <a:pt x="32" y="41"/>
                  </a:cubicBezTo>
                  <a:cubicBezTo>
                    <a:pt x="30" y="40"/>
                    <a:pt x="32" y="40"/>
                    <a:pt x="32" y="39"/>
                  </a:cubicBezTo>
                  <a:cubicBezTo>
                    <a:pt x="32" y="38"/>
                    <a:pt x="32" y="37"/>
                    <a:pt x="31" y="36"/>
                  </a:cubicBezTo>
                  <a:cubicBezTo>
                    <a:pt x="31" y="36"/>
                    <a:pt x="27" y="35"/>
                    <a:pt x="28" y="34"/>
                  </a:cubicBezTo>
                  <a:cubicBezTo>
                    <a:pt x="28" y="34"/>
                    <a:pt x="30" y="35"/>
                    <a:pt x="30" y="34"/>
                  </a:cubicBezTo>
                  <a:cubicBezTo>
                    <a:pt x="31" y="33"/>
                    <a:pt x="30" y="32"/>
                    <a:pt x="29" y="31"/>
                  </a:cubicBezTo>
                  <a:cubicBezTo>
                    <a:pt x="26" y="29"/>
                    <a:pt x="25" y="29"/>
                    <a:pt x="23" y="25"/>
                  </a:cubicBezTo>
                  <a:cubicBezTo>
                    <a:pt x="22" y="23"/>
                    <a:pt x="21" y="21"/>
                    <a:pt x="18" y="19"/>
                  </a:cubicBezTo>
                  <a:cubicBezTo>
                    <a:pt x="17" y="18"/>
                    <a:pt x="13" y="20"/>
                    <a:pt x="12" y="18"/>
                  </a:cubicBezTo>
                  <a:cubicBezTo>
                    <a:pt x="12" y="18"/>
                    <a:pt x="18" y="17"/>
                    <a:pt x="17" y="16"/>
                  </a:cubicBezTo>
                  <a:cubicBezTo>
                    <a:pt x="17" y="16"/>
                    <a:pt x="15" y="17"/>
                    <a:pt x="14" y="16"/>
                  </a:cubicBezTo>
                  <a:cubicBezTo>
                    <a:pt x="14" y="16"/>
                    <a:pt x="18" y="15"/>
                    <a:pt x="18" y="15"/>
                  </a:cubicBezTo>
                  <a:cubicBezTo>
                    <a:pt x="19" y="14"/>
                    <a:pt x="22" y="9"/>
                    <a:pt x="21" y="8"/>
                  </a:cubicBezTo>
                  <a:cubicBezTo>
                    <a:pt x="20" y="6"/>
                    <a:pt x="17" y="6"/>
                    <a:pt x="15" y="6"/>
                  </a:cubicBezTo>
                  <a:cubicBezTo>
                    <a:pt x="14" y="7"/>
                    <a:pt x="9" y="7"/>
                    <a:pt x="9" y="7"/>
                  </a:cubicBezTo>
                  <a:cubicBezTo>
                    <a:pt x="9" y="7"/>
                    <a:pt x="11" y="6"/>
                    <a:pt x="11" y="6"/>
                  </a:cubicBezTo>
                  <a:cubicBezTo>
                    <a:pt x="11" y="6"/>
                    <a:pt x="9" y="5"/>
                    <a:pt x="9" y="6"/>
                  </a:cubicBezTo>
                  <a:cubicBezTo>
                    <a:pt x="9" y="5"/>
                    <a:pt x="18" y="1"/>
                    <a:pt x="15" y="0"/>
                  </a:cubicBezTo>
                  <a:cubicBezTo>
                    <a:pt x="14" y="0"/>
                    <a:pt x="17" y="1"/>
                    <a:pt x="1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" name="Freeform 405">
              <a:extLst>
                <a:ext uri="{FF2B5EF4-FFF2-40B4-BE49-F238E27FC236}">
                  <a16:creationId xmlns:a16="http://schemas.microsoft.com/office/drawing/2014/main" id="{B023698C-B3A2-46A7-A3F7-4143FFF69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4971" y="2493745"/>
              <a:ext cx="279592" cy="136293"/>
            </a:xfrm>
            <a:custGeom>
              <a:avLst/>
              <a:gdLst>
                <a:gd name="T0" fmla="*/ 53 w 54"/>
                <a:gd name="T1" fmla="*/ 10 h 26"/>
                <a:gd name="T2" fmla="*/ 49 w 54"/>
                <a:gd name="T3" fmla="*/ 9 h 26"/>
                <a:gd name="T4" fmla="*/ 50 w 54"/>
                <a:gd name="T5" fmla="*/ 8 h 26"/>
                <a:gd name="T6" fmla="*/ 48 w 54"/>
                <a:gd name="T7" fmla="*/ 7 h 26"/>
                <a:gd name="T8" fmla="*/ 49 w 54"/>
                <a:gd name="T9" fmla="*/ 6 h 26"/>
                <a:gd name="T10" fmla="*/ 46 w 54"/>
                <a:gd name="T11" fmla="*/ 5 h 26"/>
                <a:gd name="T12" fmla="*/ 48 w 54"/>
                <a:gd name="T13" fmla="*/ 3 h 26"/>
                <a:gd name="T14" fmla="*/ 43 w 54"/>
                <a:gd name="T15" fmla="*/ 3 h 26"/>
                <a:gd name="T16" fmla="*/ 39 w 54"/>
                <a:gd name="T17" fmla="*/ 1 h 26"/>
                <a:gd name="T18" fmla="*/ 39 w 54"/>
                <a:gd name="T19" fmla="*/ 4 h 26"/>
                <a:gd name="T20" fmla="*/ 36 w 54"/>
                <a:gd name="T21" fmla="*/ 5 h 26"/>
                <a:gd name="T22" fmla="*/ 32 w 54"/>
                <a:gd name="T23" fmla="*/ 5 h 26"/>
                <a:gd name="T24" fmla="*/ 32 w 54"/>
                <a:gd name="T25" fmla="*/ 9 h 26"/>
                <a:gd name="T26" fmla="*/ 26 w 54"/>
                <a:gd name="T27" fmla="*/ 5 h 26"/>
                <a:gd name="T28" fmla="*/ 25 w 54"/>
                <a:gd name="T29" fmla="*/ 8 h 26"/>
                <a:gd name="T30" fmla="*/ 21 w 54"/>
                <a:gd name="T31" fmla="*/ 5 h 26"/>
                <a:gd name="T32" fmla="*/ 21 w 54"/>
                <a:gd name="T33" fmla="*/ 9 h 26"/>
                <a:gd name="T34" fmla="*/ 19 w 54"/>
                <a:gd name="T35" fmla="*/ 9 h 26"/>
                <a:gd name="T36" fmla="*/ 17 w 54"/>
                <a:gd name="T37" fmla="*/ 12 h 26"/>
                <a:gd name="T38" fmla="*/ 14 w 54"/>
                <a:gd name="T39" fmla="*/ 8 h 26"/>
                <a:gd name="T40" fmla="*/ 16 w 54"/>
                <a:gd name="T41" fmla="*/ 8 h 26"/>
                <a:gd name="T42" fmla="*/ 14 w 54"/>
                <a:gd name="T43" fmla="*/ 5 h 26"/>
                <a:gd name="T44" fmla="*/ 7 w 54"/>
                <a:gd name="T45" fmla="*/ 2 h 26"/>
                <a:gd name="T46" fmla="*/ 9 w 54"/>
                <a:gd name="T47" fmla="*/ 4 h 26"/>
                <a:gd name="T48" fmla="*/ 8 w 54"/>
                <a:gd name="T49" fmla="*/ 4 h 26"/>
                <a:gd name="T50" fmla="*/ 10 w 54"/>
                <a:gd name="T51" fmla="*/ 8 h 26"/>
                <a:gd name="T52" fmla="*/ 5 w 54"/>
                <a:gd name="T53" fmla="*/ 6 h 26"/>
                <a:gd name="T54" fmla="*/ 3 w 54"/>
                <a:gd name="T55" fmla="*/ 6 h 26"/>
                <a:gd name="T56" fmla="*/ 5 w 54"/>
                <a:gd name="T57" fmla="*/ 7 h 26"/>
                <a:gd name="T58" fmla="*/ 5 w 54"/>
                <a:gd name="T59" fmla="*/ 8 h 26"/>
                <a:gd name="T60" fmla="*/ 2 w 54"/>
                <a:gd name="T61" fmla="*/ 7 h 26"/>
                <a:gd name="T62" fmla="*/ 1 w 54"/>
                <a:gd name="T63" fmla="*/ 9 h 26"/>
                <a:gd name="T64" fmla="*/ 8 w 54"/>
                <a:gd name="T65" fmla="*/ 10 h 26"/>
                <a:gd name="T66" fmla="*/ 13 w 54"/>
                <a:gd name="T67" fmla="*/ 11 h 26"/>
                <a:gd name="T68" fmla="*/ 11 w 54"/>
                <a:gd name="T69" fmla="*/ 12 h 26"/>
                <a:gd name="T70" fmla="*/ 12 w 54"/>
                <a:gd name="T71" fmla="*/ 13 h 26"/>
                <a:gd name="T72" fmla="*/ 8 w 54"/>
                <a:gd name="T73" fmla="*/ 14 h 26"/>
                <a:gd name="T74" fmla="*/ 3 w 54"/>
                <a:gd name="T75" fmla="*/ 15 h 26"/>
                <a:gd name="T76" fmla="*/ 10 w 54"/>
                <a:gd name="T77" fmla="*/ 16 h 26"/>
                <a:gd name="T78" fmla="*/ 12 w 54"/>
                <a:gd name="T79" fmla="*/ 18 h 26"/>
                <a:gd name="T80" fmla="*/ 15 w 54"/>
                <a:gd name="T81" fmla="*/ 17 h 26"/>
                <a:gd name="T82" fmla="*/ 13 w 54"/>
                <a:gd name="T83" fmla="*/ 18 h 26"/>
                <a:gd name="T84" fmla="*/ 15 w 54"/>
                <a:gd name="T85" fmla="*/ 18 h 26"/>
                <a:gd name="T86" fmla="*/ 10 w 54"/>
                <a:gd name="T87" fmla="*/ 23 h 26"/>
                <a:gd name="T88" fmla="*/ 15 w 54"/>
                <a:gd name="T89" fmla="*/ 23 h 26"/>
                <a:gd name="T90" fmla="*/ 21 w 54"/>
                <a:gd name="T91" fmla="*/ 24 h 26"/>
                <a:gd name="T92" fmla="*/ 20 w 54"/>
                <a:gd name="T93" fmla="*/ 24 h 26"/>
                <a:gd name="T94" fmla="*/ 22 w 54"/>
                <a:gd name="T95" fmla="*/ 25 h 26"/>
                <a:gd name="T96" fmla="*/ 29 w 54"/>
                <a:gd name="T97" fmla="*/ 26 h 26"/>
                <a:gd name="T98" fmla="*/ 33 w 54"/>
                <a:gd name="T99" fmla="*/ 25 h 26"/>
                <a:gd name="T100" fmla="*/ 39 w 54"/>
                <a:gd name="T101" fmla="*/ 23 h 26"/>
                <a:gd name="T102" fmla="*/ 46 w 54"/>
                <a:gd name="T103" fmla="*/ 19 h 26"/>
                <a:gd name="T104" fmla="*/ 52 w 54"/>
                <a:gd name="T105" fmla="*/ 16 h 26"/>
                <a:gd name="T106" fmla="*/ 52 w 54"/>
                <a:gd name="T107" fmla="*/ 14 h 26"/>
                <a:gd name="T108" fmla="*/ 54 w 54"/>
                <a:gd name="T109" fmla="*/ 13 h 26"/>
                <a:gd name="T110" fmla="*/ 52 w 54"/>
                <a:gd name="T111" fmla="*/ 12 h 26"/>
                <a:gd name="T112" fmla="*/ 53 w 54"/>
                <a:gd name="T113" fmla="*/ 10 h 26"/>
                <a:gd name="T114" fmla="*/ 53 w 54"/>
                <a:gd name="T115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26">
                  <a:moveTo>
                    <a:pt x="53" y="10"/>
                  </a:moveTo>
                  <a:cubicBezTo>
                    <a:pt x="53" y="10"/>
                    <a:pt x="49" y="9"/>
                    <a:pt x="49" y="9"/>
                  </a:cubicBezTo>
                  <a:cubicBezTo>
                    <a:pt x="49" y="9"/>
                    <a:pt x="50" y="8"/>
                    <a:pt x="50" y="8"/>
                  </a:cubicBezTo>
                  <a:cubicBezTo>
                    <a:pt x="49" y="8"/>
                    <a:pt x="47" y="8"/>
                    <a:pt x="48" y="7"/>
                  </a:cubicBezTo>
                  <a:cubicBezTo>
                    <a:pt x="48" y="7"/>
                    <a:pt x="49" y="6"/>
                    <a:pt x="49" y="6"/>
                  </a:cubicBezTo>
                  <a:cubicBezTo>
                    <a:pt x="48" y="5"/>
                    <a:pt x="46" y="5"/>
                    <a:pt x="46" y="5"/>
                  </a:cubicBezTo>
                  <a:cubicBezTo>
                    <a:pt x="46" y="4"/>
                    <a:pt x="48" y="3"/>
                    <a:pt x="48" y="3"/>
                  </a:cubicBezTo>
                  <a:cubicBezTo>
                    <a:pt x="48" y="3"/>
                    <a:pt x="44" y="4"/>
                    <a:pt x="43" y="3"/>
                  </a:cubicBezTo>
                  <a:cubicBezTo>
                    <a:pt x="42" y="2"/>
                    <a:pt x="41" y="1"/>
                    <a:pt x="39" y="1"/>
                  </a:cubicBezTo>
                  <a:cubicBezTo>
                    <a:pt x="38" y="1"/>
                    <a:pt x="40" y="3"/>
                    <a:pt x="39" y="4"/>
                  </a:cubicBezTo>
                  <a:cubicBezTo>
                    <a:pt x="38" y="5"/>
                    <a:pt x="37" y="4"/>
                    <a:pt x="36" y="5"/>
                  </a:cubicBezTo>
                  <a:cubicBezTo>
                    <a:pt x="35" y="6"/>
                    <a:pt x="34" y="5"/>
                    <a:pt x="32" y="5"/>
                  </a:cubicBezTo>
                  <a:cubicBezTo>
                    <a:pt x="30" y="4"/>
                    <a:pt x="33" y="8"/>
                    <a:pt x="32" y="9"/>
                  </a:cubicBezTo>
                  <a:cubicBezTo>
                    <a:pt x="32" y="9"/>
                    <a:pt x="28" y="2"/>
                    <a:pt x="26" y="5"/>
                  </a:cubicBezTo>
                  <a:cubicBezTo>
                    <a:pt x="25" y="5"/>
                    <a:pt x="26" y="7"/>
                    <a:pt x="25" y="8"/>
                  </a:cubicBezTo>
                  <a:cubicBezTo>
                    <a:pt x="25" y="9"/>
                    <a:pt x="22" y="5"/>
                    <a:pt x="21" y="5"/>
                  </a:cubicBezTo>
                  <a:cubicBezTo>
                    <a:pt x="20" y="5"/>
                    <a:pt x="23" y="9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8" y="9"/>
                    <a:pt x="17" y="11"/>
                    <a:pt x="17" y="12"/>
                  </a:cubicBezTo>
                  <a:cubicBezTo>
                    <a:pt x="17" y="11"/>
                    <a:pt x="14" y="9"/>
                    <a:pt x="14" y="8"/>
                  </a:cubicBezTo>
                  <a:cubicBezTo>
                    <a:pt x="14" y="8"/>
                    <a:pt x="16" y="8"/>
                    <a:pt x="16" y="8"/>
                  </a:cubicBezTo>
                  <a:cubicBezTo>
                    <a:pt x="16" y="7"/>
                    <a:pt x="14" y="5"/>
                    <a:pt x="14" y="5"/>
                  </a:cubicBezTo>
                  <a:cubicBezTo>
                    <a:pt x="13" y="5"/>
                    <a:pt x="8" y="0"/>
                    <a:pt x="7" y="2"/>
                  </a:cubicBezTo>
                  <a:cubicBezTo>
                    <a:pt x="7" y="3"/>
                    <a:pt x="10" y="3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10" y="3"/>
                    <a:pt x="11" y="7"/>
                    <a:pt x="10" y="8"/>
                  </a:cubicBezTo>
                  <a:cubicBezTo>
                    <a:pt x="10" y="8"/>
                    <a:pt x="2" y="1"/>
                    <a:pt x="5" y="6"/>
                  </a:cubicBezTo>
                  <a:cubicBezTo>
                    <a:pt x="5" y="6"/>
                    <a:pt x="3" y="6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6"/>
                    <a:pt x="5" y="8"/>
                    <a:pt x="5" y="8"/>
                  </a:cubicBezTo>
                  <a:cubicBezTo>
                    <a:pt x="5" y="8"/>
                    <a:pt x="3" y="7"/>
                    <a:pt x="2" y="7"/>
                  </a:cubicBezTo>
                  <a:cubicBezTo>
                    <a:pt x="3" y="7"/>
                    <a:pt x="0" y="10"/>
                    <a:pt x="1" y="9"/>
                  </a:cubicBezTo>
                  <a:cubicBezTo>
                    <a:pt x="0" y="11"/>
                    <a:pt x="8" y="10"/>
                    <a:pt x="8" y="10"/>
                  </a:cubicBezTo>
                  <a:cubicBezTo>
                    <a:pt x="9" y="10"/>
                    <a:pt x="13" y="11"/>
                    <a:pt x="13" y="11"/>
                  </a:cubicBezTo>
                  <a:cubicBezTo>
                    <a:pt x="12" y="11"/>
                    <a:pt x="11" y="11"/>
                    <a:pt x="11" y="12"/>
                  </a:cubicBezTo>
                  <a:cubicBezTo>
                    <a:pt x="11" y="12"/>
                    <a:pt x="12" y="13"/>
                    <a:pt x="12" y="13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8" y="14"/>
                    <a:pt x="2" y="15"/>
                    <a:pt x="3" y="15"/>
                  </a:cubicBezTo>
                  <a:cubicBezTo>
                    <a:pt x="5" y="16"/>
                    <a:pt x="8" y="15"/>
                    <a:pt x="10" y="16"/>
                  </a:cubicBezTo>
                  <a:cubicBezTo>
                    <a:pt x="11" y="17"/>
                    <a:pt x="11" y="18"/>
                    <a:pt x="12" y="18"/>
                  </a:cubicBezTo>
                  <a:cubicBezTo>
                    <a:pt x="12" y="18"/>
                    <a:pt x="14" y="17"/>
                    <a:pt x="15" y="17"/>
                  </a:cubicBezTo>
                  <a:cubicBezTo>
                    <a:pt x="14" y="17"/>
                    <a:pt x="13" y="18"/>
                    <a:pt x="13" y="18"/>
                  </a:cubicBezTo>
                  <a:cubicBezTo>
                    <a:pt x="13" y="19"/>
                    <a:pt x="15" y="18"/>
                    <a:pt x="15" y="18"/>
                  </a:cubicBezTo>
                  <a:cubicBezTo>
                    <a:pt x="16" y="19"/>
                    <a:pt x="8" y="23"/>
                    <a:pt x="10" y="23"/>
                  </a:cubicBezTo>
                  <a:cubicBezTo>
                    <a:pt x="12" y="24"/>
                    <a:pt x="14" y="23"/>
                    <a:pt x="15" y="23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0" y="23"/>
                    <a:pt x="20" y="24"/>
                    <a:pt x="20" y="24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4" y="26"/>
                    <a:pt x="27" y="26"/>
                    <a:pt x="29" y="26"/>
                  </a:cubicBezTo>
                  <a:cubicBezTo>
                    <a:pt x="31" y="26"/>
                    <a:pt x="31" y="25"/>
                    <a:pt x="33" y="25"/>
                  </a:cubicBezTo>
                  <a:cubicBezTo>
                    <a:pt x="35" y="24"/>
                    <a:pt x="37" y="24"/>
                    <a:pt x="39" y="23"/>
                  </a:cubicBezTo>
                  <a:cubicBezTo>
                    <a:pt x="42" y="21"/>
                    <a:pt x="43" y="20"/>
                    <a:pt x="46" y="19"/>
                  </a:cubicBezTo>
                  <a:cubicBezTo>
                    <a:pt x="48" y="19"/>
                    <a:pt x="49" y="16"/>
                    <a:pt x="52" y="16"/>
                  </a:cubicBezTo>
                  <a:cubicBezTo>
                    <a:pt x="52" y="15"/>
                    <a:pt x="53" y="15"/>
                    <a:pt x="52" y="14"/>
                  </a:cubicBezTo>
                  <a:cubicBezTo>
                    <a:pt x="51" y="13"/>
                    <a:pt x="53" y="13"/>
                    <a:pt x="54" y="13"/>
                  </a:cubicBezTo>
                  <a:cubicBezTo>
                    <a:pt x="54" y="13"/>
                    <a:pt x="52" y="12"/>
                    <a:pt x="52" y="12"/>
                  </a:cubicBezTo>
                  <a:cubicBezTo>
                    <a:pt x="52" y="11"/>
                    <a:pt x="54" y="10"/>
                    <a:pt x="53" y="10"/>
                  </a:cubicBezTo>
                  <a:cubicBezTo>
                    <a:pt x="51" y="9"/>
                    <a:pt x="54" y="10"/>
                    <a:pt x="53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" name="Freeform 406">
              <a:extLst>
                <a:ext uri="{FF2B5EF4-FFF2-40B4-BE49-F238E27FC236}">
                  <a16:creationId xmlns:a16="http://schemas.microsoft.com/office/drawing/2014/main" id="{FA8D10A3-C1F0-4F84-B1AE-56DA3B3F1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0344" y="1994596"/>
              <a:ext cx="467166" cy="322146"/>
            </a:xfrm>
            <a:custGeom>
              <a:avLst/>
              <a:gdLst>
                <a:gd name="T0" fmla="*/ 77 w 90"/>
                <a:gd name="T1" fmla="*/ 2 h 62"/>
                <a:gd name="T2" fmla="*/ 66 w 90"/>
                <a:gd name="T3" fmla="*/ 6 h 62"/>
                <a:gd name="T4" fmla="*/ 51 w 90"/>
                <a:gd name="T5" fmla="*/ 8 h 62"/>
                <a:gd name="T6" fmla="*/ 48 w 90"/>
                <a:gd name="T7" fmla="*/ 9 h 62"/>
                <a:gd name="T8" fmla="*/ 39 w 90"/>
                <a:gd name="T9" fmla="*/ 11 h 62"/>
                <a:gd name="T10" fmla="*/ 32 w 90"/>
                <a:gd name="T11" fmla="*/ 14 h 62"/>
                <a:gd name="T12" fmla="*/ 26 w 90"/>
                <a:gd name="T13" fmla="*/ 19 h 62"/>
                <a:gd name="T14" fmla="*/ 26 w 90"/>
                <a:gd name="T15" fmla="*/ 21 h 62"/>
                <a:gd name="T16" fmla="*/ 27 w 90"/>
                <a:gd name="T17" fmla="*/ 23 h 62"/>
                <a:gd name="T18" fmla="*/ 23 w 90"/>
                <a:gd name="T19" fmla="*/ 25 h 62"/>
                <a:gd name="T20" fmla="*/ 21 w 90"/>
                <a:gd name="T21" fmla="*/ 28 h 62"/>
                <a:gd name="T22" fmla="*/ 21 w 90"/>
                <a:gd name="T23" fmla="*/ 29 h 62"/>
                <a:gd name="T24" fmla="*/ 14 w 90"/>
                <a:gd name="T25" fmla="*/ 31 h 62"/>
                <a:gd name="T26" fmla="*/ 19 w 90"/>
                <a:gd name="T27" fmla="*/ 34 h 62"/>
                <a:gd name="T28" fmla="*/ 9 w 90"/>
                <a:gd name="T29" fmla="*/ 38 h 62"/>
                <a:gd name="T30" fmla="*/ 6 w 90"/>
                <a:gd name="T31" fmla="*/ 41 h 62"/>
                <a:gd name="T32" fmla="*/ 5 w 90"/>
                <a:gd name="T33" fmla="*/ 47 h 62"/>
                <a:gd name="T34" fmla="*/ 4 w 90"/>
                <a:gd name="T35" fmla="*/ 53 h 62"/>
                <a:gd name="T36" fmla="*/ 12 w 90"/>
                <a:gd name="T37" fmla="*/ 55 h 62"/>
                <a:gd name="T38" fmla="*/ 12 w 90"/>
                <a:gd name="T39" fmla="*/ 56 h 62"/>
                <a:gd name="T40" fmla="*/ 16 w 90"/>
                <a:gd name="T41" fmla="*/ 62 h 62"/>
                <a:gd name="T42" fmla="*/ 26 w 90"/>
                <a:gd name="T43" fmla="*/ 61 h 62"/>
                <a:gd name="T44" fmla="*/ 26 w 90"/>
                <a:gd name="T45" fmla="*/ 59 h 62"/>
                <a:gd name="T46" fmla="*/ 20 w 90"/>
                <a:gd name="T47" fmla="*/ 48 h 62"/>
                <a:gd name="T48" fmla="*/ 20 w 90"/>
                <a:gd name="T49" fmla="*/ 42 h 62"/>
                <a:gd name="T50" fmla="*/ 22 w 90"/>
                <a:gd name="T51" fmla="*/ 40 h 62"/>
                <a:gd name="T52" fmla="*/ 21 w 90"/>
                <a:gd name="T53" fmla="*/ 36 h 62"/>
                <a:gd name="T54" fmla="*/ 27 w 90"/>
                <a:gd name="T55" fmla="*/ 34 h 62"/>
                <a:gd name="T56" fmla="*/ 27 w 90"/>
                <a:gd name="T57" fmla="*/ 32 h 62"/>
                <a:gd name="T58" fmla="*/ 32 w 90"/>
                <a:gd name="T59" fmla="*/ 31 h 62"/>
                <a:gd name="T60" fmla="*/ 35 w 90"/>
                <a:gd name="T61" fmla="*/ 29 h 62"/>
                <a:gd name="T62" fmla="*/ 35 w 90"/>
                <a:gd name="T63" fmla="*/ 26 h 62"/>
                <a:gd name="T64" fmla="*/ 42 w 90"/>
                <a:gd name="T65" fmla="*/ 24 h 62"/>
                <a:gd name="T66" fmla="*/ 45 w 90"/>
                <a:gd name="T67" fmla="*/ 22 h 62"/>
                <a:gd name="T68" fmla="*/ 58 w 90"/>
                <a:gd name="T69" fmla="*/ 15 h 62"/>
                <a:gd name="T70" fmla="*/ 81 w 90"/>
                <a:gd name="T71" fmla="*/ 8 h 62"/>
                <a:gd name="T72" fmla="*/ 84 w 90"/>
                <a:gd name="T73" fmla="*/ 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62">
                  <a:moveTo>
                    <a:pt x="84" y="1"/>
                  </a:moveTo>
                  <a:cubicBezTo>
                    <a:pt x="81" y="1"/>
                    <a:pt x="80" y="0"/>
                    <a:pt x="77" y="2"/>
                  </a:cubicBezTo>
                  <a:cubicBezTo>
                    <a:pt x="76" y="2"/>
                    <a:pt x="72" y="3"/>
                    <a:pt x="73" y="4"/>
                  </a:cubicBezTo>
                  <a:cubicBezTo>
                    <a:pt x="72" y="4"/>
                    <a:pt x="68" y="6"/>
                    <a:pt x="66" y="6"/>
                  </a:cubicBezTo>
                  <a:cubicBezTo>
                    <a:pt x="64" y="6"/>
                    <a:pt x="61" y="7"/>
                    <a:pt x="59" y="8"/>
                  </a:cubicBezTo>
                  <a:cubicBezTo>
                    <a:pt x="56" y="8"/>
                    <a:pt x="54" y="8"/>
                    <a:pt x="51" y="8"/>
                  </a:cubicBezTo>
                  <a:cubicBezTo>
                    <a:pt x="51" y="8"/>
                    <a:pt x="45" y="8"/>
                    <a:pt x="46" y="9"/>
                  </a:cubicBezTo>
                  <a:cubicBezTo>
                    <a:pt x="46" y="9"/>
                    <a:pt x="48" y="9"/>
                    <a:pt x="48" y="9"/>
                  </a:cubicBezTo>
                  <a:cubicBezTo>
                    <a:pt x="47" y="10"/>
                    <a:pt x="45" y="10"/>
                    <a:pt x="44" y="11"/>
                  </a:cubicBezTo>
                  <a:cubicBezTo>
                    <a:pt x="43" y="11"/>
                    <a:pt x="41" y="11"/>
                    <a:pt x="39" y="11"/>
                  </a:cubicBezTo>
                  <a:cubicBezTo>
                    <a:pt x="38" y="11"/>
                    <a:pt x="38" y="11"/>
                    <a:pt x="36" y="12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0" y="15"/>
                    <a:pt x="31" y="17"/>
                    <a:pt x="28" y="17"/>
                  </a:cubicBezTo>
                  <a:cubicBezTo>
                    <a:pt x="26" y="17"/>
                    <a:pt x="27" y="19"/>
                    <a:pt x="26" y="19"/>
                  </a:cubicBezTo>
                  <a:cubicBezTo>
                    <a:pt x="25" y="20"/>
                    <a:pt x="22" y="18"/>
                    <a:pt x="23" y="19"/>
                  </a:cubicBezTo>
                  <a:cubicBezTo>
                    <a:pt x="23" y="20"/>
                    <a:pt x="26" y="21"/>
                    <a:pt x="26" y="21"/>
                  </a:cubicBezTo>
                  <a:cubicBezTo>
                    <a:pt x="26" y="21"/>
                    <a:pt x="22" y="22"/>
                    <a:pt x="22" y="22"/>
                  </a:cubicBezTo>
                  <a:cubicBezTo>
                    <a:pt x="22" y="23"/>
                    <a:pt x="27" y="23"/>
                    <a:pt x="27" y="23"/>
                  </a:cubicBezTo>
                  <a:cubicBezTo>
                    <a:pt x="27" y="24"/>
                    <a:pt x="20" y="24"/>
                    <a:pt x="21" y="25"/>
                  </a:cubicBezTo>
                  <a:cubicBezTo>
                    <a:pt x="21" y="24"/>
                    <a:pt x="23" y="25"/>
                    <a:pt x="23" y="25"/>
                  </a:cubicBezTo>
                  <a:cubicBezTo>
                    <a:pt x="21" y="26"/>
                    <a:pt x="20" y="25"/>
                    <a:pt x="20" y="26"/>
                  </a:cubicBezTo>
                  <a:cubicBezTo>
                    <a:pt x="19" y="27"/>
                    <a:pt x="21" y="28"/>
                    <a:pt x="21" y="28"/>
                  </a:cubicBezTo>
                  <a:cubicBezTo>
                    <a:pt x="20" y="28"/>
                    <a:pt x="19" y="28"/>
                    <a:pt x="18" y="28"/>
                  </a:cubicBezTo>
                  <a:cubicBezTo>
                    <a:pt x="18" y="28"/>
                    <a:pt x="20" y="29"/>
                    <a:pt x="21" y="29"/>
                  </a:cubicBezTo>
                  <a:cubicBezTo>
                    <a:pt x="19" y="29"/>
                    <a:pt x="18" y="29"/>
                    <a:pt x="17" y="30"/>
                  </a:cubicBezTo>
                  <a:cubicBezTo>
                    <a:pt x="16" y="31"/>
                    <a:pt x="15" y="31"/>
                    <a:pt x="14" y="31"/>
                  </a:cubicBezTo>
                  <a:cubicBezTo>
                    <a:pt x="12" y="32"/>
                    <a:pt x="12" y="33"/>
                    <a:pt x="14" y="33"/>
                  </a:cubicBezTo>
                  <a:cubicBezTo>
                    <a:pt x="15" y="33"/>
                    <a:pt x="18" y="34"/>
                    <a:pt x="19" y="34"/>
                  </a:cubicBezTo>
                  <a:cubicBezTo>
                    <a:pt x="17" y="35"/>
                    <a:pt x="15" y="33"/>
                    <a:pt x="15" y="36"/>
                  </a:cubicBezTo>
                  <a:cubicBezTo>
                    <a:pt x="15" y="37"/>
                    <a:pt x="10" y="37"/>
                    <a:pt x="9" y="38"/>
                  </a:cubicBezTo>
                  <a:cubicBezTo>
                    <a:pt x="8" y="39"/>
                    <a:pt x="9" y="39"/>
                    <a:pt x="9" y="40"/>
                  </a:cubicBezTo>
                  <a:cubicBezTo>
                    <a:pt x="9" y="40"/>
                    <a:pt x="6" y="41"/>
                    <a:pt x="6" y="41"/>
                  </a:cubicBezTo>
                  <a:cubicBezTo>
                    <a:pt x="2" y="42"/>
                    <a:pt x="7" y="42"/>
                    <a:pt x="7" y="43"/>
                  </a:cubicBezTo>
                  <a:cubicBezTo>
                    <a:pt x="8" y="44"/>
                    <a:pt x="5" y="47"/>
                    <a:pt x="5" y="47"/>
                  </a:cubicBezTo>
                  <a:cubicBezTo>
                    <a:pt x="3" y="49"/>
                    <a:pt x="0" y="47"/>
                    <a:pt x="0" y="51"/>
                  </a:cubicBezTo>
                  <a:cubicBezTo>
                    <a:pt x="0" y="55"/>
                    <a:pt x="2" y="53"/>
                    <a:pt x="4" y="53"/>
                  </a:cubicBezTo>
                  <a:cubicBezTo>
                    <a:pt x="6" y="54"/>
                    <a:pt x="7" y="55"/>
                    <a:pt x="9" y="54"/>
                  </a:cubicBezTo>
                  <a:cubicBezTo>
                    <a:pt x="9" y="54"/>
                    <a:pt x="11" y="56"/>
                    <a:pt x="12" y="55"/>
                  </a:cubicBezTo>
                  <a:cubicBezTo>
                    <a:pt x="12" y="55"/>
                    <a:pt x="10" y="55"/>
                    <a:pt x="10" y="56"/>
                  </a:cubicBezTo>
                  <a:cubicBezTo>
                    <a:pt x="11" y="56"/>
                    <a:pt x="12" y="56"/>
                    <a:pt x="12" y="56"/>
                  </a:cubicBezTo>
                  <a:cubicBezTo>
                    <a:pt x="12" y="56"/>
                    <a:pt x="10" y="60"/>
                    <a:pt x="10" y="60"/>
                  </a:cubicBezTo>
                  <a:cubicBezTo>
                    <a:pt x="12" y="61"/>
                    <a:pt x="14" y="61"/>
                    <a:pt x="16" y="62"/>
                  </a:cubicBezTo>
                  <a:cubicBezTo>
                    <a:pt x="19" y="62"/>
                    <a:pt x="20" y="62"/>
                    <a:pt x="23" y="62"/>
                  </a:cubicBezTo>
                  <a:cubicBezTo>
                    <a:pt x="24" y="61"/>
                    <a:pt x="25" y="61"/>
                    <a:pt x="26" y="61"/>
                  </a:cubicBezTo>
                  <a:cubicBezTo>
                    <a:pt x="27" y="62"/>
                    <a:pt x="28" y="62"/>
                    <a:pt x="30" y="62"/>
                  </a:cubicBezTo>
                  <a:cubicBezTo>
                    <a:pt x="31" y="62"/>
                    <a:pt x="27" y="59"/>
                    <a:pt x="26" y="59"/>
                  </a:cubicBezTo>
                  <a:cubicBezTo>
                    <a:pt x="24" y="57"/>
                    <a:pt x="23" y="55"/>
                    <a:pt x="22" y="53"/>
                  </a:cubicBezTo>
                  <a:cubicBezTo>
                    <a:pt x="20" y="51"/>
                    <a:pt x="21" y="50"/>
                    <a:pt x="20" y="48"/>
                  </a:cubicBezTo>
                  <a:cubicBezTo>
                    <a:pt x="19" y="45"/>
                    <a:pt x="18" y="45"/>
                    <a:pt x="20" y="43"/>
                  </a:cubicBezTo>
                  <a:cubicBezTo>
                    <a:pt x="21" y="43"/>
                    <a:pt x="20" y="43"/>
                    <a:pt x="20" y="42"/>
                  </a:cubicBezTo>
                  <a:cubicBezTo>
                    <a:pt x="21" y="41"/>
                    <a:pt x="24" y="42"/>
                    <a:pt x="24" y="41"/>
                  </a:cubicBezTo>
                  <a:cubicBezTo>
                    <a:pt x="24" y="41"/>
                    <a:pt x="22" y="40"/>
                    <a:pt x="22" y="40"/>
                  </a:cubicBezTo>
                  <a:cubicBezTo>
                    <a:pt x="23" y="39"/>
                    <a:pt x="26" y="40"/>
                    <a:pt x="26" y="39"/>
                  </a:cubicBezTo>
                  <a:cubicBezTo>
                    <a:pt x="26" y="38"/>
                    <a:pt x="21" y="37"/>
                    <a:pt x="21" y="36"/>
                  </a:cubicBezTo>
                  <a:cubicBezTo>
                    <a:pt x="21" y="36"/>
                    <a:pt x="29" y="37"/>
                    <a:pt x="29" y="37"/>
                  </a:cubicBezTo>
                  <a:cubicBezTo>
                    <a:pt x="29" y="36"/>
                    <a:pt x="27" y="35"/>
                    <a:pt x="27" y="34"/>
                  </a:cubicBezTo>
                  <a:cubicBezTo>
                    <a:pt x="27" y="33"/>
                    <a:pt x="30" y="35"/>
                    <a:pt x="31" y="34"/>
                  </a:cubicBezTo>
                  <a:cubicBezTo>
                    <a:pt x="31" y="33"/>
                    <a:pt x="27" y="31"/>
                    <a:pt x="27" y="32"/>
                  </a:cubicBezTo>
                  <a:cubicBezTo>
                    <a:pt x="27" y="31"/>
                    <a:pt x="31" y="33"/>
                    <a:pt x="32" y="32"/>
                  </a:cubicBezTo>
                  <a:cubicBezTo>
                    <a:pt x="32" y="32"/>
                    <a:pt x="33" y="31"/>
                    <a:pt x="32" y="31"/>
                  </a:cubicBezTo>
                  <a:cubicBezTo>
                    <a:pt x="32" y="31"/>
                    <a:pt x="30" y="29"/>
                    <a:pt x="30" y="29"/>
                  </a:cubicBezTo>
                  <a:cubicBezTo>
                    <a:pt x="32" y="29"/>
                    <a:pt x="33" y="30"/>
                    <a:pt x="35" y="29"/>
                  </a:cubicBezTo>
                  <a:cubicBezTo>
                    <a:pt x="35" y="28"/>
                    <a:pt x="37" y="27"/>
                    <a:pt x="37" y="27"/>
                  </a:cubicBezTo>
                  <a:cubicBezTo>
                    <a:pt x="37" y="26"/>
                    <a:pt x="35" y="26"/>
                    <a:pt x="35" y="26"/>
                  </a:cubicBezTo>
                  <a:cubicBezTo>
                    <a:pt x="36" y="26"/>
                    <a:pt x="39" y="26"/>
                    <a:pt x="39" y="24"/>
                  </a:cubicBezTo>
                  <a:cubicBezTo>
                    <a:pt x="39" y="22"/>
                    <a:pt x="41" y="25"/>
                    <a:pt x="42" y="24"/>
                  </a:cubicBezTo>
                  <a:cubicBezTo>
                    <a:pt x="42" y="24"/>
                    <a:pt x="41" y="23"/>
                    <a:pt x="41" y="23"/>
                  </a:cubicBezTo>
                  <a:cubicBezTo>
                    <a:pt x="42" y="22"/>
                    <a:pt x="45" y="23"/>
                    <a:pt x="45" y="22"/>
                  </a:cubicBezTo>
                  <a:cubicBezTo>
                    <a:pt x="46" y="21"/>
                    <a:pt x="45" y="20"/>
                    <a:pt x="44" y="20"/>
                  </a:cubicBezTo>
                  <a:cubicBezTo>
                    <a:pt x="49" y="18"/>
                    <a:pt x="53" y="16"/>
                    <a:pt x="58" y="15"/>
                  </a:cubicBezTo>
                  <a:cubicBezTo>
                    <a:pt x="61" y="14"/>
                    <a:pt x="65" y="13"/>
                    <a:pt x="68" y="12"/>
                  </a:cubicBezTo>
                  <a:cubicBezTo>
                    <a:pt x="73" y="11"/>
                    <a:pt x="77" y="10"/>
                    <a:pt x="81" y="8"/>
                  </a:cubicBezTo>
                  <a:cubicBezTo>
                    <a:pt x="83" y="8"/>
                    <a:pt x="86" y="6"/>
                    <a:pt x="88" y="4"/>
                  </a:cubicBezTo>
                  <a:cubicBezTo>
                    <a:pt x="90" y="2"/>
                    <a:pt x="86" y="1"/>
                    <a:pt x="84" y="1"/>
                  </a:cubicBezTo>
                  <a:cubicBezTo>
                    <a:pt x="82" y="1"/>
                    <a:pt x="86" y="1"/>
                    <a:pt x="84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" name="Freeform 407">
              <a:extLst>
                <a:ext uri="{FF2B5EF4-FFF2-40B4-BE49-F238E27FC236}">
                  <a16:creationId xmlns:a16="http://schemas.microsoft.com/office/drawing/2014/main" id="{EBEA5358-29F7-40C1-8D4C-CA4F57C6C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8343" y="1860074"/>
              <a:ext cx="166340" cy="83192"/>
            </a:xfrm>
            <a:custGeom>
              <a:avLst/>
              <a:gdLst>
                <a:gd name="T0" fmla="*/ 16 w 32"/>
                <a:gd name="T1" fmla="*/ 6 h 16"/>
                <a:gd name="T2" fmla="*/ 19 w 32"/>
                <a:gd name="T3" fmla="*/ 1 h 16"/>
                <a:gd name="T4" fmla="*/ 16 w 32"/>
                <a:gd name="T5" fmla="*/ 0 h 16"/>
                <a:gd name="T6" fmla="*/ 15 w 32"/>
                <a:gd name="T7" fmla="*/ 2 h 16"/>
                <a:gd name="T8" fmla="*/ 10 w 32"/>
                <a:gd name="T9" fmla="*/ 2 h 16"/>
                <a:gd name="T10" fmla="*/ 9 w 32"/>
                <a:gd name="T11" fmla="*/ 4 h 16"/>
                <a:gd name="T12" fmla="*/ 12 w 32"/>
                <a:gd name="T13" fmla="*/ 4 h 16"/>
                <a:gd name="T14" fmla="*/ 10 w 32"/>
                <a:gd name="T15" fmla="*/ 8 h 16"/>
                <a:gd name="T16" fmla="*/ 5 w 32"/>
                <a:gd name="T17" fmla="*/ 10 h 16"/>
                <a:gd name="T18" fmla="*/ 1 w 32"/>
                <a:gd name="T19" fmla="*/ 15 h 16"/>
                <a:gd name="T20" fmla="*/ 8 w 32"/>
                <a:gd name="T21" fmla="*/ 15 h 16"/>
                <a:gd name="T22" fmla="*/ 17 w 32"/>
                <a:gd name="T23" fmla="*/ 14 h 16"/>
                <a:gd name="T24" fmla="*/ 28 w 32"/>
                <a:gd name="T25" fmla="*/ 12 h 16"/>
                <a:gd name="T26" fmla="*/ 29 w 32"/>
                <a:gd name="T27" fmla="*/ 7 h 16"/>
                <a:gd name="T28" fmla="*/ 22 w 32"/>
                <a:gd name="T29" fmla="*/ 3 h 16"/>
                <a:gd name="T30" fmla="*/ 16 w 32"/>
                <a:gd name="T31" fmla="*/ 6 h 16"/>
                <a:gd name="T32" fmla="*/ 16 w 32"/>
                <a:gd name="T33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16">
                  <a:moveTo>
                    <a:pt x="16" y="6"/>
                  </a:moveTo>
                  <a:cubicBezTo>
                    <a:pt x="16" y="6"/>
                    <a:pt x="19" y="2"/>
                    <a:pt x="19" y="1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5" y="2"/>
                    <a:pt x="15" y="2"/>
                  </a:cubicBezTo>
                  <a:cubicBezTo>
                    <a:pt x="13" y="2"/>
                    <a:pt x="12" y="0"/>
                    <a:pt x="10" y="2"/>
                  </a:cubicBezTo>
                  <a:cubicBezTo>
                    <a:pt x="10" y="2"/>
                    <a:pt x="8" y="3"/>
                    <a:pt x="9" y="4"/>
                  </a:cubicBezTo>
                  <a:cubicBezTo>
                    <a:pt x="10" y="4"/>
                    <a:pt x="11" y="5"/>
                    <a:pt x="12" y="4"/>
                  </a:cubicBezTo>
                  <a:cubicBezTo>
                    <a:pt x="10" y="5"/>
                    <a:pt x="5" y="6"/>
                    <a:pt x="10" y="8"/>
                  </a:cubicBezTo>
                  <a:cubicBezTo>
                    <a:pt x="7" y="7"/>
                    <a:pt x="6" y="8"/>
                    <a:pt x="5" y="10"/>
                  </a:cubicBezTo>
                  <a:cubicBezTo>
                    <a:pt x="4" y="11"/>
                    <a:pt x="0" y="15"/>
                    <a:pt x="1" y="15"/>
                  </a:cubicBezTo>
                  <a:cubicBezTo>
                    <a:pt x="3" y="16"/>
                    <a:pt x="6" y="16"/>
                    <a:pt x="8" y="15"/>
                  </a:cubicBezTo>
                  <a:cubicBezTo>
                    <a:pt x="11" y="13"/>
                    <a:pt x="14" y="13"/>
                    <a:pt x="17" y="14"/>
                  </a:cubicBezTo>
                  <a:cubicBezTo>
                    <a:pt x="21" y="14"/>
                    <a:pt x="24" y="13"/>
                    <a:pt x="28" y="12"/>
                  </a:cubicBezTo>
                  <a:cubicBezTo>
                    <a:pt x="30" y="11"/>
                    <a:pt x="32" y="8"/>
                    <a:pt x="29" y="7"/>
                  </a:cubicBezTo>
                  <a:cubicBezTo>
                    <a:pt x="27" y="6"/>
                    <a:pt x="24" y="2"/>
                    <a:pt x="22" y="3"/>
                  </a:cubicBezTo>
                  <a:cubicBezTo>
                    <a:pt x="20" y="3"/>
                    <a:pt x="18" y="6"/>
                    <a:pt x="16" y="6"/>
                  </a:cubicBezTo>
                  <a:cubicBezTo>
                    <a:pt x="15" y="6"/>
                    <a:pt x="17" y="6"/>
                    <a:pt x="16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" name="Freeform 408">
              <a:extLst>
                <a:ext uri="{FF2B5EF4-FFF2-40B4-BE49-F238E27FC236}">
                  <a16:creationId xmlns:a16="http://schemas.microsoft.com/office/drawing/2014/main" id="{27EE6B92-BC32-43F4-A4DF-2A7806977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3855" y="1812283"/>
              <a:ext cx="155723" cy="83192"/>
            </a:xfrm>
            <a:custGeom>
              <a:avLst/>
              <a:gdLst>
                <a:gd name="T0" fmla="*/ 26 w 30"/>
                <a:gd name="T1" fmla="*/ 10 h 16"/>
                <a:gd name="T2" fmla="*/ 28 w 30"/>
                <a:gd name="T3" fmla="*/ 7 h 16"/>
                <a:gd name="T4" fmla="*/ 29 w 30"/>
                <a:gd name="T5" fmla="*/ 5 h 16"/>
                <a:gd name="T6" fmla="*/ 26 w 30"/>
                <a:gd name="T7" fmla="*/ 3 h 16"/>
                <a:gd name="T8" fmla="*/ 22 w 30"/>
                <a:gd name="T9" fmla="*/ 3 h 16"/>
                <a:gd name="T10" fmla="*/ 17 w 30"/>
                <a:gd name="T11" fmla="*/ 4 h 16"/>
                <a:gd name="T12" fmla="*/ 18 w 30"/>
                <a:gd name="T13" fmla="*/ 1 h 16"/>
                <a:gd name="T14" fmla="*/ 12 w 30"/>
                <a:gd name="T15" fmla="*/ 1 h 16"/>
                <a:gd name="T16" fmla="*/ 5 w 30"/>
                <a:gd name="T17" fmla="*/ 4 h 16"/>
                <a:gd name="T18" fmla="*/ 7 w 30"/>
                <a:gd name="T19" fmla="*/ 4 h 16"/>
                <a:gd name="T20" fmla="*/ 0 w 30"/>
                <a:gd name="T21" fmla="*/ 8 h 16"/>
                <a:gd name="T22" fmla="*/ 4 w 30"/>
                <a:gd name="T23" fmla="*/ 9 h 16"/>
                <a:gd name="T24" fmla="*/ 7 w 30"/>
                <a:gd name="T25" fmla="*/ 12 h 16"/>
                <a:gd name="T26" fmla="*/ 12 w 30"/>
                <a:gd name="T27" fmla="*/ 13 h 16"/>
                <a:gd name="T28" fmla="*/ 19 w 30"/>
                <a:gd name="T29" fmla="*/ 16 h 16"/>
                <a:gd name="T30" fmla="*/ 28 w 30"/>
                <a:gd name="T31" fmla="*/ 15 h 16"/>
                <a:gd name="T32" fmla="*/ 26 w 30"/>
                <a:gd name="T33" fmla="*/ 10 h 16"/>
                <a:gd name="T34" fmla="*/ 26 w 30"/>
                <a:gd name="T3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16">
                  <a:moveTo>
                    <a:pt x="26" y="10"/>
                  </a:moveTo>
                  <a:cubicBezTo>
                    <a:pt x="29" y="11"/>
                    <a:pt x="27" y="9"/>
                    <a:pt x="28" y="7"/>
                  </a:cubicBezTo>
                  <a:cubicBezTo>
                    <a:pt x="28" y="6"/>
                    <a:pt x="29" y="6"/>
                    <a:pt x="29" y="5"/>
                  </a:cubicBezTo>
                  <a:cubicBezTo>
                    <a:pt x="29" y="4"/>
                    <a:pt x="27" y="3"/>
                    <a:pt x="26" y="3"/>
                  </a:cubicBezTo>
                  <a:cubicBezTo>
                    <a:pt x="25" y="2"/>
                    <a:pt x="23" y="2"/>
                    <a:pt x="22" y="3"/>
                  </a:cubicBezTo>
                  <a:cubicBezTo>
                    <a:pt x="22" y="3"/>
                    <a:pt x="17" y="4"/>
                    <a:pt x="17" y="4"/>
                  </a:cubicBezTo>
                  <a:cubicBezTo>
                    <a:pt x="17" y="4"/>
                    <a:pt x="21" y="2"/>
                    <a:pt x="18" y="1"/>
                  </a:cubicBezTo>
                  <a:cubicBezTo>
                    <a:pt x="16" y="0"/>
                    <a:pt x="14" y="1"/>
                    <a:pt x="12" y="1"/>
                  </a:cubicBezTo>
                  <a:cubicBezTo>
                    <a:pt x="11" y="1"/>
                    <a:pt x="6" y="2"/>
                    <a:pt x="5" y="4"/>
                  </a:cubicBezTo>
                  <a:cubicBezTo>
                    <a:pt x="5" y="4"/>
                    <a:pt x="7" y="4"/>
                    <a:pt x="7" y="4"/>
                  </a:cubicBezTo>
                  <a:cubicBezTo>
                    <a:pt x="7" y="4"/>
                    <a:pt x="0" y="7"/>
                    <a:pt x="0" y="8"/>
                  </a:cubicBezTo>
                  <a:cubicBezTo>
                    <a:pt x="0" y="8"/>
                    <a:pt x="4" y="9"/>
                    <a:pt x="4" y="9"/>
                  </a:cubicBezTo>
                  <a:cubicBezTo>
                    <a:pt x="5" y="9"/>
                    <a:pt x="6" y="11"/>
                    <a:pt x="7" y="12"/>
                  </a:cubicBezTo>
                  <a:cubicBezTo>
                    <a:pt x="9" y="13"/>
                    <a:pt x="10" y="13"/>
                    <a:pt x="12" y="13"/>
                  </a:cubicBezTo>
                  <a:cubicBezTo>
                    <a:pt x="14" y="14"/>
                    <a:pt x="17" y="16"/>
                    <a:pt x="19" y="16"/>
                  </a:cubicBezTo>
                  <a:cubicBezTo>
                    <a:pt x="22" y="16"/>
                    <a:pt x="25" y="16"/>
                    <a:pt x="28" y="15"/>
                  </a:cubicBezTo>
                  <a:cubicBezTo>
                    <a:pt x="30" y="15"/>
                    <a:pt x="26" y="10"/>
                    <a:pt x="26" y="10"/>
                  </a:cubicBezTo>
                  <a:cubicBezTo>
                    <a:pt x="27" y="10"/>
                    <a:pt x="25" y="10"/>
                    <a:pt x="26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" name="Freeform 409">
              <a:extLst>
                <a:ext uri="{FF2B5EF4-FFF2-40B4-BE49-F238E27FC236}">
                  <a16:creationId xmlns:a16="http://schemas.microsoft.com/office/drawing/2014/main" id="{D254A45A-3E55-4DF1-8FF9-41FAC6C68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7847" y="1817592"/>
              <a:ext cx="77861" cy="26551"/>
            </a:xfrm>
            <a:custGeom>
              <a:avLst/>
              <a:gdLst>
                <a:gd name="T0" fmla="*/ 9 w 15"/>
                <a:gd name="T1" fmla="*/ 1 h 5"/>
                <a:gd name="T2" fmla="*/ 4 w 15"/>
                <a:gd name="T3" fmla="*/ 1 h 5"/>
                <a:gd name="T4" fmla="*/ 0 w 15"/>
                <a:gd name="T5" fmla="*/ 1 h 5"/>
                <a:gd name="T6" fmla="*/ 1 w 15"/>
                <a:gd name="T7" fmla="*/ 3 h 5"/>
                <a:gd name="T8" fmla="*/ 6 w 15"/>
                <a:gd name="T9" fmla="*/ 5 h 5"/>
                <a:gd name="T10" fmla="*/ 9 w 15"/>
                <a:gd name="T11" fmla="*/ 1 h 5"/>
                <a:gd name="T12" fmla="*/ 9 w 15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">
                  <a:moveTo>
                    <a:pt x="9" y="1"/>
                  </a:moveTo>
                  <a:cubicBezTo>
                    <a:pt x="8" y="1"/>
                    <a:pt x="6" y="1"/>
                    <a:pt x="4" y="1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0" y="1"/>
                    <a:pt x="0" y="3"/>
                    <a:pt x="1" y="3"/>
                  </a:cubicBezTo>
                  <a:cubicBezTo>
                    <a:pt x="3" y="4"/>
                    <a:pt x="4" y="5"/>
                    <a:pt x="6" y="5"/>
                  </a:cubicBezTo>
                  <a:cubicBezTo>
                    <a:pt x="8" y="5"/>
                    <a:pt x="15" y="2"/>
                    <a:pt x="9" y="1"/>
                  </a:cubicBezTo>
                  <a:cubicBezTo>
                    <a:pt x="8" y="1"/>
                    <a:pt x="10" y="2"/>
                    <a:pt x="9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" name="Freeform 410">
              <a:extLst>
                <a:ext uri="{FF2B5EF4-FFF2-40B4-BE49-F238E27FC236}">
                  <a16:creationId xmlns:a16="http://schemas.microsoft.com/office/drawing/2014/main" id="{DAE0A384-78DB-4B92-9CC6-056745EFA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2003" y="1745022"/>
              <a:ext cx="130947" cy="83192"/>
            </a:xfrm>
            <a:custGeom>
              <a:avLst/>
              <a:gdLst>
                <a:gd name="T0" fmla="*/ 7 w 25"/>
                <a:gd name="T1" fmla="*/ 15 h 16"/>
                <a:gd name="T2" fmla="*/ 3 w 25"/>
                <a:gd name="T3" fmla="*/ 13 h 16"/>
                <a:gd name="T4" fmla="*/ 4 w 25"/>
                <a:gd name="T5" fmla="*/ 12 h 16"/>
                <a:gd name="T6" fmla="*/ 0 w 25"/>
                <a:gd name="T7" fmla="*/ 12 h 16"/>
                <a:gd name="T8" fmla="*/ 3 w 25"/>
                <a:gd name="T9" fmla="*/ 11 h 16"/>
                <a:gd name="T10" fmla="*/ 2 w 25"/>
                <a:gd name="T11" fmla="*/ 10 h 16"/>
                <a:gd name="T12" fmla="*/ 6 w 25"/>
                <a:gd name="T13" fmla="*/ 6 h 16"/>
                <a:gd name="T14" fmla="*/ 5 w 25"/>
                <a:gd name="T15" fmla="*/ 6 h 16"/>
                <a:gd name="T16" fmla="*/ 11 w 25"/>
                <a:gd name="T17" fmla="*/ 3 h 16"/>
                <a:gd name="T18" fmla="*/ 18 w 25"/>
                <a:gd name="T19" fmla="*/ 0 h 16"/>
                <a:gd name="T20" fmla="*/ 20 w 25"/>
                <a:gd name="T21" fmla="*/ 4 h 16"/>
                <a:gd name="T22" fmla="*/ 25 w 25"/>
                <a:gd name="T23" fmla="*/ 7 h 16"/>
                <a:gd name="T24" fmla="*/ 21 w 25"/>
                <a:gd name="T25" fmla="*/ 9 h 16"/>
                <a:gd name="T26" fmla="*/ 23 w 25"/>
                <a:gd name="T27" fmla="*/ 12 h 16"/>
                <a:gd name="T28" fmla="*/ 19 w 25"/>
                <a:gd name="T29" fmla="*/ 13 h 16"/>
                <a:gd name="T30" fmla="*/ 7 w 25"/>
                <a:gd name="T31" fmla="*/ 15 h 16"/>
                <a:gd name="T32" fmla="*/ 7 w 25"/>
                <a:gd name="T3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6">
                  <a:moveTo>
                    <a:pt x="7" y="15"/>
                  </a:moveTo>
                  <a:cubicBezTo>
                    <a:pt x="6" y="14"/>
                    <a:pt x="4" y="14"/>
                    <a:pt x="3" y="13"/>
                  </a:cubicBezTo>
                  <a:cubicBezTo>
                    <a:pt x="2" y="12"/>
                    <a:pt x="4" y="12"/>
                    <a:pt x="4" y="12"/>
                  </a:cubicBezTo>
                  <a:cubicBezTo>
                    <a:pt x="4" y="12"/>
                    <a:pt x="0" y="13"/>
                    <a:pt x="0" y="12"/>
                  </a:cubicBezTo>
                  <a:cubicBezTo>
                    <a:pt x="0" y="10"/>
                    <a:pt x="3" y="11"/>
                    <a:pt x="3" y="11"/>
                  </a:cubicBezTo>
                  <a:cubicBezTo>
                    <a:pt x="3" y="10"/>
                    <a:pt x="2" y="10"/>
                    <a:pt x="2" y="10"/>
                  </a:cubicBezTo>
                  <a:cubicBezTo>
                    <a:pt x="2" y="10"/>
                    <a:pt x="7" y="7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6" y="4"/>
                    <a:pt x="9" y="4"/>
                    <a:pt x="11" y="3"/>
                  </a:cubicBezTo>
                  <a:cubicBezTo>
                    <a:pt x="13" y="2"/>
                    <a:pt x="16" y="1"/>
                    <a:pt x="18" y="0"/>
                  </a:cubicBezTo>
                  <a:cubicBezTo>
                    <a:pt x="18" y="0"/>
                    <a:pt x="19" y="3"/>
                    <a:pt x="20" y="4"/>
                  </a:cubicBezTo>
                  <a:cubicBezTo>
                    <a:pt x="20" y="4"/>
                    <a:pt x="25" y="6"/>
                    <a:pt x="25" y="7"/>
                  </a:cubicBezTo>
                  <a:cubicBezTo>
                    <a:pt x="25" y="8"/>
                    <a:pt x="20" y="7"/>
                    <a:pt x="21" y="9"/>
                  </a:cubicBezTo>
                  <a:cubicBezTo>
                    <a:pt x="21" y="9"/>
                    <a:pt x="23" y="10"/>
                    <a:pt x="23" y="12"/>
                  </a:cubicBezTo>
                  <a:cubicBezTo>
                    <a:pt x="22" y="12"/>
                    <a:pt x="20" y="12"/>
                    <a:pt x="19" y="13"/>
                  </a:cubicBezTo>
                  <a:cubicBezTo>
                    <a:pt x="16" y="14"/>
                    <a:pt x="10" y="16"/>
                    <a:pt x="7" y="15"/>
                  </a:cubicBezTo>
                  <a:cubicBezTo>
                    <a:pt x="6" y="14"/>
                    <a:pt x="9" y="16"/>
                    <a:pt x="7" y="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" name="Freeform 411">
              <a:extLst>
                <a:ext uri="{FF2B5EF4-FFF2-40B4-BE49-F238E27FC236}">
                  <a16:creationId xmlns:a16="http://schemas.microsoft.com/office/drawing/2014/main" id="{AA9AD915-258D-4B22-956A-391733D2D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32267" y="2072477"/>
              <a:ext cx="130947" cy="42480"/>
            </a:xfrm>
            <a:custGeom>
              <a:avLst/>
              <a:gdLst>
                <a:gd name="T0" fmla="*/ 5 w 25"/>
                <a:gd name="T1" fmla="*/ 3 h 8"/>
                <a:gd name="T2" fmla="*/ 3 w 25"/>
                <a:gd name="T3" fmla="*/ 1 h 8"/>
                <a:gd name="T4" fmla="*/ 1 w 25"/>
                <a:gd name="T5" fmla="*/ 2 h 8"/>
                <a:gd name="T6" fmla="*/ 2 w 25"/>
                <a:gd name="T7" fmla="*/ 4 h 8"/>
                <a:gd name="T8" fmla="*/ 5 w 25"/>
                <a:gd name="T9" fmla="*/ 6 h 8"/>
                <a:gd name="T10" fmla="*/ 16 w 25"/>
                <a:gd name="T11" fmla="*/ 8 h 8"/>
                <a:gd name="T12" fmla="*/ 24 w 25"/>
                <a:gd name="T13" fmla="*/ 5 h 8"/>
                <a:gd name="T14" fmla="*/ 23 w 25"/>
                <a:gd name="T15" fmla="*/ 6 h 8"/>
                <a:gd name="T16" fmla="*/ 20 w 25"/>
                <a:gd name="T17" fmla="*/ 4 h 8"/>
                <a:gd name="T18" fmla="*/ 15 w 25"/>
                <a:gd name="T19" fmla="*/ 4 h 8"/>
                <a:gd name="T20" fmla="*/ 10 w 25"/>
                <a:gd name="T21" fmla="*/ 2 h 8"/>
                <a:gd name="T22" fmla="*/ 5 w 2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8">
                  <a:moveTo>
                    <a:pt x="5" y="3"/>
                  </a:moveTo>
                  <a:cubicBezTo>
                    <a:pt x="4" y="3"/>
                    <a:pt x="4" y="1"/>
                    <a:pt x="3" y="1"/>
                  </a:cubicBezTo>
                  <a:cubicBezTo>
                    <a:pt x="3" y="0"/>
                    <a:pt x="1" y="2"/>
                    <a:pt x="1" y="2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3" y="4"/>
                    <a:pt x="4" y="6"/>
                    <a:pt x="5" y="6"/>
                  </a:cubicBezTo>
                  <a:cubicBezTo>
                    <a:pt x="9" y="7"/>
                    <a:pt x="12" y="8"/>
                    <a:pt x="16" y="8"/>
                  </a:cubicBezTo>
                  <a:cubicBezTo>
                    <a:pt x="17" y="8"/>
                    <a:pt x="25" y="7"/>
                    <a:pt x="24" y="5"/>
                  </a:cubicBezTo>
                  <a:cubicBezTo>
                    <a:pt x="23" y="5"/>
                    <a:pt x="23" y="6"/>
                    <a:pt x="23" y="6"/>
                  </a:cubicBezTo>
                  <a:cubicBezTo>
                    <a:pt x="22" y="6"/>
                    <a:pt x="21" y="5"/>
                    <a:pt x="20" y="4"/>
                  </a:cubicBezTo>
                  <a:cubicBezTo>
                    <a:pt x="19" y="4"/>
                    <a:pt x="17" y="3"/>
                    <a:pt x="15" y="4"/>
                  </a:cubicBezTo>
                  <a:cubicBezTo>
                    <a:pt x="14" y="4"/>
                    <a:pt x="12" y="2"/>
                    <a:pt x="10" y="2"/>
                  </a:cubicBezTo>
                  <a:cubicBezTo>
                    <a:pt x="8" y="2"/>
                    <a:pt x="7" y="3"/>
                    <a:pt x="5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" name="Freeform 412">
              <a:extLst>
                <a:ext uri="{FF2B5EF4-FFF2-40B4-BE49-F238E27FC236}">
                  <a16:creationId xmlns:a16="http://schemas.microsoft.com/office/drawing/2014/main" id="{29CDCED2-F995-42C5-8BE6-9FD199726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5928" y="2155667"/>
              <a:ext cx="109714" cy="42480"/>
            </a:xfrm>
            <a:custGeom>
              <a:avLst/>
              <a:gdLst>
                <a:gd name="T0" fmla="*/ 2 w 21"/>
                <a:gd name="T1" fmla="*/ 6 h 8"/>
                <a:gd name="T2" fmla="*/ 8 w 21"/>
                <a:gd name="T3" fmla="*/ 6 h 8"/>
                <a:gd name="T4" fmla="*/ 14 w 21"/>
                <a:gd name="T5" fmla="*/ 8 h 8"/>
                <a:gd name="T6" fmla="*/ 19 w 21"/>
                <a:gd name="T7" fmla="*/ 7 h 8"/>
                <a:gd name="T8" fmla="*/ 17 w 21"/>
                <a:gd name="T9" fmla="*/ 4 h 8"/>
                <a:gd name="T10" fmla="*/ 7 w 21"/>
                <a:gd name="T11" fmla="*/ 2 h 8"/>
                <a:gd name="T12" fmla="*/ 4 w 21"/>
                <a:gd name="T13" fmla="*/ 5 h 8"/>
                <a:gd name="T14" fmla="*/ 2 w 21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8">
                  <a:moveTo>
                    <a:pt x="2" y="6"/>
                  </a:moveTo>
                  <a:cubicBezTo>
                    <a:pt x="5" y="6"/>
                    <a:pt x="6" y="6"/>
                    <a:pt x="8" y="6"/>
                  </a:cubicBezTo>
                  <a:cubicBezTo>
                    <a:pt x="10" y="7"/>
                    <a:pt x="12" y="7"/>
                    <a:pt x="14" y="8"/>
                  </a:cubicBezTo>
                  <a:cubicBezTo>
                    <a:pt x="16" y="8"/>
                    <a:pt x="18" y="8"/>
                    <a:pt x="19" y="7"/>
                  </a:cubicBezTo>
                  <a:cubicBezTo>
                    <a:pt x="21" y="6"/>
                    <a:pt x="18" y="5"/>
                    <a:pt x="17" y="4"/>
                  </a:cubicBezTo>
                  <a:cubicBezTo>
                    <a:pt x="14" y="2"/>
                    <a:pt x="11" y="0"/>
                    <a:pt x="7" y="2"/>
                  </a:cubicBezTo>
                  <a:cubicBezTo>
                    <a:pt x="5" y="3"/>
                    <a:pt x="5" y="4"/>
                    <a:pt x="4" y="5"/>
                  </a:cubicBezTo>
                  <a:cubicBezTo>
                    <a:pt x="3" y="5"/>
                    <a:pt x="0" y="6"/>
                    <a:pt x="2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" name="Freeform 413">
              <a:extLst>
                <a:ext uri="{FF2B5EF4-FFF2-40B4-BE49-F238E27FC236}">
                  <a16:creationId xmlns:a16="http://schemas.microsoft.com/office/drawing/2014/main" id="{493D83D6-2701-4CCE-ACA5-221AB6C58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1237" y="2136199"/>
              <a:ext cx="42469" cy="24781"/>
            </a:xfrm>
            <a:custGeom>
              <a:avLst/>
              <a:gdLst>
                <a:gd name="T0" fmla="*/ 3 w 8"/>
                <a:gd name="T1" fmla="*/ 5 h 5"/>
                <a:gd name="T2" fmla="*/ 4 w 8"/>
                <a:gd name="T3" fmla="*/ 1 h 5"/>
                <a:gd name="T4" fmla="*/ 3 w 8"/>
                <a:gd name="T5" fmla="*/ 5 h 5"/>
                <a:gd name="T6" fmla="*/ 3 w 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">
                  <a:moveTo>
                    <a:pt x="3" y="5"/>
                  </a:moveTo>
                  <a:cubicBezTo>
                    <a:pt x="0" y="5"/>
                    <a:pt x="1" y="0"/>
                    <a:pt x="4" y="1"/>
                  </a:cubicBezTo>
                  <a:cubicBezTo>
                    <a:pt x="8" y="2"/>
                    <a:pt x="6" y="4"/>
                    <a:pt x="3" y="5"/>
                  </a:cubicBezTo>
                  <a:cubicBezTo>
                    <a:pt x="1" y="5"/>
                    <a:pt x="5" y="5"/>
                    <a:pt x="3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" name="Freeform 414">
              <a:extLst>
                <a:ext uri="{FF2B5EF4-FFF2-40B4-BE49-F238E27FC236}">
                  <a16:creationId xmlns:a16="http://schemas.microsoft.com/office/drawing/2014/main" id="{8C628063-46B1-46D5-915C-67757A820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7983" y="2061857"/>
              <a:ext cx="15926" cy="26551"/>
            </a:xfrm>
            <a:custGeom>
              <a:avLst/>
              <a:gdLst>
                <a:gd name="T0" fmla="*/ 1 w 3"/>
                <a:gd name="T1" fmla="*/ 3 h 5"/>
                <a:gd name="T2" fmla="*/ 3 w 3"/>
                <a:gd name="T3" fmla="*/ 1 h 5"/>
                <a:gd name="T4" fmla="*/ 1 w 3"/>
                <a:gd name="T5" fmla="*/ 5 h 5"/>
                <a:gd name="T6" fmla="*/ 1 w 3"/>
                <a:gd name="T7" fmla="*/ 3 h 5"/>
                <a:gd name="T8" fmla="*/ 1 w 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3"/>
                  </a:moveTo>
                  <a:cubicBezTo>
                    <a:pt x="0" y="2"/>
                    <a:pt x="2" y="0"/>
                    <a:pt x="3" y="1"/>
                  </a:cubicBezTo>
                  <a:cubicBezTo>
                    <a:pt x="3" y="2"/>
                    <a:pt x="2" y="5"/>
                    <a:pt x="1" y="5"/>
                  </a:cubicBezTo>
                  <a:cubicBezTo>
                    <a:pt x="1" y="5"/>
                    <a:pt x="1" y="3"/>
                    <a:pt x="1" y="3"/>
                  </a:cubicBezTo>
                  <a:cubicBezTo>
                    <a:pt x="0" y="2"/>
                    <a:pt x="1" y="3"/>
                    <a:pt x="1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" name="Freeform 415">
              <a:extLst>
                <a:ext uri="{FF2B5EF4-FFF2-40B4-BE49-F238E27FC236}">
                  <a16:creationId xmlns:a16="http://schemas.microsoft.com/office/drawing/2014/main" id="{FEA06583-B60D-40F6-8330-D5FB3ECF0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7983" y="2139737"/>
              <a:ext cx="21235" cy="26551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1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3"/>
                    <a:pt x="1" y="0"/>
                    <a:pt x="0" y="1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" name="Freeform 416">
              <a:extLst>
                <a:ext uri="{FF2B5EF4-FFF2-40B4-BE49-F238E27FC236}">
                  <a16:creationId xmlns:a16="http://schemas.microsoft.com/office/drawing/2014/main" id="{23F2A7AE-F9B9-426A-B462-86468C9D8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3375" y="2042387"/>
              <a:ext cx="219427" cy="83192"/>
            </a:xfrm>
            <a:custGeom>
              <a:avLst/>
              <a:gdLst>
                <a:gd name="T0" fmla="*/ 34 w 42"/>
                <a:gd name="T1" fmla="*/ 4 h 16"/>
                <a:gd name="T2" fmla="*/ 29 w 42"/>
                <a:gd name="T3" fmla="*/ 3 h 16"/>
                <a:gd name="T4" fmla="*/ 23 w 42"/>
                <a:gd name="T5" fmla="*/ 0 h 16"/>
                <a:gd name="T6" fmla="*/ 22 w 42"/>
                <a:gd name="T7" fmla="*/ 2 h 16"/>
                <a:gd name="T8" fmla="*/ 20 w 42"/>
                <a:gd name="T9" fmla="*/ 6 h 16"/>
                <a:gd name="T10" fmla="*/ 11 w 42"/>
                <a:gd name="T11" fmla="*/ 1 h 16"/>
                <a:gd name="T12" fmla="*/ 4 w 42"/>
                <a:gd name="T13" fmla="*/ 3 h 16"/>
                <a:gd name="T14" fmla="*/ 2 w 42"/>
                <a:gd name="T15" fmla="*/ 6 h 16"/>
                <a:gd name="T16" fmla="*/ 1 w 42"/>
                <a:gd name="T17" fmla="*/ 10 h 16"/>
                <a:gd name="T18" fmla="*/ 9 w 42"/>
                <a:gd name="T19" fmla="*/ 14 h 16"/>
                <a:gd name="T20" fmla="*/ 13 w 42"/>
                <a:gd name="T21" fmla="*/ 15 h 16"/>
                <a:gd name="T22" fmla="*/ 15 w 42"/>
                <a:gd name="T23" fmla="*/ 13 h 16"/>
                <a:gd name="T24" fmla="*/ 16 w 42"/>
                <a:gd name="T25" fmla="*/ 14 h 16"/>
                <a:gd name="T26" fmla="*/ 18 w 42"/>
                <a:gd name="T27" fmla="*/ 14 h 16"/>
                <a:gd name="T28" fmla="*/ 25 w 42"/>
                <a:gd name="T29" fmla="*/ 12 h 16"/>
                <a:gd name="T30" fmla="*/ 28 w 42"/>
                <a:gd name="T31" fmla="*/ 14 h 16"/>
                <a:gd name="T32" fmla="*/ 34 w 42"/>
                <a:gd name="T33" fmla="*/ 13 h 16"/>
                <a:gd name="T34" fmla="*/ 33 w 42"/>
                <a:gd name="T35" fmla="*/ 12 h 16"/>
                <a:gd name="T36" fmla="*/ 37 w 42"/>
                <a:gd name="T37" fmla="*/ 12 h 16"/>
                <a:gd name="T38" fmla="*/ 39 w 42"/>
                <a:gd name="T39" fmla="*/ 11 h 16"/>
                <a:gd name="T40" fmla="*/ 40 w 42"/>
                <a:gd name="T41" fmla="*/ 9 h 16"/>
                <a:gd name="T42" fmla="*/ 39 w 42"/>
                <a:gd name="T43" fmla="*/ 9 h 16"/>
                <a:gd name="T44" fmla="*/ 42 w 42"/>
                <a:gd name="T45" fmla="*/ 6 h 16"/>
                <a:gd name="T46" fmla="*/ 34 w 42"/>
                <a:gd name="T47" fmla="*/ 4 h 16"/>
                <a:gd name="T48" fmla="*/ 34 w 42"/>
                <a:gd name="T4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6">
                  <a:moveTo>
                    <a:pt x="34" y="4"/>
                  </a:moveTo>
                  <a:cubicBezTo>
                    <a:pt x="32" y="3"/>
                    <a:pt x="31" y="4"/>
                    <a:pt x="29" y="3"/>
                  </a:cubicBezTo>
                  <a:cubicBezTo>
                    <a:pt x="29" y="3"/>
                    <a:pt x="24" y="0"/>
                    <a:pt x="23" y="0"/>
                  </a:cubicBezTo>
                  <a:cubicBezTo>
                    <a:pt x="23" y="0"/>
                    <a:pt x="24" y="1"/>
                    <a:pt x="22" y="2"/>
                  </a:cubicBezTo>
                  <a:cubicBezTo>
                    <a:pt x="20" y="2"/>
                    <a:pt x="22" y="5"/>
                    <a:pt x="20" y="6"/>
                  </a:cubicBezTo>
                  <a:cubicBezTo>
                    <a:pt x="19" y="6"/>
                    <a:pt x="12" y="1"/>
                    <a:pt x="11" y="1"/>
                  </a:cubicBezTo>
                  <a:cubicBezTo>
                    <a:pt x="9" y="0"/>
                    <a:pt x="4" y="1"/>
                    <a:pt x="4" y="3"/>
                  </a:cubicBezTo>
                  <a:cubicBezTo>
                    <a:pt x="4" y="5"/>
                    <a:pt x="0" y="4"/>
                    <a:pt x="2" y="6"/>
                  </a:cubicBezTo>
                  <a:cubicBezTo>
                    <a:pt x="3" y="7"/>
                    <a:pt x="0" y="9"/>
                    <a:pt x="1" y="10"/>
                  </a:cubicBezTo>
                  <a:cubicBezTo>
                    <a:pt x="3" y="12"/>
                    <a:pt x="6" y="13"/>
                    <a:pt x="9" y="14"/>
                  </a:cubicBezTo>
                  <a:cubicBezTo>
                    <a:pt x="10" y="15"/>
                    <a:pt x="12" y="16"/>
                    <a:pt x="13" y="15"/>
                  </a:cubicBezTo>
                  <a:cubicBezTo>
                    <a:pt x="14" y="15"/>
                    <a:pt x="14" y="12"/>
                    <a:pt x="15" y="13"/>
                  </a:cubicBezTo>
                  <a:cubicBezTo>
                    <a:pt x="15" y="13"/>
                    <a:pt x="15" y="14"/>
                    <a:pt x="16" y="14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20" y="13"/>
                    <a:pt x="22" y="13"/>
                    <a:pt x="25" y="12"/>
                  </a:cubicBezTo>
                  <a:cubicBezTo>
                    <a:pt x="27" y="12"/>
                    <a:pt x="27" y="14"/>
                    <a:pt x="28" y="14"/>
                  </a:cubicBezTo>
                  <a:cubicBezTo>
                    <a:pt x="29" y="14"/>
                    <a:pt x="34" y="13"/>
                    <a:pt x="34" y="13"/>
                  </a:cubicBezTo>
                  <a:cubicBezTo>
                    <a:pt x="34" y="13"/>
                    <a:pt x="33" y="12"/>
                    <a:pt x="33" y="12"/>
                  </a:cubicBezTo>
                  <a:cubicBezTo>
                    <a:pt x="33" y="11"/>
                    <a:pt x="36" y="12"/>
                    <a:pt x="37" y="12"/>
                  </a:cubicBezTo>
                  <a:cubicBezTo>
                    <a:pt x="37" y="12"/>
                    <a:pt x="39" y="12"/>
                    <a:pt x="39" y="11"/>
                  </a:cubicBezTo>
                  <a:cubicBezTo>
                    <a:pt x="39" y="10"/>
                    <a:pt x="40" y="9"/>
                    <a:pt x="40" y="9"/>
                  </a:cubicBezTo>
                  <a:cubicBezTo>
                    <a:pt x="40" y="9"/>
                    <a:pt x="40" y="9"/>
                    <a:pt x="39" y="9"/>
                  </a:cubicBezTo>
                  <a:cubicBezTo>
                    <a:pt x="39" y="8"/>
                    <a:pt x="42" y="7"/>
                    <a:pt x="42" y="6"/>
                  </a:cubicBezTo>
                  <a:cubicBezTo>
                    <a:pt x="41" y="5"/>
                    <a:pt x="36" y="4"/>
                    <a:pt x="34" y="4"/>
                  </a:cubicBezTo>
                  <a:cubicBezTo>
                    <a:pt x="32" y="3"/>
                    <a:pt x="36" y="4"/>
                    <a:pt x="34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" name="Freeform 417">
              <a:extLst>
                <a:ext uri="{FF2B5EF4-FFF2-40B4-BE49-F238E27FC236}">
                  <a16:creationId xmlns:a16="http://schemas.microsoft.com/office/drawing/2014/main" id="{BFDAD87D-3969-4B7F-AEF7-5DF7A3F57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9016" y="2067168"/>
              <a:ext cx="40700" cy="42480"/>
            </a:xfrm>
            <a:custGeom>
              <a:avLst/>
              <a:gdLst>
                <a:gd name="T0" fmla="*/ 7 w 8"/>
                <a:gd name="T1" fmla="*/ 6 h 8"/>
                <a:gd name="T2" fmla="*/ 4 w 8"/>
                <a:gd name="T3" fmla="*/ 0 h 8"/>
                <a:gd name="T4" fmla="*/ 6 w 8"/>
                <a:gd name="T5" fmla="*/ 2 h 8"/>
                <a:gd name="T6" fmla="*/ 7 w 8"/>
                <a:gd name="T7" fmla="*/ 6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7"/>
                    <a:pt x="0" y="1"/>
                    <a:pt x="4" y="0"/>
                  </a:cubicBezTo>
                  <a:cubicBezTo>
                    <a:pt x="5" y="0"/>
                    <a:pt x="8" y="0"/>
                    <a:pt x="6" y="2"/>
                  </a:cubicBezTo>
                  <a:cubicBezTo>
                    <a:pt x="3" y="4"/>
                    <a:pt x="7" y="4"/>
                    <a:pt x="7" y="6"/>
                  </a:cubicBezTo>
                  <a:cubicBezTo>
                    <a:pt x="6" y="8"/>
                    <a:pt x="7" y="5"/>
                    <a:pt x="7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" name="Freeform 418">
              <a:extLst>
                <a:ext uri="{FF2B5EF4-FFF2-40B4-BE49-F238E27FC236}">
                  <a16:creationId xmlns:a16="http://schemas.microsoft.com/office/drawing/2014/main" id="{60E97279-C441-4665-B004-EC7CF99D1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8529" y="2348601"/>
              <a:ext cx="56625" cy="31860"/>
            </a:xfrm>
            <a:custGeom>
              <a:avLst/>
              <a:gdLst>
                <a:gd name="T0" fmla="*/ 3 w 11"/>
                <a:gd name="T1" fmla="*/ 4 h 6"/>
                <a:gd name="T2" fmla="*/ 1 w 11"/>
                <a:gd name="T3" fmla="*/ 1 h 6"/>
                <a:gd name="T4" fmla="*/ 6 w 11"/>
                <a:gd name="T5" fmla="*/ 1 h 6"/>
                <a:gd name="T6" fmla="*/ 3 w 11"/>
                <a:gd name="T7" fmla="*/ 4 h 6"/>
                <a:gd name="T8" fmla="*/ 3 w 11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3" y="4"/>
                  </a:moveTo>
                  <a:cubicBezTo>
                    <a:pt x="1" y="3"/>
                    <a:pt x="0" y="3"/>
                    <a:pt x="1" y="1"/>
                  </a:cubicBezTo>
                  <a:cubicBezTo>
                    <a:pt x="2" y="0"/>
                    <a:pt x="4" y="1"/>
                    <a:pt x="6" y="1"/>
                  </a:cubicBezTo>
                  <a:cubicBezTo>
                    <a:pt x="11" y="2"/>
                    <a:pt x="6" y="6"/>
                    <a:pt x="3" y="4"/>
                  </a:cubicBezTo>
                  <a:cubicBezTo>
                    <a:pt x="2" y="3"/>
                    <a:pt x="4" y="5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" name="Freeform 419">
              <a:extLst>
                <a:ext uri="{FF2B5EF4-FFF2-40B4-BE49-F238E27FC236}">
                  <a16:creationId xmlns:a16="http://schemas.microsoft.com/office/drawing/2014/main" id="{4AB75EF2-7163-4DBA-BE9E-5455ADF1E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8815" y="2805270"/>
              <a:ext cx="31851" cy="26551"/>
            </a:xfrm>
            <a:custGeom>
              <a:avLst/>
              <a:gdLst>
                <a:gd name="T0" fmla="*/ 5 w 6"/>
                <a:gd name="T1" fmla="*/ 2 h 5"/>
                <a:gd name="T2" fmla="*/ 5 w 6"/>
                <a:gd name="T3" fmla="*/ 1 h 5"/>
                <a:gd name="T4" fmla="*/ 2 w 6"/>
                <a:gd name="T5" fmla="*/ 1 h 5"/>
                <a:gd name="T6" fmla="*/ 1 w 6"/>
                <a:gd name="T7" fmla="*/ 3 h 5"/>
                <a:gd name="T8" fmla="*/ 0 w 6"/>
                <a:gd name="T9" fmla="*/ 4 h 5"/>
                <a:gd name="T10" fmla="*/ 5 w 6"/>
                <a:gd name="T11" fmla="*/ 2 h 5"/>
                <a:gd name="T12" fmla="*/ 5 w 6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5" y="2"/>
                  </a:moveTo>
                  <a:cubicBezTo>
                    <a:pt x="6" y="2"/>
                    <a:pt x="5" y="1"/>
                    <a:pt x="5" y="1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1" y="1"/>
                    <a:pt x="0" y="2"/>
                    <a:pt x="1" y="3"/>
                  </a:cubicBezTo>
                  <a:cubicBezTo>
                    <a:pt x="1" y="3"/>
                    <a:pt x="0" y="5"/>
                    <a:pt x="0" y="4"/>
                  </a:cubicBezTo>
                  <a:cubicBezTo>
                    <a:pt x="0" y="4"/>
                    <a:pt x="5" y="2"/>
                    <a:pt x="5" y="2"/>
                  </a:cubicBezTo>
                  <a:cubicBezTo>
                    <a:pt x="6" y="2"/>
                    <a:pt x="3" y="3"/>
                    <a:pt x="5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" name="Freeform 420">
              <a:extLst>
                <a:ext uri="{FF2B5EF4-FFF2-40B4-BE49-F238E27FC236}">
                  <a16:creationId xmlns:a16="http://schemas.microsoft.com/office/drawing/2014/main" id="{FDA805DC-2585-459A-BA18-367222855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8683" y="2957493"/>
              <a:ext cx="26543" cy="14160"/>
            </a:xfrm>
            <a:custGeom>
              <a:avLst/>
              <a:gdLst>
                <a:gd name="T0" fmla="*/ 3 w 5"/>
                <a:gd name="T1" fmla="*/ 3 h 3"/>
                <a:gd name="T2" fmla="*/ 3 w 5"/>
                <a:gd name="T3" fmla="*/ 0 h 3"/>
                <a:gd name="T4" fmla="*/ 3 w 5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1" y="3"/>
                    <a:pt x="0" y="1"/>
                    <a:pt x="3" y="0"/>
                  </a:cubicBezTo>
                  <a:cubicBezTo>
                    <a:pt x="5" y="0"/>
                    <a:pt x="4" y="3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" name="Freeform 421">
              <a:extLst>
                <a:ext uri="{FF2B5EF4-FFF2-40B4-BE49-F238E27FC236}">
                  <a16:creationId xmlns:a16="http://schemas.microsoft.com/office/drawing/2014/main" id="{82A38A65-58FF-436E-B9F5-1F5BEADBC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849" y="3113254"/>
              <a:ext cx="26543" cy="24781"/>
            </a:xfrm>
            <a:custGeom>
              <a:avLst/>
              <a:gdLst>
                <a:gd name="T0" fmla="*/ 5 w 5"/>
                <a:gd name="T1" fmla="*/ 1 h 5"/>
                <a:gd name="T2" fmla="*/ 1 w 5"/>
                <a:gd name="T3" fmla="*/ 5 h 5"/>
                <a:gd name="T4" fmla="*/ 4 w 5"/>
                <a:gd name="T5" fmla="*/ 3 h 5"/>
                <a:gd name="T6" fmla="*/ 5 w 5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1"/>
                  </a:moveTo>
                  <a:cubicBezTo>
                    <a:pt x="5" y="1"/>
                    <a:pt x="0" y="5"/>
                    <a:pt x="1" y="5"/>
                  </a:cubicBezTo>
                  <a:cubicBezTo>
                    <a:pt x="2" y="5"/>
                    <a:pt x="4" y="3"/>
                    <a:pt x="4" y="3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" name="Freeform 422">
              <a:extLst>
                <a:ext uri="{FF2B5EF4-FFF2-40B4-BE49-F238E27FC236}">
                  <a16:creationId xmlns:a16="http://schemas.microsoft.com/office/drawing/2014/main" id="{AA530722-5AD6-4219-92D9-48DF94739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9924" y="3153964"/>
              <a:ext cx="10618" cy="5310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1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1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" name="Freeform 423">
              <a:extLst>
                <a:ext uri="{FF2B5EF4-FFF2-40B4-BE49-F238E27FC236}">
                  <a16:creationId xmlns:a16="http://schemas.microsoft.com/office/drawing/2014/main" id="{EF906C93-5109-4AE2-8803-24021468C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7372" y="3237156"/>
              <a:ext cx="15926" cy="5310"/>
            </a:xfrm>
            <a:custGeom>
              <a:avLst/>
              <a:gdLst>
                <a:gd name="T0" fmla="*/ 2 w 3"/>
                <a:gd name="T1" fmla="*/ 0 h 1"/>
                <a:gd name="T2" fmla="*/ 1 w 3"/>
                <a:gd name="T3" fmla="*/ 1 h 1"/>
                <a:gd name="T4" fmla="*/ 2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cubicBezTo>
                    <a:pt x="2" y="0"/>
                    <a:pt x="0" y="1"/>
                    <a:pt x="1" y="1"/>
                  </a:cubicBezTo>
                  <a:cubicBezTo>
                    <a:pt x="1" y="1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" name="Freeform 424">
              <a:extLst>
                <a:ext uri="{FF2B5EF4-FFF2-40B4-BE49-F238E27FC236}">
                  <a16:creationId xmlns:a16="http://schemas.microsoft.com/office/drawing/2014/main" id="{F3AFC9E9-7103-453A-B0F7-6DC685230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5436" y="3263706"/>
              <a:ext cx="37161" cy="21241"/>
            </a:xfrm>
            <a:custGeom>
              <a:avLst/>
              <a:gdLst>
                <a:gd name="T0" fmla="*/ 6 w 7"/>
                <a:gd name="T1" fmla="*/ 0 h 4"/>
                <a:gd name="T2" fmla="*/ 1 w 7"/>
                <a:gd name="T3" fmla="*/ 3 h 4"/>
                <a:gd name="T4" fmla="*/ 6 w 7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6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7" y="0"/>
                    <a:pt x="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" name="Freeform 425">
              <a:extLst>
                <a:ext uri="{FF2B5EF4-FFF2-40B4-BE49-F238E27FC236}">
                  <a16:creationId xmlns:a16="http://schemas.microsoft.com/office/drawing/2014/main" id="{8B357C6A-02D9-4F28-B01C-0BF8F7516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4736" y="3284947"/>
              <a:ext cx="30082" cy="19471"/>
            </a:xfrm>
            <a:custGeom>
              <a:avLst/>
              <a:gdLst>
                <a:gd name="T0" fmla="*/ 5 w 6"/>
                <a:gd name="T1" fmla="*/ 0 h 4"/>
                <a:gd name="T2" fmla="*/ 1 w 6"/>
                <a:gd name="T3" fmla="*/ 3 h 4"/>
                <a:gd name="T4" fmla="*/ 5 w 6"/>
                <a:gd name="T5" fmla="*/ 0 h 4"/>
                <a:gd name="T6" fmla="*/ 5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5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5" y="0"/>
                    <a:pt x="5" y="0"/>
                  </a:cubicBezTo>
                  <a:cubicBezTo>
                    <a:pt x="5" y="0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" name="Freeform 426">
              <a:extLst>
                <a:ext uri="{FF2B5EF4-FFF2-40B4-BE49-F238E27FC236}">
                  <a16:creationId xmlns:a16="http://schemas.microsoft.com/office/drawing/2014/main" id="{F676114D-065A-4913-A333-28D3D495A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8193" y="3300877"/>
              <a:ext cx="26543" cy="24781"/>
            </a:xfrm>
            <a:custGeom>
              <a:avLst/>
              <a:gdLst>
                <a:gd name="T0" fmla="*/ 4 w 5"/>
                <a:gd name="T1" fmla="*/ 0 h 5"/>
                <a:gd name="T2" fmla="*/ 0 w 5"/>
                <a:gd name="T3" fmla="*/ 4 h 5"/>
                <a:gd name="T4" fmla="*/ 4 w 5"/>
                <a:gd name="T5" fmla="*/ 0 h 5"/>
                <a:gd name="T6" fmla="*/ 4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cubicBezTo>
                    <a:pt x="4" y="0"/>
                    <a:pt x="0" y="4"/>
                    <a:pt x="0" y="4"/>
                  </a:cubicBezTo>
                  <a:cubicBezTo>
                    <a:pt x="2" y="5"/>
                    <a:pt x="4" y="0"/>
                    <a:pt x="4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" name="Freeform 427">
              <a:extLst>
                <a:ext uri="{FF2B5EF4-FFF2-40B4-BE49-F238E27FC236}">
                  <a16:creationId xmlns:a16="http://schemas.microsoft.com/office/drawing/2014/main" id="{FF12F1C3-EC97-46E9-B28F-25C993690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2884" y="3336277"/>
              <a:ext cx="5308" cy="531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" name="Freeform 428">
              <a:extLst>
                <a:ext uri="{FF2B5EF4-FFF2-40B4-BE49-F238E27FC236}">
                  <a16:creationId xmlns:a16="http://schemas.microsoft.com/office/drawing/2014/main" id="{ECBDB26C-C237-4574-A4EB-E192BDB72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6340" y="3315037"/>
              <a:ext cx="26543" cy="21241"/>
            </a:xfrm>
            <a:custGeom>
              <a:avLst/>
              <a:gdLst>
                <a:gd name="T0" fmla="*/ 4 w 5"/>
                <a:gd name="T1" fmla="*/ 1 h 4"/>
                <a:gd name="T2" fmla="*/ 0 w 5"/>
                <a:gd name="T3" fmla="*/ 4 h 4"/>
                <a:gd name="T4" fmla="*/ 4 w 5"/>
                <a:gd name="T5" fmla="*/ 1 h 4"/>
                <a:gd name="T6" fmla="*/ 4 w 5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2" y="2"/>
                    <a:pt x="0" y="3"/>
                    <a:pt x="0" y="4"/>
                  </a:cubicBezTo>
                  <a:cubicBezTo>
                    <a:pt x="0" y="4"/>
                    <a:pt x="4" y="1"/>
                    <a:pt x="4" y="1"/>
                  </a:cubicBezTo>
                  <a:cubicBezTo>
                    <a:pt x="3" y="1"/>
                    <a:pt x="5" y="0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" name="Freeform 429">
              <a:extLst>
                <a:ext uri="{FF2B5EF4-FFF2-40B4-BE49-F238E27FC236}">
                  <a16:creationId xmlns:a16="http://schemas.microsoft.com/office/drawing/2014/main" id="{4B11AE9A-21C5-44F1-B059-4CFFE49C9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5226" y="3507970"/>
              <a:ext cx="10618" cy="15930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3 h 3"/>
                <a:gd name="T4" fmla="*/ 1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0" y="3"/>
                    <a:pt x="1" y="3"/>
                  </a:cubicBezTo>
                  <a:cubicBezTo>
                    <a:pt x="2" y="3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880515F-AD30-43EE-80C7-6EB4EC3D6376}"/>
                </a:ext>
              </a:extLst>
            </p:cNvPr>
            <p:cNvGrpSpPr/>
            <p:nvPr/>
          </p:nvGrpSpPr>
          <p:grpSpPr>
            <a:xfrm>
              <a:off x="9134115" y="3284947"/>
              <a:ext cx="387533" cy="368166"/>
              <a:chOff x="5961121" y="2686387"/>
              <a:chExt cx="288233" cy="273757"/>
            </a:xfrm>
            <a:solidFill>
              <a:schemeClr val="bg1">
                <a:lumMod val="85000"/>
              </a:schemeClr>
            </a:solidFill>
          </p:grpSpPr>
          <p:sp>
            <p:nvSpPr>
              <p:cNvPr id="398" name="Freeform 430">
                <a:extLst>
                  <a:ext uri="{FF2B5EF4-FFF2-40B4-BE49-F238E27FC236}">
                    <a16:creationId xmlns:a16="http://schemas.microsoft.com/office/drawing/2014/main" id="{4E63B396-95C5-481D-9851-BA777210C4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0902" y="2686387"/>
                <a:ext cx="118452" cy="100026"/>
              </a:xfrm>
              <a:custGeom>
                <a:avLst/>
                <a:gdLst>
                  <a:gd name="T0" fmla="*/ 28 w 31"/>
                  <a:gd name="T1" fmla="*/ 10 h 26"/>
                  <a:gd name="T2" fmla="*/ 29 w 31"/>
                  <a:gd name="T3" fmla="*/ 7 h 26"/>
                  <a:gd name="T4" fmla="*/ 27 w 31"/>
                  <a:gd name="T5" fmla="*/ 10 h 26"/>
                  <a:gd name="T6" fmla="*/ 20 w 31"/>
                  <a:gd name="T7" fmla="*/ 8 h 26"/>
                  <a:gd name="T8" fmla="*/ 11 w 31"/>
                  <a:gd name="T9" fmla="*/ 1 h 26"/>
                  <a:gd name="T10" fmla="*/ 11 w 31"/>
                  <a:gd name="T11" fmla="*/ 5 h 26"/>
                  <a:gd name="T12" fmla="*/ 9 w 31"/>
                  <a:gd name="T13" fmla="*/ 11 h 26"/>
                  <a:gd name="T14" fmla="*/ 7 w 31"/>
                  <a:gd name="T15" fmla="*/ 14 h 26"/>
                  <a:gd name="T16" fmla="*/ 4 w 31"/>
                  <a:gd name="T17" fmla="*/ 14 h 26"/>
                  <a:gd name="T18" fmla="*/ 5 w 31"/>
                  <a:gd name="T19" fmla="*/ 16 h 26"/>
                  <a:gd name="T20" fmla="*/ 1 w 31"/>
                  <a:gd name="T21" fmla="*/ 18 h 26"/>
                  <a:gd name="T22" fmla="*/ 2 w 31"/>
                  <a:gd name="T23" fmla="*/ 23 h 26"/>
                  <a:gd name="T24" fmla="*/ 4 w 31"/>
                  <a:gd name="T25" fmla="*/ 25 h 26"/>
                  <a:gd name="T26" fmla="*/ 6 w 31"/>
                  <a:gd name="T27" fmla="*/ 23 h 26"/>
                  <a:gd name="T28" fmla="*/ 7 w 31"/>
                  <a:gd name="T29" fmla="*/ 23 h 26"/>
                  <a:gd name="T30" fmla="*/ 4 w 31"/>
                  <a:gd name="T31" fmla="*/ 20 h 26"/>
                  <a:gd name="T32" fmla="*/ 7 w 31"/>
                  <a:gd name="T33" fmla="*/ 19 h 26"/>
                  <a:gd name="T34" fmla="*/ 12 w 31"/>
                  <a:gd name="T35" fmla="*/ 18 h 26"/>
                  <a:gd name="T36" fmla="*/ 17 w 31"/>
                  <a:gd name="T37" fmla="*/ 21 h 26"/>
                  <a:gd name="T38" fmla="*/ 21 w 31"/>
                  <a:gd name="T39" fmla="*/ 16 h 26"/>
                  <a:gd name="T40" fmla="*/ 31 w 31"/>
                  <a:gd name="T41" fmla="*/ 14 h 26"/>
                  <a:gd name="T42" fmla="*/ 29 w 31"/>
                  <a:gd name="T43" fmla="*/ 12 h 26"/>
                  <a:gd name="T44" fmla="*/ 28 w 31"/>
                  <a:gd name="T45" fmla="*/ 10 h 26"/>
                  <a:gd name="T46" fmla="*/ 28 w 31"/>
                  <a:gd name="T47" fmla="*/ 1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26">
                    <a:moveTo>
                      <a:pt x="28" y="10"/>
                    </a:moveTo>
                    <a:cubicBezTo>
                      <a:pt x="28" y="10"/>
                      <a:pt x="29" y="8"/>
                      <a:pt x="29" y="7"/>
                    </a:cubicBezTo>
                    <a:cubicBezTo>
                      <a:pt x="29" y="8"/>
                      <a:pt x="27" y="10"/>
                      <a:pt x="27" y="10"/>
                    </a:cubicBezTo>
                    <a:cubicBezTo>
                      <a:pt x="25" y="10"/>
                      <a:pt x="21" y="9"/>
                      <a:pt x="20" y="8"/>
                    </a:cubicBezTo>
                    <a:cubicBezTo>
                      <a:pt x="17" y="7"/>
                      <a:pt x="15" y="2"/>
                      <a:pt x="11" y="1"/>
                    </a:cubicBezTo>
                    <a:cubicBezTo>
                      <a:pt x="9" y="0"/>
                      <a:pt x="10" y="4"/>
                      <a:pt x="11" y="5"/>
                    </a:cubicBezTo>
                    <a:cubicBezTo>
                      <a:pt x="11" y="7"/>
                      <a:pt x="10" y="9"/>
                      <a:pt x="9" y="11"/>
                    </a:cubicBezTo>
                    <a:cubicBezTo>
                      <a:pt x="8" y="12"/>
                      <a:pt x="10" y="15"/>
                      <a:pt x="7" y="14"/>
                    </a:cubicBezTo>
                    <a:cubicBezTo>
                      <a:pt x="7" y="14"/>
                      <a:pt x="5" y="13"/>
                      <a:pt x="4" y="14"/>
                    </a:cubicBezTo>
                    <a:cubicBezTo>
                      <a:pt x="4" y="15"/>
                      <a:pt x="5" y="16"/>
                      <a:pt x="5" y="16"/>
                    </a:cubicBezTo>
                    <a:cubicBezTo>
                      <a:pt x="5" y="16"/>
                      <a:pt x="2" y="18"/>
                      <a:pt x="1" y="18"/>
                    </a:cubicBezTo>
                    <a:cubicBezTo>
                      <a:pt x="0" y="20"/>
                      <a:pt x="3" y="21"/>
                      <a:pt x="2" y="23"/>
                    </a:cubicBezTo>
                    <a:cubicBezTo>
                      <a:pt x="1" y="24"/>
                      <a:pt x="3" y="26"/>
                      <a:pt x="4" y="25"/>
                    </a:cubicBezTo>
                    <a:cubicBezTo>
                      <a:pt x="5" y="24"/>
                      <a:pt x="5" y="23"/>
                      <a:pt x="6" y="23"/>
                    </a:cubicBezTo>
                    <a:cubicBezTo>
                      <a:pt x="6" y="23"/>
                      <a:pt x="7" y="24"/>
                      <a:pt x="7" y="23"/>
                    </a:cubicBezTo>
                    <a:cubicBezTo>
                      <a:pt x="7" y="22"/>
                      <a:pt x="5" y="21"/>
                      <a:pt x="4" y="20"/>
                    </a:cubicBezTo>
                    <a:cubicBezTo>
                      <a:pt x="3" y="18"/>
                      <a:pt x="7" y="19"/>
                      <a:pt x="7" y="19"/>
                    </a:cubicBezTo>
                    <a:cubicBezTo>
                      <a:pt x="9" y="19"/>
                      <a:pt x="10" y="17"/>
                      <a:pt x="12" y="18"/>
                    </a:cubicBezTo>
                    <a:cubicBezTo>
                      <a:pt x="14" y="19"/>
                      <a:pt x="15" y="20"/>
                      <a:pt x="17" y="21"/>
                    </a:cubicBezTo>
                    <a:cubicBezTo>
                      <a:pt x="20" y="23"/>
                      <a:pt x="19" y="17"/>
                      <a:pt x="21" y="16"/>
                    </a:cubicBezTo>
                    <a:cubicBezTo>
                      <a:pt x="21" y="16"/>
                      <a:pt x="31" y="16"/>
                      <a:pt x="31" y="14"/>
                    </a:cubicBezTo>
                    <a:cubicBezTo>
                      <a:pt x="30" y="13"/>
                      <a:pt x="27" y="15"/>
                      <a:pt x="29" y="12"/>
                    </a:cubicBezTo>
                    <a:cubicBezTo>
                      <a:pt x="30" y="11"/>
                      <a:pt x="27" y="12"/>
                      <a:pt x="28" y="10"/>
                    </a:cubicBezTo>
                    <a:cubicBezTo>
                      <a:pt x="29" y="7"/>
                      <a:pt x="28" y="11"/>
                      <a:pt x="28" y="10"/>
                    </a:cubicBez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Source Sans Pro Light" charset="0"/>
                </a:endParaRPr>
              </a:p>
            </p:txBody>
          </p:sp>
          <p:sp>
            <p:nvSpPr>
              <p:cNvPr id="399" name="Freeform 431">
                <a:extLst>
                  <a:ext uri="{FF2B5EF4-FFF2-40B4-BE49-F238E27FC236}">
                    <a16:creationId xmlns:a16="http://schemas.microsoft.com/office/drawing/2014/main" id="{4EADE2DD-A82C-4210-BA50-77EAD006E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121" y="2778517"/>
                <a:ext cx="215847" cy="181627"/>
              </a:xfrm>
              <a:custGeom>
                <a:avLst/>
                <a:gdLst>
                  <a:gd name="T0" fmla="*/ 52 w 56"/>
                  <a:gd name="T1" fmla="*/ 1 h 47"/>
                  <a:gd name="T2" fmla="*/ 51 w 56"/>
                  <a:gd name="T3" fmla="*/ 1 h 47"/>
                  <a:gd name="T4" fmla="*/ 52 w 56"/>
                  <a:gd name="T5" fmla="*/ 3 h 47"/>
                  <a:gd name="T6" fmla="*/ 49 w 56"/>
                  <a:gd name="T7" fmla="*/ 3 h 47"/>
                  <a:gd name="T8" fmla="*/ 47 w 56"/>
                  <a:gd name="T9" fmla="*/ 5 h 47"/>
                  <a:gd name="T10" fmla="*/ 45 w 56"/>
                  <a:gd name="T11" fmla="*/ 6 h 47"/>
                  <a:gd name="T12" fmla="*/ 46 w 56"/>
                  <a:gd name="T13" fmla="*/ 7 h 47"/>
                  <a:gd name="T14" fmla="*/ 46 w 56"/>
                  <a:gd name="T15" fmla="*/ 10 h 47"/>
                  <a:gd name="T16" fmla="*/ 46 w 56"/>
                  <a:gd name="T17" fmla="*/ 13 h 47"/>
                  <a:gd name="T18" fmla="*/ 41 w 56"/>
                  <a:gd name="T19" fmla="*/ 22 h 47"/>
                  <a:gd name="T20" fmla="*/ 36 w 56"/>
                  <a:gd name="T21" fmla="*/ 27 h 47"/>
                  <a:gd name="T22" fmla="*/ 31 w 56"/>
                  <a:gd name="T23" fmla="*/ 27 h 47"/>
                  <a:gd name="T24" fmla="*/ 32 w 56"/>
                  <a:gd name="T25" fmla="*/ 24 h 47"/>
                  <a:gd name="T26" fmla="*/ 30 w 56"/>
                  <a:gd name="T27" fmla="*/ 25 h 47"/>
                  <a:gd name="T28" fmla="*/ 29 w 56"/>
                  <a:gd name="T29" fmla="*/ 27 h 47"/>
                  <a:gd name="T30" fmla="*/ 25 w 56"/>
                  <a:gd name="T31" fmla="*/ 33 h 47"/>
                  <a:gd name="T32" fmla="*/ 25 w 56"/>
                  <a:gd name="T33" fmla="*/ 34 h 47"/>
                  <a:gd name="T34" fmla="*/ 23 w 56"/>
                  <a:gd name="T35" fmla="*/ 36 h 47"/>
                  <a:gd name="T36" fmla="*/ 21 w 56"/>
                  <a:gd name="T37" fmla="*/ 35 h 47"/>
                  <a:gd name="T38" fmla="*/ 17 w 56"/>
                  <a:gd name="T39" fmla="*/ 35 h 47"/>
                  <a:gd name="T40" fmla="*/ 9 w 56"/>
                  <a:gd name="T41" fmla="*/ 36 h 47"/>
                  <a:gd name="T42" fmla="*/ 2 w 56"/>
                  <a:gd name="T43" fmla="*/ 42 h 47"/>
                  <a:gd name="T44" fmla="*/ 1 w 56"/>
                  <a:gd name="T45" fmla="*/ 44 h 47"/>
                  <a:gd name="T46" fmla="*/ 3 w 56"/>
                  <a:gd name="T47" fmla="*/ 43 h 47"/>
                  <a:gd name="T48" fmla="*/ 5 w 56"/>
                  <a:gd name="T49" fmla="*/ 44 h 47"/>
                  <a:gd name="T50" fmla="*/ 22 w 56"/>
                  <a:gd name="T51" fmla="*/ 40 h 47"/>
                  <a:gd name="T52" fmla="*/ 21 w 56"/>
                  <a:gd name="T53" fmla="*/ 43 h 47"/>
                  <a:gd name="T54" fmla="*/ 24 w 56"/>
                  <a:gd name="T55" fmla="*/ 47 h 47"/>
                  <a:gd name="T56" fmla="*/ 27 w 56"/>
                  <a:gd name="T57" fmla="*/ 44 h 47"/>
                  <a:gd name="T58" fmla="*/ 30 w 56"/>
                  <a:gd name="T59" fmla="*/ 43 h 47"/>
                  <a:gd name="T60" fmla="*/ 31 w 56"/>
                  <a:gd name="T61" fmla="*/ 40 h 47"/>
                  <a:gd name="T62" fmla="*/ 38 w 56"/>
                  <a:gd name="T63" fmla="*/ 39 h 47"/>
                  <a:gd name="T64" fmla="*/ 41 w 56"/>
                  <a:gd name="T65" fmla="*/ 40 h 47"/>
                  <a:gd name="T66" fmla="*/ 43 w 56"/>
                  <a:gd name="T67" fmla="*/ 37 h 47"/>
                  <a:gd name="T68" fmla="*/ 45 w 56"/>
                  <a:gd name="T69" fmla="*/ 35 h 47"/>
                  <a:gd name="T70" fmla="*/ 46 w 56"/>
                  <a:gd name="T71" fmla="*/ 38 h 47"/>
                  <a:gd name="T72" fmla="*/ 48 w 56"/>
                  <a:gd name="T73" fmla="*/ 37 h 47"/>
                  <a:gd name="T74" fmla="*/ 49 w 56"/>
                  <a:gd name="T75" fmla="*/ 35 h 47"/>
                  <a:gd name="T76" fmla="*/ 49 w 56"/>
                  <a:gd name="T77" fmla="*/ 32 h 47"/>
                  <a:gd name="T78" fmla="*/ 51 w 56"/>
                  <a:gd name="T79" fmla="*/ 26 h 47"/>
                  <a:gd name="T80" fmla="*/ 51 w 56"/>
                  <a:gd name="T81" fmla="*/ 19 h 47"/>
                  <a:gd name="T82" fmla="*/ 53 w 56"/>
                  <a:gd name="T83" fmla="*/ 19 h 47"/>
                  <a:gd name="T84" fmla="*/ 55 w 56"/>
                  <a:gd name="T85" fmla="*/ 17 h 47"/>
                  <a:gd name="T86" fmla="*/ 55 w 56"/>
                  <a:gd name="T87" fmla="*/ 9 h 47"/>
                  <a:gd name="T88" fmla="*/ 52 w 56"/>
                  <a:gd name="T89" fmla="*/ 1 h 47"/>
                  <a:gd name="T90" fmla="*/ 52 w 56"/>
                  <a:gd name="T91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" h="47">
                    <a:moveTo>
                      <a:pt x="52" y="1"/>
                    </a:moveTo>
                    <a:cubicBezTo>
                      <a:pt x="51" y="1"/>
                      <a:pt x="51" y="0"/>
                      <a:pt x="51" y="1"/>
                    </a:cubicBezTo>
                    <a:cubicBezTo>
                      <a:pt x="49" y="2"/>
                      <a:pt x="51" y="2"/>
                      <a:pt x="52" y="3"/>
                    </a:cubicBezTo>
                    <a:cubicBezTo>
                      <a:pt x="53" y="4"/>
                      <a:pt x="50" y="5"/>
                      <a:pt x="49" y="3"/>
                    </a:cubicBezTo>
                    <a:cubicBezTo>
                      <a:pt x="48" y="1"/>
                      <a:pt x="47" y="4"/>
                      <a:pt x="47" y="5"/>
                    </a:cubicBezTo>
                    <a:cubicBezTo>
                      <a:pt x="46" y="5"/>
                      <a:pt x="45" y="6"/>
                      <a:pt x="45" y="6"/>
                    </a:cubicBezTo>
                    <a:cubicBezTo>
                      <a:pt x="45" y="8"/>
                      <a:pt x="46" y="7"/>
                      <a:pt x="46" y="7"/>
                    </a:cubicBezTo>
                    <a:cubicBezTo>
                      <a:pt x="46" y="8"/>
                      <a:pt x="46" y="9"/>
                      <a:pt x="46" y="10"/>
                    </a:cubicBezTo>
                    <a:cubicBezTo>
                      <a:pt x="46" y="11"/>
                      <a:pt x="47" y="11"/>
                      <a:pt x="46" y="13"/>
                    </a:cubicBezTo>
                    <a:cubicBezTo>
                      <a:pt x="44" y="16"/>
                      <a:pt x="43" y="19"/>
                      <a:pt x="41" y="22"/>
                    </a:cubicBezTo>
                    <a:cubicBezTo>
                      <a:pt x="40" y="23"/>
                      <a:pt x="37" y="27"/>
                      <a:pt x="36" y="27"/>
                    </a:cubicBezTo>
                    <a:cubicBezTo>
                      <a:pt x="34" y="27"/>
                      <a:pt x="32" y="28"/>
                      <a:pt x="31" y="27"/>
                    </a:cubicBezTo>
                    <a:cubicBezTo>
                      <a:pt x="30" y="26"/>
                      <a:pt x="32" y="25"/>
                      <a:pt x="32" y="24"/>
                    </a:cubicBezTo>
                    <a:cubicBezTo>
                      <a:pt x="33" y="23"/>
                      <a:pt x="30" y="25"/>
                      <a:pt x="30" y="25"/>
                    </a:cubicBezTo>
                    <a:cubicBezTo>
                      <a:pt x="29" y="26"/>
                      <a:pt x="29" y="26"/>
                      <a:pt x="29" y="27"/>
                    </a:cubicBezTo>
                    <a:cubicBezTo>
                      <a:pt x="29" y="30"/>
                      <a:pt x="26" y="31"/>
                      <a:pt x="25" y="33"/>
                    </a:cubicBezTo>
                    <a:cubicBezTo>
                      <a:pt x="25" y="33"/>
                      <a:pt x="25" y="34"/>
                      <a:pt x="25" y="34"/>
                    </a:cubicBezTo>
                    <a:cubicBezTo>
                      <a:pt x="25" y="35"/>
                      <a:pt x="23" y="36"/>
                      <a:pt x="23" y="36"/>
                    </a:cubicBezTo>
                    <a:cubicBezTo>
                      <a:pt x="22" y="36"/>
                      <a:pt x="23" y="35"/>
                      <a:pt x="21" y="35"/>
                    </a:cubicBezTo>
                    <a:cubicBezTo>
                      <a:pt x="20" y="35"/>
                      <a:pt x="19" y="35"/>
                      <a:pt x="17" y="35"/>
                    </a:cubicBezTo>
                    <a:cubicBezTo>
                      <a:pt x="14" y="36"/>
                      <a:pt x="12" y="35"/>
                      <a:pt x="9" y="36"/>
                    </a:cubicBezTo>
                    <a:cubicBezTo>
                      <a:pt x="7" y="38"/>
                      <a:pt x="4" y="40"/>
                      <a:pt x="2" y="42"/>
                    </a:cubicBezTo>
                    <a:cubicBezTo>
                      <a:pt x="0" y="42"/>
                      <a:pt x="0" y="45"/>
                      <a:pt x="1" y="44"/>
                    </a:cubicBezTo>
                    <a:cubicBezTo>
                      <a:pt x="2" y="44"/>
                      <a:pt x="2" y="43"/>
                      <a:pt x="3" y="43"/>
                    </a:cubicBezTo>
                    <a:cubicBezTo>
                      <a:pt x="4" y="44"/>
                      <a:pt x="5" y="45"/>
                      <a:pt x="5" y="44"/>
                    </a:cubicBezTo>
                    <a:cubicBezTo>
                      <a:pt x="10" y="43"/>
                      <a:pt x="17" y="39"/>
                      <a:pt x="22" y="40"/>
                    </a:cubicBezTo>
                    <a:cubicBezTo>
                      <a:pt x="23" y="41"/>
                      <a:pt x="21" y="43"/>
                      <a:pt x="21" y="43"/>
                    </a:cubicBezTo>
                    <a:cubicBezTo>
                      <a:pt x="22" y="44"/>
                      <a:pt x="23" y="47"/>
                      <a:pt x="24" y="47"/>
                    </a:cubicBezTo>
                    <a:cubicBezTo>
                      <a:pt x="25" y="46"/>
                      <a:pt x="26" y="45"/>
                      <a:pt x="27" y="44"/>
                    </a:cubicBezTo>
                    <a:cubicBezTo>
                      <a:pt x="28" y="42"/>
                      <a:pt x="28" y="43"/>
                      <a:pt x="30" y="43"/>
                    </a:cubicBezTo>
                    <a:cubicBezTo>
                      <a:pt x="29" y="43"/>
                      <a:pt x="28" y="35"/>
                      <a:pt x="31" y="40"/>
                    </a:cubicBezTo>
                    <a:cubicBezTo>
                      <a:pt x="32" y="42"/>
                      <a:pt x="37" y="40"/>
                      <a:pt x="38" y="39"/>
                    </a:cubicBezTo>
                    <a:cubicBezTo>
                      <a:pt x="40" y="36"/>
                      <a:pt x="40" y="42"/>
                      <a:pt x="41" y="40"/>
                    </a:cubicBezTo>
                    <a:cubicBezTo>
                      <a:pt x="41" y="39"/>
                      <a:pt x="42" y="37"/>
                      <a:pt x="43" y="37"/>
                    </a:cubicBezTo>
                    <a:cubicBezTo>
                      <a:pt x="44" y="36"/>
                      <a:pt x="44" y="37"/>
                      <a:pt x="45" y="35"/>
                    </a:cubicBezTo>
                    <a:cubicBezTo>
                      <a:pt x="45" y="35"/>
                      <a:pt x="45" y="39"/>
                      <a:pt x="46" y="38"/>
                    </a:cubicBezTo>
                    <a:cubicBezTo>
                      <a:pt x="46" y="38"/>
                      <a:pt x="47" y="38"/>
                      <a:pt x="48" y="37"/>
                    </a:cubicBezTo>
                    <a:cubicBezTo>
                      <a:pt x="49" y="37"/>
                      <a:pt x="48" y="36"/>
                      <a:pt x="49" y="35"/>
                    </a:cubicBezTo>
                    <a:cubicBezTo>
                      <a:pt x="51" y="34"/>
                      <a:pt x="51" y="34"/>
                      <a:pt x="49" y="32"/>
                    </a:cubicBezTo>
                    <a:cubicBezTo>
                      <a:pt x="48" y="31"/>
                      <a:pt x="51" y="28"/>
                      <a:pt x="51" y="26"/>
                    </a:cubicBezTo>
                    <a:cubicBezTo>
                      <a:pt x="52" y="24"/>
                      <a:pt x="50" y="21"/>
                      <a:pt x="51" y="19"/>
                    </a:cubicBezTo>
                    <a:cubicBezTo>
                      <a:pt x="52" y="18"/>
                      <a:pt x="52" y="19"/>
                      <a:pt x="53" y="19"/>
                    </a:cubicBezTo>
                    <a:cubicBezTo>
                      <a:pt x="54" y="19"/>
                      <a:pt x="55" y="17"/>
                      <a:pt x="55" y="17"/>
                    </a:cubicBezTo>
                    <a:cubicBezTo>
                      <a:pt x="56" y="14"/>
                      <a:pt x="56" y="11"/>
                      <a:pt x="55" y="9"/>
                    </a:cubicBezTo>
                    <a:cubicBezTo>
                      <a:pt x="55" y="8"/>
                      <a:pt x="52" y="1"/>
                      <a:pt x="52" y="1"/>
                    </a:cubicBezTo>
                    <a:cubicBezTo>
                      <a:pt x="52" y="1"/>
                      <a:pt x="52" y="1"/>
                      <a:pt x="52" y="1"/>
                    </a:cubicBez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900">
                  <a:latin typeface="Source Sans Pro Light" charset="0"/>
                </a:endParaRPr>
              </a:p>
            </p:txBody>
          </p:sp>
        </p:grpSp>
        <p:sp>
          <p:nvSpPr>
            <p:cNvPr id="34" name="Freeform 432">
              <a:extLst>
                <a:ext uri="{FF2B5EF4-FFF2-40B4-BE49-F238E27FC236}">
                  <a16:creationId xmlns:a16="http://schemas.microsoft.com/office/drawing/2014/main" id="{323DFB76-0825-4F2C-9D60-CD084A549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1439" y="3623022"/>
              <a:ext cx="10618" cy="14160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1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1" y="3"/>
                    <a:pt x="2" y="1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" name="Freeform 433">
              <a:extLst>
                <a:ext uri="{FF2B5EF4-FFF2-40B4-BE49-F238E27FC236}">
                  <a16:creationId xmlns:a16="http://schemas.microsoft.com/office/drawing/2014/main" id="{FEAB8D98-5F59-4E34-838A-F85705D4C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504" y="3623022"/>
              <a:ext cx="67243" cy="51330"/>
            </a:xfrm>
            <a:custGeom>
              <a:avLst/>
              <a:gdLst>
                <a:gd name="T0" fmla="*/ 11 w 13"/>
                <a:gd name="T1" fmla="*/ 2 h 10"/>
                <a:gd name="T2" fmla="*/ 7 w 13"/>
                <a:gd name="T3" fmla="*/ 2 h 10"/>
                <a:gd name="T4" fmla="*/ 5 w 13"/>
                <a:gd name="T5" fmla="*/ 3 h 10"/>
                <a:gd name="T6" fmla="*/ 3 w 13"/>
                <a:gd name="T7" fmla="*/ 4 h 10"/>
                <a:gd name="T8" fmla="*/ 0 w 13"/>
                <a:gd name="T9" fmla="*/ 6 h 10"/>
                <a:gd name="T10" fmla="*/ 3 w 13"/>
                <a:gd name="T11" fmla="*/ 9 h 10"/>
                <a:gd name="T12" fmla="*/ 6 w 13"/>
                <a:gd name="T13" fmla="*/ 6 h 10"/>
                <a:gd name="T14" fmla="*/ 10 w 13"/>
                <a:gd name="T15" fmla="*/ 6 h 10"/>
                <a:gd name="T16" fmla="*/ 11 w 13"/>
                <a:gd name="T17" fmla="*/ 2 h 10"/>
                <a:gd name="T18" fmla="*/ 11 w 13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0">
                  <a:moveTo>
                    <a:pt x="11" y="2"/>
                  </a:moveTo>
                  <a:cubicBezTo>
                    <a:pt x="9" y="2"/>
                    <a:pt x="9" y="0"/>
                    <a:pt x="7" y="2"/>
                  </a:cubicBezTo>
                  <a:cubicBezTo>
                    <a:pt x="6" y="2"/>
                    <a:pt x="5" y="4"/>
                    <a:pt x="5" y="3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2" y="6"/>
                    <a:pt x="1" y="5"/>
                    <a:pt x="0" y="6"/>
                  </a:cubicBezTo>
                  <a:cubicBezTo>
                    <a:pt x="0" y="5"/>
                    <a:pt x="2" y="9"/>
                    <a:pt x="3" y="9"/>
                  </a:cubicBezTo>
                  <a:cubicBezTo>
                    <a:pt x="3" y="10"/>
                    <a:pt x="5" y="6"/>
                    <a:pt x="6" y="6"/>
                  </a:cubicBezTo>
                  <a:cubicBezTo>
                    <a:pt x="7" y="6"/>
                    <a:pt x="9" y="7"/>
                    <a:pt x="10" y="6"/>
                  </a:cubicBezTo>
                  <a:cubicBezTo>
                    <a:pt x="11" y="6"/>
                    <a:pt x="13" y="3"/>
                    <a:pt x="11" y="2"/>
                  </a:cubicBezTo>
                  <a:cubicBezTo>
                    <a:pt x="10" y="2"/>
                    <a:pt x="11" y="2"/>
                    <a:pt x="11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" name="Freeform 434">
              <a:extLst>
                <a:ext uri="{FF2B5EF4-FFF2-40B4-BE49-F238E27FC236}">
                  <a16:creationId xmlns:a16="http://schemas.microsoft.com/office/drawing/2014/main" id="{0A3A8F86-38E2-4E87-A6E9-112ADEBEF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2261" y="3642493"/>
              <a:ext cx="56625" cy="83192"/>
            </a:xfrm>
            <a:custGeom>
              <a:avLst/>
              <a:gdLst>
                <a:gd name="T0" fmla="*/ 7 w 11"/>
                <a:gd name="T1" fmla="*/ 0 h 16"/>
                <a:gd name="T2" fmla="*/ 2 w 11"/>
                <a:gd name="T3" fmla="*/ 2 h 16"/>
                <a:gd name="T4" fmla="*/ 0 w 11"/>
                <a:gd name="T5" fmla="*/ 6 h 16"/>
                <a:gd name="T6" fmla="*/ 2 w 11"/>
                <a:gd name="T7" fmla="*/ 6 h 16"/>
                <a:gd name="T8" fmla="*/ 3 w 11"/>
                <a:gd name="T9" fmla="*/ 4 h 16"/>
                <a:gd name="T10" fmla="*/ 4 w 11"/>
                <a:gd name="T11" fmla="*/ 5 h 16"/>
                <a:gd name="T12" fmla="*/ 3 w 11"/>
                <a:gd name="T13" fmla="*/ 10 h 16"/>
                <a:gd name="T14" fmla="*/ 3 w 11"/>
                <a:gd name="T15" fmla="*/ 11 h 16"/>
                <a:gd name="T16" fmla="*/ 3 w 11"/>
                <a:gd name="T17" fmla="*/ 13 h 16"/>
                <a:gd name="T18" fmla="*/ 5 w 11"/>
                <a:gd name="T19" fmla="*/ 12 h 16"/>
                <a:gd name="T20" fmla="*/ 6 w 11"/>
                <a:gd name="T21" fmla="*/ 15 h 16"/>
                <a:gd name="T22" fmla="*/ 8 w 11"/>
                <a:gd name="T23" fmla="*/ 12 h 16"/>
                <a:gd name="T24" fmla="*/ 11 w 11"/>
                <a:gd name="T25" fmla="*/ 7 h 16"/>
                <a:gd name="T26" fmla="*/ 10 w 11"/>
                <a:gd name="T27" fmla="*/ 2 h 16"/>
                <a:gd name="T28" fmla="*/ 7 w 11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6">
                  <a:moveTo>
                    <a:pt x="7" y="0"/>
                  </a:moveTo>
                  <a:cubicBezTo>
                    <a:pt x="5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5"/>
                    <a:pt x="3" y="5"/>
                    <a:pt x="2" y="6"/>
                  </a:cubicBezTo>
                  <a:cubicBezTo>
                    <a:pt x="3" y="5"/>
                    <a:pt x="2" y="4"/>
                    <a:pt x="3" y="4"/>
                  </a:cubicBezTo>
                  <a:cubicBezTo>
                    <a:pt x="3" y="4"/>
                    <a:pt x="4" y="4"/>
                    <a:pt x="4" y="5"/>
                  </a:cubicBezTo>
                  <a:cubicBezTo>
                    <a:pt x="4" y="7"/>
                    <a:pt x="4" y="8"/>
                    <a:pt x="3" y="10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6"/>
                    <a:pt x="5" y="12"/>
                    <a:pt x="5" y="12"/>
                  </a:cubicBezTo>
                  <a:cubicBezTo>
                    <a:pt x="5" y="12"/>
                    <a:pt x="5" y="15"/>
                    <a:pt x="6" y="15"/>
                  </a:cubicBezTo>
                  <a:cubicBezTo>
                    <a:pt x="6" y="16"/>
                    <a:pt x="8" y="13"/>
                    <a:pt x="8" y="12"/>
                  </a:cubicBezTo>
                  <a:cubicBezTo>
                    <a:pt x="10" y="10"/>
                    <a:pt x="10" y="8"/>
                    <a:pt x="11" y="7"/>
                  </a:cubicBezTo>
                  <a:cubicBezTo>
                    <a:pt x="11" y="5"/>
                    <a:pt x="10" y="4"/>
                    <a:pt x="10" y="2"/>
                  </a:cubicBezTo>
                  <a:cubicBezTo>
                    <a:pt x="10" y="0"/>
                    <a:pt x="7" y="2"/>
                    <a:pt x="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" name="Freeform 435">
              <a:extLst>
                <a:ext uri="{FF2B5EF4-FFF2-40B4-BE49-F238E27FC236}">
                  <a16:creationId xmlns:a16="http://schemas.microsoft.com/office/drawing/2014/main" id="{E215E0FD-127A-486C-BF78-3E848E3F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5636" y="3846048"/>
              <a:ext cx="19466" cy="15930"/>
            </a:xfrm>
            <a:custGeom>
              <a:avLst/>
              <a:gdLst>
                <a:gd name="T0" fmla="*/ 4 w 4"/>
                <a:gd name="T1" fmla="*/ 0 h 3"/>
                <a:gd name="T2" fmla="*/ 1 w 4"/>
                <a:gd name="T3" fmla="*/ 3 h 3"/>
                <a:gd name="T4" fmla="*/ 4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cubicBezTo>
                    <a:pt x="3" y="0"/>
                    <a:pt x="0" y="1"/>
                    <a:pt x="1" y="3"/>
                  </a:cubicBezTo>
                  <a:cubicBezTo>
                    <a:pt x="1" y="3"/>
                    <a:pt x="4" y="0"/>
                    <a:pt x="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" name="Freeform 436">
              <a:extLst>
                <a:ext uri="{FF2B5EF4-FFF2-40B4-BE49-F238E27FC236}">
                  <a16:creationId xmlns:a16="http://schemas.microsoft.com/office/drawing/2014/main" id="{CCA5204B-57AF-4A6F-89D9-824BC09BE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1643" y="3794716"/>
              <a:ext cx="10618" cy="885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" name="Freeform 437">
              <a:extLst>
                <a:ext uri="{FF2B5EF4-FFF2-40B4-BE49-F238E27FC236}">
                  <a16:creationId xmlns:a16="http://schemas.microsoft.com/office/drawing/2014/main" id="{02BF7CEC-F5DD-4212-8A1B-1A863E4AF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1848" y="3902688"/>
              <a:ext cx="10618" cy="5310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0" name="Freeform 438">
              <a:extLst>
                <a:ext uri="{FF2B5EF4-FFF2-40B4-BE49-F238E27FC236}">
                  <a16:creationId xmlns:a16="http://schemas.microsoft.com/office/drawing/2014/main" id="{5C64C339-9A68-4F6D-9BDA-D08DCC0EA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2754" y="3883217"/>
              <a:ext cx="61935" cy="86732"/>
            </a:xfrm>
            <a:custGeom>
              <a:avLst/>
              <a:gdLst>
                <a:gd name="T0" fmla="*/ 8 w 12"/>
                <a:gd name="T1" fmla="*/ 1 h 17"/>
                <a:gd name="T2" fmla="*/ 0 w 12"/>
                <a:gd name="T3" fmla="*/ 8 h 17"/>
                <a:gd name="T4" fmla="*/ 1 w 12"/>
                <a:gd name="T5" fmla="*/ 14 h 17"/>
                <a:gd name="T6" fmla="*/ 3 w 12"/>
                <a:gd name="T7" fmla="*/ 17 h 17"/>
                <a:gd name="T8" fmla="*/ 8 w 12"/>
                <a:gd name="T9" fmla="*/ 1 h 17"/>
                <a:gd name="T10" fmla="*/ 8 w 12"/>
                <a:gd name="T11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7">
                  <a:moveTo>
                    <a:pt x="8" y="1"/>
                  </a:moveTo>
                  <a:cubicBezTo>
                    <a:pt x="5" y="0"/>
                    <a:pt x="1" y="6"/>
                    <a:pt x="0" y="8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4"/>
                    <a:pt x="3" y="17"/>
                    <a:pt x="3" y="17"/>
                  </a:cubicBezTo>
                  <a:cubicBezTo>
                    <a:pt x="4" y="15"/>
                    <a:pt x="12" y="2"/>
                    <a:pt x="8" y="1"/>
                  </a:cubicBezTo>
                  <a:cubicBezTo>
                    <a:pt x="7" y="1"/>
                    <a:pt x="9" y="1"/>
                    <a:pt x="8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1" name="Freeform 439">
              <a:extLst>
                <a:ext uri="{FF2B5EF4-FFF2-40B4-BE49-F238E27FC236}">
                  <a16:creationId xmlns:a16="http://schemas.microsoft.com/office/drawing/2014/main" id="{8C5E9261-80BA-439C-99AE-019C1F35E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6618" y="4028360"/>
              <a:ext cx="72553" cy="51330"/>
            </a:xfrm>
            <a:custGeom>
              <a:avLst/>
              <a:gdLst>
                <a:gd name="T0" fmla="*/ 13 w 14"/>
                <a:gd name="T1" fmla="*/ 1 h 10"/>
                <a:gd name="T2" fmla="*/ 9 w 14"/>
                <a:gd name="T3" fmla="*/ 0 h 10"/>
                <a:gd name="T4" fmla="*/ 4 w 14"/>
                <a:gd name="T5" fmla="*/ 2 h 10"/>
                <a:gd name="T6" fmla="*/ 4 w 14"/>
                <a:gd name="T7" fmla="*/ 9 h 10"/>
                <a:gd name="T8" fmla="*/ 11 w 14"/>
                <a:gd name="T9" fmla="*/ 6 h 10"/>
                <a:gd name="T10" fmla="*/ 13 w 14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0">
                  <a:moveTo>
                    <a:pt x="13" y="1"/>
                  </a:moveTo>
                  <a:cubicBezTo>
                    <a:pt x="12" y="1"/>
                    <a:pt x="11" y="0"/>
                    <a:pt x="9" y="0"/>
                  </a:cubicBezTo>
                  <a:cubicBezTo>
                    <a:pt x="7" y="0"/>
                    <a:pt x="6" y="1"/>
                    <a:pt x="4" y="2"/>
                  </a:cubicBezTo>
                  <a:cubicBezTo>
                    <a:pt x="2" y="4"/>
                    <a:pt x="0" y="7"/>
                    <a:pt x="4" y="9"/>
                  </a:cubicBezTo>
                  <a:cubicBezTo>
                    <a:pt x="6" y="10"/>
                    <a:pt x="10" y="8"/>
                    <a:pt x="11" y="6"/>
                  </a:cubicBezTo>
                  <a:cubicBezTo>
                    <a:pt x="11" y="5"/>
                    <a:pt x="14" y="1"/>
                    <a:pt x="13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2" name="Freeform 440">
              <a:extLst>
                <a:ext uri="{FF2B5EF4-FFF2-40B4-BE49-F238E27FC236}">
                  <a16:creationId xmlns:a16="http://schemas.microsoft.com/office/drawing/2014/main" id="{C5B529CB-5F81-485B-B9ED-3E07FB6EC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136" y="4063760"/>
              <a:ext cx="104404" cy="146912"/>
            </a:xfrm>
            <a:custGeom>
              <a:avLst/>
              <a:gdLst>
                <a:gd name="T0" fmla="*/ 12 w 20"/>
                <a:gd name="T1" fmla="*/ 2 h 28"/>
                <a:gd name="T2" fmla="*/ 9 w 20"/>
                <a:gd name="T3" fmla="*/ 2 h 28"/>
                <a:gd name="T4" fmla="*/ 4 w 20"/>
                <a:gd name="T5" fmla="*/ 3 h 28"/>
                <a:gd name="T6" fmla="*/ 3 w 20"/>
                <a:gd name="T7" fmla="*/ 11 h 28"/>
                <a:gd name="T8" fmla="*/ 3 w 20"/>
                <a:gd name="T9" fmla="*/ 13 h 28"/>
                <a:gd name="T10" fmla="*/ 0 w 20"/>
                <a:gd name="T11" fmla="*/ 13 h 28"/>
                <a:gd name="T12" fmla="*/ 3 w 20"/>
                <a:gd name="T13" fmla="*/ 22 h 28"/>
                <a:gd name="T14" fmla="*/ 5 w 20"/>
                <a:gd name="T15" fmla="*/ 20 h 28"/>
                <a:gd name="T16" fmla="*/ 7 w 20"/>
                <a:gd name="T17" fmla="*/ 22 h 28"/>
                <a:gd name="T18" fmla="*/ 4 w 20"/>
                <a:gd name="T19" fmla="*/ 23 h 28"/>
                <a:gd name="T20" fmla="*/ 8 w 20"/>
                <a:gd name="T21" fmla="*/ 26 h 28"/>
                <a:gd name="T22" fmla="*/ 11 w 20"/>
                <a:gd name="T23" fmla="*/ 25 h 28"/>
                <a:gd name="T24" fmla="*/ 15 w 20"/>
                <a:gd name="T25" fmla="*/ 28 h 28"/>
                <a:gd name="T26" fmla="*/ 14 w 20"/>
                <a:gd name="T27" fmla="*/ 25 h 28"/>
                <a:gd name="T28" fmla="*/ 17 w 20"/>
                <a:gd name="T29" fmla="*/ 24 h 28"/>
                <a:gd name="T30" fmla="*/ 10 w 20"/>
                <a:gd name="T31" fmla="*/ 22 h 28"/>
                <a:gd name="T32" fmla="*/ 9 w 20"/>
                <a:gd name="T33" fmla="*/ 16 h 28"/>
                <a:gd name="T34" fmla="*/ 12 w 20"/>
                <a:gd name="T35" fmla="*/ 12 h 28"/>
                <a:gd name="T36" fmla="*/ 13 w 20"/>
                <a:gd name="T37" fmla="*/ 7 h 28"/>
                <a:gd name="T38" fmla="*/ 12 w 20"/>
                <a:gd name="T39" fmla="*/ 2 h 28"/>
                <a:gd name="T40" fmla="*/ 12 w 20"/>
                <a:gd name="T41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8">
                  <a:moveTo>
                    <a:pt x="12" y="2"/>
                  </a:moveTo>
                  <a:cubicBezTo>
                    <a:pt x="10" y="1"/>
                    <a:pt x="11" y="5"/>
                    <a:pt x="9" y="2"/>
                  </a:cubicBezTo>
                  <a:cubicBezTo>
                    <a:pt x="8" y="0"/>
                    <a:pt x="4" y="1"/>
                    <a:pt x="4" y="3"/>
                  </a:cubicBezTo>
                  <a:cubicBezTo>
                    <a:pt x="3" y="6"/>
                    <a:pt x="4" y="8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2" y="14"/>
                    <a:pt x="0" y="13"/>
                    <a:pt x="0" y="13"/>
                  </a:cubicBezTo>
                  <a:cubicBezTo>
                    <a:pt x="0" y="13"/>
                    <a:pt x="2" y="22"/>
                    <a:pt x="3" y="22"/>
                  </a:cubicBezTo>
                  <a:cubicBezTo>
                    <a:pt x="3" y="22"/>
                    <a:pt x="4" y="19"/>
                    <a:pt x="5" y="20"/>
                  </a:cubicBezTo>
                  <a:cubicBezTo>
                    <a:pt x="5" y="20"/>
                    <a:pt x="7" y="21"/>
                    <a:pt x="7" y="22"/>
                  </a:cubicBezTo>
                  <a:cubicBezTo>
                    <a:pt x="7" y="23"/>
                    <a:pt x="4" y="21"/>
                    <a:pt x="4" y="23"/>
                  </a:cubicBezTo>
                  <a:cubicBezTo>
                    <a:pt x="4" y="25"/>
                    <a:pt x="6" y="27"/>
                    <a:pt x="8" y="26"/>
                  </a:cubicBezTo>
                  <a:cubicBezTo>
                    <a:pt x="9" y="26"/>
                    <a:pt x="10" y="24"/>
                    <a:pt x="11" y="25"/>
                  </a:cubicBezTo>
                  <a:cubicBezTo>
                    <a:pt x="11" y="25"/>
                    <a:pt x="15" y="28"/>
                    <a:pt x="15" y="28"/>
                  </a:cubicBezTo>
                  <a:cubicBezTo>
                    <a:pt x="16" y="27"/>
                    <a:pt x="13" y="26"/>
                    <a:pt x="14" y="25"/>
                  </a:cubicBezTo>
                  <a:cubicBezTo>
                    <a:pt x="13" y="26"/>
                    <a:pt x="20" y="28"/>
                    <a:pt x="17" y="24"/>
                  </a:cubicBezTo>
                  <a:cubicBezTo>
                    <a:pt x="15" y="22"/>
                    <a:pt x="11" y="25"/>
                    <a:pt x="10" y="22"/>
                  </a:cubicBezTo>
                  <a:cubicBezTo>
                    <a:pt x="9" y="20"/>
                    <a:pt x="9" y="19"/>
                    <a:pt x="9" y="16"/>
                  </a:cubicBezTo>
                  <a:cubicBezTo>
                    <a:pt x="9" y="14"/>
                    <a:pt x="11" y="14"/>
                    <a:pt x="12" y="12"/>
                  </a:cubicBezTo>
                  <a:cubicBezTo>
                    <a:pt x="14" y="10"/>
                    <a:pt x="14" y="9"/>
                    <a:pt x="13" y="7"/>
                  </a:cubicBezTo>
                  <a:cubicBezTo>
                    <a:pt x="13" y="7"/>
                    <a:pt x="13" y="2"/>
                    <a:pt x="12" y="2"/>
                  </a:cubicBezTo>
                  <a:cubicBezTo>
                    <a:pt x="11" y="2"/>
                    <a:pt x="13" y="2"/>
                    <a:pt x="12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3" name="Freeform 441">
              <a:extLst>
                <a:ext uri="{FF2B5EF4-FFF2-40B4-BE49-F238E27FC236}">
                  <a16:creationId xmlns:a16="http://schemas.microsoft.com/office/drawing/2014/main" id="{B8A7D807-6B85-4216-AD8F-08A0470BB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0614" y="4189432"/>
              <a:ext cx="31851" cy="40711"/>
            </a:xfrm>
            <a:custGeom>
              <a:avLst/>
              <a:gdLst>
                <a:gd name="T0" fmla="*/ 3 w 6"/>
                <a:gd name="T1" fmla="*/ 1 h 8"/>
                <a:gd name="T2" fmla="*/ 1 w 6"/>
                <a:gd name="T3" fmla="*/ 1 h 8"/>
                <a:gd name="T4" fmla="*/ 0 w 6"/>
                <a:gd name="T5" fmla="*/ 3 h 8"/>
                <a:gd name="T6" fmla="*/ 2 w 6"/>
                <a:gd name="T7" fmla="*/ 6 h 8"/>
                <a:gd name="T8" fmla="*/ 5 w 6"/>
                <a:gd name="T9" fmla="*/ 7 h 8"/>
                <a:gd name="T10" fmla="*/ 4 w 6"/>
                <a:gd name="T11" fmla="*/ 4 h 8"/>
                <a:gd name="T12" fmla="*/ 3 w 6"/>
                <a:gd name="T13" fmla="*/ 1 h 8"/>
                <a:gd name="T14" fmla="*/ 3 w 6"/>
                <a:gd name="T1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8">
                  <a:moveTo>
                    <a:pt x="3" y="1"/>
                  </a:moveTo>
                  <a:cubicBezTo>
                    <a:pt x="3" y="1"/>
                    <a:pt x="2" y="0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1" y="4"/>
                    <a:pt x="0" y="5"/>
                    <a:pt x="2" y="6"/>
                  </a:cubicBezTo>
                  <a:cubicBezTo>
                    <a:pt x="2" y="6"/>
                    <a:pt x="6" y="8"/>
                    <a:pt x="5" y="7"/>
                  </a:cubicBezTo>
                  <a:cubicBezTo>
                    <a:pt x="5" y="6"/>
                    <a:pt x="5" y="5"/>
                    <a:pt x="4" y="4"/>
                  </a:cubicBezTo>
                  <a:cubicBezTo>
                    <a:pt x="2" y="4"/>
                    <a:pt x="2" y="1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4" name="Freeform 442">
              <a:extLst>
                <a:ext uri="{FF2B5EF4-FFF2-40B4-BE49-F238E27FC236}">
                  <a16:creationId xmlns:a16="http://schemas.microsoft.com/office/drawing/2014/main" id="{15967DF2-DFE2-4AE1-BCA4-39E37AA76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1848" y="4224833"/>
              <a:ext cx="51317" cy="69032"/>
            </a:xfrm>
            <a:custGeom>
              <a:avLst/>
              <a:gdLst>
                <a:gd name="T0" fmla="*/ 4 w 10"/>
                <a:gd name="T1" fmla="*/ 0 h 13"/>
                <a:gd name="T2" fmla="*/ 2 w 10"/>
                <a:gd name="T3" fmla="*/ 1 h 13"/>
                <a:gd name="T4" fmla="*/ 4 w 10"/>
                <a:gd name="T5" fmla="*/ 4 h 13"/>
                <a:gd name="T6" fmla="*/ 4 w 10"/>
                <a:gd name="T7" fmla="*/ 9 h 13"/>
                <a:gd name="T8" fmla="*/ 5 w 10"/>
                <a:gd name="T9" fmla="*/ 13 h 13"/>
                <a:gd name="T10" fmla="*/ 5 w 10"/>
                <a:gd name="T11" fmla="*/ 11 h 13"/>
                <a:gd name="T12" fmla="*/ 9 w 10"/>
                <a:gd name="T13" fmla="*/ 8 h 13"/>
                <a:gd name="T14" fmla="*/ 8 w 10"/>
                <a:gd name="T15" fmla="*/ 6 h 13"/>
                <a:gd name="T16" fmla="*/ 9 w 10"/>
                <a:gd name="T17" fmla="*/ 5 h 13"/>
                <a:gd name="T18" fmla="*/ 7 w 10"/>
                <a:gd name="T19" fmla="*/ 1 h 13"/>
                <a:gd name="T20" fmla="*/ 4 w 10"/>
                <a:gd name="T2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3">
                  <a:moveTo>
                    <a:pt x="4" y="0"/>
                  </a:moveTo>
                  <a:cubicBezTo>
                    <a:pt x="3" y="0"/>
                    <a:pt x="4" y="0"/>
                    <a:pt x="2" y="1"/>
                  </a:cubicBezTo>
                  <a:cubicBezTo>
                    <a:pt x="1" y="2"/>
                    <a:pt x="3" y="3"/>
                    <a:pt x="4" y="4"/>
                  </a:cubicBezTo>
                  <a:cubicBezTo>
                    <a:pt x="5" y="6"/>
                    <a:pt x="0" y="7"/>
                    <a:pt x="4" y="9"/>
                  </a:cubicBezTo>
                  <a:cubicBezTo>
                    <a:pt x="5" y="10"/>
                    <a:pt x="3" y="12"/>
                    <a:pt x="5" y="13"/>
                  </a:cubicBezTo>
                  <a:cubicBezTo>
                    <a:pt x="6" y="13"/>
                    <a:pt x="6" y="12"/>
                    <a:pt x="5" y="11"/>
                  </a:cubicBezTo>
                  <a:cubicBezTo>
                    <a:pt x="3" y="5"/>
                    <a:pt x="9" y="10"/>
                    <a:pt x="9" y="8"/>
                  </a:cubicBezTo>
                  <a:cubicBezTo>
                    <a:pt x="9" y="7"/>
                    <a:pt x="7" y="6"/>
                    <a:pt x="8" y="6"/>
                  </a:cubicBezTo>
                  <a:cubicBezTo>
                    <a:pt x="8" y="5"/>
                    <a:pt x="10" y="6"/>
                    <a:pt x="9" y="5"/>
                  </a:cubicBezTo>
                  <a:cubicBezTo>
                    <a:pt x="8" y="4"/>
                    <a:pt x="6" y="3"/>
                    <a:pt x="7" y="1"/>
                  </a:cubicBezTo>
                  <a:cubicBezTo>
                    <a:pt x="7" y="0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5" name="Freeform 443">
              <a:extLst>
                <a:ext uri="{FF2B5EF4-FFF2-40B4-BE49-F238E27FC236}">
                  <a16:creationId xmlns:a16="http://schemas.microsoft.com/office/drawing/2014/main" id="{9030C092-500A-4FD4-98DD-BA7280518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8060" y="4194743"/>
              <a:ext cx="31851" cy="40711"/>
            </a:xfrm>
            <a:custGeom>
              <a:avLst/>
              <a:gdLst>
                <a:gd name="T0" fmla="*/ 6 w 6"/>
                <a:gd name="T1" fmla="*/ 5 h 8"/>
                <a:gd name="T2" fmla="*/ 0 w 6"/>
                <a:gd name="T3" fmla="*/ 2 h 8"/>
                <a:gd name="T4" fmla="*/ 3 w 6"/>
                <a:gd name="T5" fmla="*/ 6 h 8"/>
                <a:gd name="T6" fmla="*/ 6 w 6"/>
                <a:gd name="T7" fmla="*/ 5 h 8"/>
                <a:gd name="T8" fmla="*/ 6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5"/>
                  </a:moveTo>
                  <a:cubicBezTo>
                    <a:pt x="5" y="4"/>
                    <a:pt x="3" y="0"/>
                    <a:pt x="0" y="2"/>
                  </a:cubicBezTo>
                  <a:cubicBezTo>
                    <a:pt x="0" y="2"/>
                    <a:pt x="3" y="5"/>
                    <a:pt x="3" y="6"/>
                  </a:cubicBezTo>
                  <a:cubicBezTo>
                    <a:pt x="3" y="8"/>
                    <a:pt x="6" y="8"/>
                    <a:pt x="6" y="5"/>
                  </a:cubicBezTo>
                  <a:cubicBezTo>
                    <a:pt x="6" y="5"/>
                    <a:pt x="6" y="6"/>
                    <a:pt x="6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6" name="Freeform 444">
              <a:extLst>
                <a:ext uri="{FF2B5EF4-FFF2-40B4-BE49-F238E27FC236}">
                  <a16:creationId xmlns:a16="http://schemas.microsoft.com/office/drawing/2014/main" id="{263EA302-9EFF-4C67-A0F4-856EAF9DF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5223" y="4235453"/>
              <a:ext cx="46009" cy="53101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2 h 10"/>
                <a:gd name="T4" fmla="*/ 2 w 9"/>
                <a:gd name="T5" fmla="*/ 4 h 10"/>
                <a:gd name="T6" fmla="*/ 1 w 9"/>
                <a:gd name="T7" fmla="*/ 9 h 10"/>
                <a:gd name="T8" fmla="*/ 6 w 9"/>
                <a:gd name="T9" fmla="*/ 6 h 10"/>
                <a:gd name="T10" fmla="*/ 3 w 9"/>
                <a:gd name="T11" fmla="*/ 2 h 10"/>
                <a:gd name="T12" fmla="*/ 3 w 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2" y="3"/>
                    <a:pt x="2" y="4"/>
                  </a:cubicBezTo>
                  <a:cubicBezTo>
                    <a:pt x="3" y="5"/>
                    <a:pt x="0" y="8"/>
                    <a:pt x="1" y="9"/>
                  </a:cubicBezTo>
                  <a:cubicBezTo>
                    <a:pt x="1" y="10"/>
                    <a:pt x="5" y="6"/>
                    <a:pt x="6" y="6"/>
                  </a:cubicBezTo>
                  <a:cubicBezTo>
                    <a:pt x="9" y="6"/>
                    <a:pt x="3" y="2"/>
                    <a:pt x="3" y="2"/>
                  </a:cubicBezTo>
                  <a:cubicBezTo>
                    <a:pt x="1" y="0"/>
                    <a:pt x="3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7" name="Freeform 445">
              <a:extLst>
                <a:ext uri="{FF2B5EF4-FFF2-40B4-BE49-F238E27FC236}">
                  <a16:creationId xmlns:a16="http://schemas.microsoft.com/office/drawing/2014/main" id="{3F379B21-4E2A-44D1-89B6-B9D8A2672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5840" y="4267313"/>
              <a:ext cx="35392" cy="56640"/>
            </a:xfrm>
            <a:custGeom>
              <a:avLst/>
              <a:gdLst>
                <a:gd name="T0" fmla="*/ 6 w 7"/>
                <a:gd name="T1" fmla="*/ 1 h 11"/>
                <a:gd name="T2" fmla="*/ 3 w 7"/>
                <a:gd name="T3" fmla="*/ 5 h 11"/>
                <a:gd name="T4" fmla="*/ 3 w 7"/>
                <a:gd name="T5" fmla="*/ 9 h 11"/>
                <a:gd name="T6" fmla="*/ 5 w 7"/>
                <a:gd name="T7" fmla="*/ 6 h 11"/>
                <a:gd name="T8" fmla="*/ 6 w 7"/>
                <a:gd name="T9" fmla="*/ 1 h 11"/>
                <a:gd name="T10" fmla="*/ 6 w 7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6" y="1"/>
                  </a:moveTo>
                  <a:cubicBezTo>
                    <a:pt x="3" y="1"/>
                    <a:pt x="4" y="4"/>
                    <a:pt x="3" y="5"/>
                  </a:cubicBezTo>
                  <a:cubicBezTo>
                    <a:pt x="0" y="7"/>
                    <a:pt x="1" y="7"/>
                    <a:pt x="3" y="9"/>
                  </a:cubicBezTo>
                  <a:cubicBezTo>
                    <a:pt x="6" y="11"/>
                    <a:pt x="4" y="8"/>
                    <a:pt x="5" y="6"/>
                  </a:cubicBezTo>
                  <a:cubicBezTo>
                    <a:pt x="5" y="6"/>
                    <a:pt x="7" y="0"/>
                    <a:pt x="6" y="1"/>
                  </a:cubicBezTo>
                  <a:cubicBezTo>
                    <a:pt x="5" y="1"/>
                    <a:pt x="6" y="0"/>
                    <a:pt x="6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8" name="Freeform 446">
              <a:extLst>
                <a:ext uri="{FF2B5EF4-FFF2-40B4-BE49-F238E27FC236}">
                  <a16:creationId xmlns:a16="http://schemas.microsoft.com/office/drawing/2014/main" id="{4D5785B8-652A-4B15-9CFF-5D89658DC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5921" y="4262004"/>
              <a:ext cx="21235" cy="40711"/>
            </a:xfrm>
            <a:custGeom>
              <a:avLst/>
              <a:gdLst>
                <a:gd name="T0" fmla="*/ 3 w 4"/>
                <a:gd name="T1" fmla="*/ 1 h 8"/>
                <a:gd name="T2" fmla="*/ 0 w 4"/>
                <a:gd name="T3" fmla="*/ 8 h 8"/>
                <a:gd name="T4" fmla="*/ 3 w 4"/>
                <a:gd name="T5" fmla="*/ 5 h 8"/>
                <a:gd name="T6" fmla="*/ 3 w 4"/>
                <a:gd name="T7" fmla="*/ 1 h 8"/>
                <a:gd name="T8" fmla="*/ 3 w 4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3" y="1"/>
                  </a:moveTo>
                  <a:cubicBezTo>
                    <a:pt x="2" y="1"/>
                    <a:pt x="0" y="7"/>
                    <a:pt x="0" y="8"/>
                  </a:cubicBezTo>
                  <a:cubicBezTo>
                    <a:pt x="0" y="8"/>
                    <a:pt x="2" y="6"/>
                    <a:pt x="3" y="5"/>
                  </a:cubicBezTo>
                  <a:cubicBezTo>
                    <a:pt x="3" y="5"/>
                    <a:pt x="4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49" name="Freeform 447">
              <a:extLst>
                <a:ext uri="{FF2B5EF4-FFF2-40B4-BE49-F238E27FC236}">
                  <a16:creationId xmlns:a16="http://schemas.microsoft.com/office/drawing/2014/main" id="{A3C92D42-4B32-4C98-B63B-3A52F9FF2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6540" y="4288554"/>
              <a:ext cx="31851" cy="19471"/>
            </a:xfrm>
            <a:custGeom>
              <a:avLst/>
              <a:gdLst>
                <a:gd name="T0" fmla="*/ 1 w 6"/>
                <a:gd name="T1" fmla="*/ 1 h 4"/>
                <a:gd name="T2" fmla="*/ 3 w 6"/>
                <a:gd name="T3" fmla="*/ 3 h 4"/>
                <a:gd name="T4" fmla="*/ 1 w 6"/>
                <a:gd name="T5" fmla="*/ 1 h 4"/>
                <a:gd name="T6" fmla="*/ 1 w 6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1" y="1"/>
                  </a:moveTo>
                  <a:cubicBezTo>
                    <a:pt x="0" y="3"/>
                    <a:pt x="1" y="4"/>
                    <a:pt x="3" y="3"/>
                  </a:cubicBezTo>
                  <a:cubicBezTo>
                    <a:pt x="6" y="3"/>
                    <a:pt x="2" y="0"/>
                    <a:pt x="1" y="1"/>
                  </a:cubicBezTo>
                  <a:cubicBezTo>
                    <a:pt x="1" y="2"/>
                    <a:pt x="2" y="1"/>
                    <a:pt x="1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0" name="Freeform 448">
              <a:extLst>
                <a:ext uri="{FF2B5EF4-FFF2-40B4-BE49-F238E27FC236}">
                  <a16:creationId xmlns:a16="http://schemas.microsoft.com/office/drawing/2014/main" id="{9399B499-BC94-4DF8-BEA2-1654C186E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6540" y="4302715"/>
              <a:ext cx="72553" cy="109743"/>
            </a:xfrm>
            <a:custGeom>
              <a:avLst/>
              <a:gdLst>
                <a:gd name="T0" fmla="*/ 10 w 14"/>
                <a:gd name="T1" fmla="*/ 0 h 21"/>
                <a:gd name="T2" fmla="*/ 9 w 14"/>
                <a:gd name="T3" fmla="*/ 2 h 21"/>
                <a:gd name="T4" fmla="*/ 7 w 14"/>
                <a:gd name="T5" fmla="*/ 4 h 21"/>
                <a:gd name="T6" fmla="*/ 3 w 14"/>
                <a:gd name="T7" fmla="*/ 6 h 21"/>
                <a:gd name="T8" fmla="*/ 2 w 14"/>
                <a:gd name="T9" fmla="*/ 11 h 21"/>
                <a:gd name="T10" fmla="*/ 2 w 14"/>
                <a:gd name="T11" fmla="*/ 14 h 21"/>
                <a:gd name="T12" fmla="*/ 3 w 14"/>
                <a:gd name="T13" fmla="*/ 18 h 21"/>
                <a:gd name="T14" fmla="*/ 8 w 14"/>
                <a:gd name="T15" fmla="*/ 19 h 21"/>
                <a:gd name="T16" fmla="*/ 8 w 14"/>
                <a:gd name="T17" fmla="*/ 16 h 21"/>
                <a:gd name="T18" fmla="*/ 10 w 14"/>
                <a:gd name="T19" fmla="*/ 12 h 21"/>
                <a:gd name="T20" fmla="*/ 12 w 14"/>
                <a:gd name="T21" fmla="*/ 17 h 21"/>
                <a:gd name="T22" fmla="*/ 13 w 14"/>
                <a:gd name="T23" fmla="*/ 14 h 21"/>
                <a:gd name="T24" fmla="*/ 13 w 14"/>
                <a:gd name="T25" fmla="*/ 10 h 21"/>
                <a:gd name="T26" fmla="*/ 10 w 14"/>
                <a:gd name="T27" fmla="*/ 0 h 21"/>
                <a:gd name="T28" fmla="*/ 10 w 14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21">
                  <a:moveTo>
                    <a:pt x="10" y="0"/>
                  </a:moveTo>
                  <a:cubicBezTo>
                    <a:pt x="9" y="0"/>
                    <a:pt x="9" y="1"/>
                    <a:pt x="9" y="2"/>
                  </a:cubicBezTo>
                  <a:cubicBezTo>
                    <a:pt x="9" y="3"/>
                    <a:pt x="9" y="3"/>
                    <a:pt x="7" y="4"/>
                  </a:cubicBezTo>
                  <a:cubicBezTo>
                    <a:pt x="6" y="4"/>
                    <a:pt x="4" y="6"/>
                    <a:pt x="3" y="6"/>
                  </a:cubicBezTo>
                  <a:cubicBezTo>
                    <a:pt x="1" y="9"/>
                    <a:pt x="0" y="9"/>
                    <a:pt x="2" y="11"/>
                  </a:cubicBezTo>
                  <a:cubicBezTo>
                    <a:pt x="3" y="12"/>
                    <a:pt x="2" y="13"/>
                    <a:pt x="2" y="14"/>
                  </a:cubicBezTo>
                  <a:cubicBezTo>
                    <a:pt x="1" y="16"/>
                    <a:pt x="2" y="17"/>
                    <a:pt x="3" y="18"/>
                  </a:cubicBezTo>
                  <a:cubicBezTo>
                    <a:pt x="5" y="19"/>
                    <a:pt x="7" y="19"/>
                    <a:pt x="8" y="19"/>
                  </a:cubicBezTo>
                  <a:cubicBezTo>
                    <a:pt x="11" y="21"/>
                    <a:pt x="9" y="18"/>
                    <a:pt x="8" y="16"/>
                  </a:cubicBezTo>
                  <a:cubicBezTo>
                    <a:pt x="8" y="16"/>
                    <a:pt x="8" y="12"/>
                    <a:pt x="10" y="12"/>
                  </a:cubicBezTo>
                  <a:cubicBezTo>
                    <a:pt x="11" y="12"/>
                    <a:pt x="11" y="17"/>
                    <a:pt x="12" y="17"/>
                  </a:cubicBezTo>
                  <a:cubicBezTo>
                    <a:pt x="12" y="17"/>
                    <a:pt x="13" y="14"/>
                    <a:pt x="13" y="14"/>
                  </a:cubicBezTo>
                  <a:cubicBezTo>
                    <a:pt x="14" y="12"/>
                    <a:pt x="14" y="11"/>
                    <a:pt x="13" y="10"/>
                  </a:cubicBezTo>
                  <a:cubicBezTo>
                    <a:pt x="13" y="7"/>
                    <a:pt x="13" y="1"/>
                    <a:pt x="10" y="0"/>
                  </a:cubicBezTo>
                  <a:cubicBezTo>
                    <a:pt x="9" y="0"/>
                    <a:pt x="10" y="1"/>
                    <a:pt x="1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1" name="Freeform 449">
              <a:extLst>
                <a:ext uri="{FF2B5EF4-FFF2-40B4-BE49-F238E27FC236}">
                  <a16:creationId xmlns:a16="http://schemas.microsoft.com/office/drawing/2014/main" id="{2AB9A80B-18E3-4668-9530-818D2057B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0531" y="4323955"/>
              <a:ext cx="61935" cy="53101"/>
            </a:xfrm>
            <a:custGeom>
              <a:avLst/>
              <a:gdLst>
                <a:gd name="T0" fmla="*/ 8 w 12"/>
                <a:gd name="T1" fmla="*/ 1 h 10"/>
                <a:gd name="T2" fmla="*/ 2 w 12"/>
                <a:gd name="T3" fmla="*/ 4 h 10"/>
                <a:gd name="T4" fmla="*/ 0 w 12"/>
                <a:gd name="T5" fmla="*/ 10 h 10"/>
                <a:gd name="T6" fmla="*/ 2 w 12"/>
                <a:gd name="T7" fmla="*/ 6 h 10"/>
                <a:gd name="T8" fmla="*/ 4 w 12"/>
                <a:gd name="T9" fmla="*/ 6 h 10"/>
                <a:gd name="T10" fmla="*/ 6 w 12"/>
                <a:gd name="T11" fmla="*/ 7 h 10"/>
                <a:gd name="T12" fmla="*/ 8 w 12"/>
                <a:gd name="T13" fmla="*/ 7 h 10"/>
                <a:gd name="T14" fmla="*/ 8 w 12"/>
                <a:gd name="T15" fmla="*/ 5 h 10"/>
                <a:gd name="T16" fmla="*/ 8 w 12"/>
                <a:gd name="T17" fmla="*/ 1 h 10"/>
                <a:gd name="T18" fmla="*/ 8 w 12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0">
                  <a:moveTo>
                    <a:pt x="8" y="1"/>
                  </a:moveTo>
                  <a:cubicBezTo>
                    <a:pt x="6" y="0"/>
                    <a:pt x="5" y="4"/>
                    <a:pt x="2" y="4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1" y="9"/>
                    <a:pt x="1" y="7"/>
                    <a:pt x="2" y="6"/>
                  </a:cubicBezTo>
                  <a:cubicBezTo>
                    <a:pt x="2" y="6"/>
                    <a:pt x="4" y="5"/>
                    <a:pt x="4" y="6"/>
                  </a:cubicBezTo>
                  <a:cubicBezTo>
                    <a:pt x="4" y="7"/>
                    <a:pt x="6" y="7"/>
                    <a:pt x="6" y="7"/>
                  </a:cubicBezTo>
                  <a:cubicBezTo>
                    <a:pt x="7" y="7"/>
                    <a:pt x="7" y="8"/>
                    <a:pt x="8" y="7"/>
                  </a:cubicBezTo>
                  <a:cubicBezTo>
                    <a:pt x="8" y="7"/>
                    <a:pt x="8" y="5"/>
                    <a:pt x="8" y="5"/>
                  </a:cubicBezTo>
                  <a:cubicBezTo>
                    <a:pt x="9" y="3"/>
                    <a:pt x="11" y="2"/>
                    <a:pt x="8" y="1"/>
                  </a:cubicBezTo>
                  <a:cubicBezTo>
                    <a:pt x="7" y="1"/>
                    <a:pt x="12" y="3"/>
                    <a:pt x="8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2" name="Freeform 450">
              <a:extLst>
                <a:ext uri="{FF2B5EF4-FFF2-40B4-BE49-F238E27FC236}">
                  <a16:creationId xmlns:a16="http://schemas.microsoft.com/office/drawing/2014/main" id="{612EC5E2-2E8A-4A96-8321-050A5F22A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4891" y="4272624"/>
              <a:ext cx="61935" cy="61951"/>
            </a:xfrm>
            <a:custGeom>
              <a:avLst/>
              <a:gdLst>
                <a:gd name="T0" fmla="*/ 11 w 12"/>
                <a:gd name="T1" fmla="*/ 0 h 12"/>
                <a:gd name="T2" fmla="*/ 6 w 12"/>
                <a:gd name="T3" fmla="*/ 6 h 12"/>
                <a:gd name="T4" fmla="*/ 0 w 12"/>
                <a:gd name="T5" fmla="*/ 12 h 12"/>
                <a:gd name="T6" fmla="*/ 4 w 12"/>
                <a:gd name="T7" fmla="*/ 10 h 12"/>
                <a:gd name="T8" fmla="*/ 8 w 12"/>
                <a:gd name="T9" fmla="*/ 7 h 12"/>
                <a:gd name="T10" fmla="*/ 10 w 12"/>
                <a:gd name="T11" fmla="*/ 3 h 12"/>
                <a:gd name="T12" fmla="*/ 11 w 1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cubicBezTo>
                    <a:pt x="9" y="1"/>
                    <a:pt x="7" y="4"/>
                    <a:pt x="6" y="6"/>
                  </a:cubicBezTo>
                  <a:cubicBezTo>
                    <a:pt x="5" y="7"/>
                    <a:pt x="0" y="10"/>
                    <a:pt x="0" y="12"/>
                  </a:cubicBezTo>
                  <a:cubicBezTo>
                    <a:pt x="0" y="12"/>
                    <a:pt x="3" y="11"/>
                    <a:pt x="4" y="10"/>
                  </a:cubicBezTo>
                  <a:cubicBezTo>
                    <a:pt x="5" y="10"/>
                    <a:pt x="7" y="8"/>
                    <a:pt x="8" y="7"/>
                  </a:cubicBezTo>
                  <a:cubicBezTo>
                    <a:pt x="8" y="5"/>
                    <a:pt x="9" y="4"/>
                    <a:pt x="10" y="3"/>
                  </a:cubicBezTo>
                  <a:cubicBezTo>
                    <a:pt x="11" y="3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3" name="Freeform 451">
              <a:extLst>
                <a:ext uri="{FF2B5EF4-FFF2-40B4-BE49-F238E27FC236}">
                  <a16:creationId xmlns:a16="http://schemas.microsoft.com/office/drawing/2014/main" id="{112E182F-9CE0-4922-BAF6-D3704EDBC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7158" y="4194743"/>
              <a:ext cx="10618" cy="5310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4" name="Freeform 452">
              <a:extLst>
                <a:ext uri="{FF2B5EF4-FFF2-40B4-BE49-F238E27FC236}">
                  <a16:creationId xmlns:a16="http://schemas.microsoft.com/office/drawing/2014/main" id="{99867F78-297C-434D-B1AC-2F8D4739F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5089" y="4407146"/>
              <a:ext cx="290210" cy="302675"/>
            </a:xfrm>
            <a:custGeom>
              <a:avLst/>
              <a:gdLst>
                <a:gd name="T0" fmla="*/ 12 w 56"/>
                <a:gd name="T1" fmla="*/ 3 h 58"/>
                <a:gd name="T2" fmla="*/ 4 w 56"/>
                <a:gd name="T3" fmla="*/ 2 h 58"/>
                <a:gd name="T4" fmla="*/ 2 w 56"/>
                <a:gd name="T5" fmla="*/ 3 h 58"/>
                <a:gd name="T6" fmla="*/ 6 w 56"/>
                <a:gd name="T7" fmla="*/ 9 h 58"/>
                <a:gd name="T8" fmla="*/ 11 w 56"/>
                <a:gd name="T9" fmla="*/ 13 h 58"/>
                <a:gd name="T10" fmla="*/ 13 w 56"/>
                <a:gd name="T11" fmla="*/ 17 h 58"/>
                <a:gd name="T12" fmla="*/ 17 w 56"/>
                <a:gd name="T13" fmla="*/ 19 h 58"/>
                <a:gd name="T14" fmla="*/ 20 w 56"/>
                <a:gd name="T15" fmla="*/ 26 h 58"/>
                <a:gd name="T16" fmla="*/ 22 w 56"/>
                <a:gd name="T17" fmla="*/ 28 h 58"/>
                <a:gd name="T18" fmla="*/ 26 w 56"/>
                <a:gd name="T19" fmla="*/ 33 h 58"/>
                <a:gd name="T20" fmla="*/ 30 w 56"/>
                <a:gd name="T21" fmla="*/ 42 h 58"/>
                <a:gd name="T22" fmla="*/ 41 w 56"/>
                <a:gd name="T23" fmla="*/ 52 h 58"/>
                <a:gd name="T24" fmla="*/ 46 w 56"/>
                <a:gd name="T25" fmla="*/ 57 h 58"/>
                <a:gd name="T26" fmla="*/ 54 w 56"/>
                <a:gd name="T27" fmla="*/ 57 h 58"/>
                <a:gd name="T28" fmla="*/ 54 w 56"/>
                <a:gd name="T29" fmla="*/ 46 h 58"/>
                <a:gd name="T30" fmla="*/ 55 w 56"/>
                <a:gd name="T31" fmla="*/ 44 h 58"/>
                <a:gd name="T32" fmla="*/ 52 w 56"/>
                <a:gd name="T33" fmla="*/ 41 h 58"/>
                <a:gd name="T34" fmla="*/ 50 w 56"/>
                <a:gd name="T35" fmla="*/ 40 h 58"/>
                <a:gd name="T36" fmla="*/ 48 w 56"/>
                <a:gd name="T37" fmla="*/ 42 h 58"/>
                <a:gd name="T38" fmla="*/ 48 w 56"/>
                <a:gd name="T39" fmla="*/ 38 h 58"/>
                <a:gd name="T40" fmla="*/ 47 w 56"/>
                <a:gd name="T41" fmla="*/ 36 h 58"/>
                <a:gd name="T42" fmla="*/ 44 w 56"/>
                <a:gd name="T43" fmla="*/ 34 h 58"/>
                <a:gd name="T44" fmla="*/ 42 w 56"/>
                <a:gd name="T45" fmla="*/ 30 h 58"/>
                <a:gd name="T46" fmla="*/ 42 w 56"/>
                <a:gd name="T47" fmla="*/ 29 h 58"/>
                <a:gd name="T48" fmla="*/ 43 w 56"/>
                <a:gd name="T49" fmla="*/ 28 h 58"/>
                <a:gd name="T50" fmla="*/ 38 w 56"/>
                <a:gd name="T51" fmla="*/ 27 h 58"/>
                <a:gd name="T52" fmla="*/ 38 w 56"/>
                <a:gd name="T53" fmla="*/ 25 h 58"/>
                <a:gd name="T54" fmla="*/ 36 w 56"/>
                <a:gd name="T55" fmla="*/ 24 h 58"/>
                <a:gd name="T56" fmla="*/ 37 w 56"/>
                <a:gd name="T57" fmla="*/ 23 h 58"/>
                <a:gd name="T58" fmla="*/ 35 w 56"/>
                <a:gd name="T59" fmla="*/ 22 h 58"/>
                <a:gd name="T60" fmla="*/ 34 w 56"/>
                <a:gd name="T61" fmla="*/ 21 h 58"/>
                <a:gd name="T62" fmla="*/ 31 w 56"/>
                <a:gd name="T63" fmla="*/ 19 h 58"/>
                <a:gd name="T64" fmla="*/ 30 w 56"/>
                <a:gd name="T65" fmla="*/ 19 h 58"/>
                <a:gd name="T66" fmla="*/ 25 w 56"/>
                <a:gd name="T67" fmla="*/ 16 h 58"/>
                <a:gd name="T68" fmla="*/ 21 w 56"/>
                <a:gd name="T69" fmla="*/ 11 h 58"/>
                <a:gd name="T70" fmla="*/ 16 w 56"/>
                <a:gd name="T71" fmla="*/ 7 h 58"/>
                <a:gd name="T72" fmla="*/ 12 w 56"/>
                <a:gd name="T73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58">
                  <a:moveTo>
                    <a:pt x="12" y="3"/>
                  </a:moveTo>
                  <a:cubicBezTo>
                    <a:pt x="9" y="3"/>
                    <a:pt x="7" y="3"/>
                    <a:pt x="4" y="2"/>
                  </a:cubicBezTo>
                  <a:cubicBezTo>
                    <a:pt x="2" y="1"/>
                    <a:pt x="0" y="0"/>
                    <a:pt x="2" y="3"/>
                  </a:cubicBezTo>
                  <a:cubicBezTo>
                    <a:pt x="3" y="5"/>
                    <a:pt x="4" y="8"/>
                    <a:pt x="6" y="9"/>
                  </a:cubicBezTo>
                  <a:cubicBezTo>
                    <a:pt x="8" y="10"/>
                    <a:pt x="10" y="11"/>
                    <a:pt x="11" y="13"/>
                  </a:cubicBezTo>
                  <a:cubicBezTo>
                    <a:pt x="12" y="14"/>
                    <a:pt x="12" y="16"/>
                    <a:pt x="13" y="17"/>
                  </a:cubicBezTo>
                  <a:cubicBezTo>
                    <a:pt x="15" y="18"/>
                    <a:pt x="16" y="18"/>
                    <a:pt x="17" y="19"/>
                  </a:cubicBezTo>
                  <a:cubicBezTo>
                    <a:pt x="19" y="21"/>
                    <a:pt x="19" y="24"/>
                    <a:pt x="20" y="26"/>
                  </a:cubicBezTo>
                  <a:cubicBezTo>
                    <a:pt x="21" y="27"/>
                    <a:pt x="22" y="28"/>
                    <a:pt x="22" y="28"/>
                  </a:cubicBezTo>
                  <a:cubicBezTo>
                    <a:pt x="24" y="30"/>
                    <a:pt x="25" y="31"/>
                    <a:pt x="26" y="33"/>
                  </a:cubicBezTo>
                  <a:cubicBezTo>
                    <a:pt x="28" y="36"/>
                    <a:pt x="28" y="39"/>
                    <a:pt x="30" y="42"/>
                  </a:cubicBezTo>
                  <a:cubicBezTo>
                    <a:pt x="34" y="45"/>
                    <a:pt x="37" y="49"/>
                    <a:pt x="41" y="52"/>
                  </a:cubicBezTo>
                  <a:cubicBezTo>
                    <a:pt x="43" y="54"/>
                    <a:pt x="44" y="55"/>
                    <a:pt x="46" y="57"/>
                  </a:cubicBezTo>
                  <a:cubicBezTo>
                    <a:pt x="47" y="57"/>
                    <a:pt x="53" y="58"/>
                    <a:pt x="54" y="57"/>
                  </a:cubicBezTo>
                  <a:cubicBezTo>
                    <a:pt x="55" y="56"/>
                    <a:pt x="53" y="48"/>
                    <a:pt x="54" y="46"/>
                  </a:cubicBezTo>
                  <a:cubicBezTo>
                    <a:pt x="54" y="45"/>
                    <a:pt x="56" y="45"/>
                    <a:pt x="55" y="44"/>
                  </a:cubicBezTo>
                  <a:cubicBezTo>
                    <a:pt x="54" y="43"/>
                    <a:pt x="53" y="42"/>
                    <a:pt x="52" y="41"/>
                  </a:cubicBezTo>
                  <a:cubicBezTo>
                    <a:pt x="52" y="41"/>
                    <a:pt x="51" y="40"/>
                    <a:pt x="50" y="40"/>
                  </a:cubicBezTo>
                  <a:cubicBezTo>
                    <a:pt x="49" y="40"/>
                    <a:pt x="49" y="42"/>
                    <a:pt x="48" y="42"/>
                  </a:cubicBezTo>
                  <a:cubicBezTo>
                    <a:pt x="49" y="42"/>
                    <a:pt x="48" y="38"/>
                    <a:pt x="48" y="38"/>
                  </a:cubicBezTo>
                  <a:cubicBezTo>
                    <a:pt x="47" y="37"/>
                    <a:pt x="47" y="37"/>
                    <a:pt x="47" y="36"/>
                  </a:cubicBezTo>
                  <a:cubicBezTo>
                    <a:pt x="47" y="35"/>
                    <a:pt x="45" y="34"/>
                    <a:pt x="44" y="34"/>
                  </a:cubicBezTo>
                  <a:cubicBezTo>
                    <a:pt x="43" y="33"/>
                    <a:pt x="41" y="32"/>
                    <a:pt x="42" y="30"/>
                  </a:cubicBezTo>
                  <a:cubicBezTo>
                    <a:pt x="42" y="30"/>
                    <a:pt x="41" y="29"/>
                    <a:pt x="42" y="29"/>
                  </a:cubicBezTo>
                  <a:cubicBezTo>
                    <a:pt x="42" y="28"/>
                    <a:pt x="43" y="29"/>
                    <a:pt x="43" y="28"/>
                  </a:cubicBezTo>
                  <a:cubicBezTo>
                    <a:pt x="44" y="26"/>
                    <a:pt x="38" y="26"/>
                    <a:pt x="38" y="27"/>
                  </a:cubicBezTo>
                  <a:cubicBezTo>
                    <a:pt x="38" y="26"/>
                    <a:pt x="42" y="25"/>
                    <a:pt x="38" y="25"/>
                  </a:cubicBezTo>
                  <a:cubicBezTo>
                    <a:pt x="37" y="25"/>
                    <a:pt x="36" y="24"/>
                    <a:pt x="36" y="24"/>
                  </a:cubicBezTo>
                  <a:cubicBezTo>
                    <a:pt x="36" y="23"/>
                    <a:pt x="37" y="23"/>
                    <a:pt x="37" y="23"/>
                  </a:cubicBezTo>
                  <a:cubicBezTo>
                    <a:pt x="37" y="22"/>
                    <a:pt x="35" y="22"/>
                    <a:pt x="35" y="22"/>
                  </a:cubicBezTo>
                  <a:cubicBezTo>
                    <a:pt x="35" y="22"/>
                    <a:pt x="36" y="21"/>
                    <a:pt x="34" y="21"/>
                  </a:cubicBezTo>
                  <a:cubicBezTo>
                    <a:pt x="33" y="20"/>
                    <a:pt x="32" y="20"/>
                    <a:pt x="31" y="19"/>
                  </a:cubicBezTo>
                  <a:cubicBezTo>
                    <a:pt x="28" y="15"/>
                    <a:pt x="30" y="19"/>
                    <a:pt x="30" y="19"/>
                  </a:cubicBezTo>
                  <a:cubicBezTo>
                    <a:pt x="29" y="19"/>
                    <a:pt x="26" y="16"/>
                    <a:pt x="25" y="16"/>
                  </a:cubicBezTo>
                  <a:cubicBezTo>
                    <a:pt x="24" y="14"/>
                    <a:pt x="23" y="12"/>
                    <a:pt x="21" y="11"/>
                  </a:cubicBezTo>
                  <a:cubicBezTo>
                    <a:pt x="19" y="10"/>
                    <a:pt x="18" y="9"/>
                    <a:pt x="16" y="7"/>
                  </a:cubicBezTo>
                  <a:cubicBezTo>
                    <a:pt x="15" y="6"/>
                    <a:pt x="14" y="3"/>
                    <a:pt x="12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5" name="Freeform 453">
              <a:extLst>
                <a:ext uri="{FF2B5EF4-FFF2-40B4-BE49-F238E27FC236}">
                  <a16:creationId xmlns:a16="http://schemas.microsoft.com/office/drawing/2014/main" id="{CA436D8C-481A-4037-922F-92B350950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406" y="4516889"/>
              <a:ext cx="26543" cy="26551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6" name="Freeform 454">
              <a:extLst>
                <a:ext uri="{FF2B5EF4-FFF2-40B4-BE49-F238E27FC236}">
                  <a16:creationId xmlns:a16="http://schemas.microsoft.com/office/drawing/2014/main" id="{CDF19267-6265-4289-9799-7E181E10D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3569" y="4578840"/>
              <a:ext cx="24774" cy="26551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7" name="Freeform 455">
              <a:extLst>
                <a:ext uri="{FF2B5EF4-FFF2-40B4-BE49-F238E27FC236}">
                  <a16:creationId xmlns:a16="http://schemas.microsoft.com/office/drawing/2014/main" id="{BB459AE9-A15F-4983-BB34-90D2DDABB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8756" y="4594769"/>
              <a:ext cx="37161" cy="37170"/>
            </a:xfrm>
            <a:custGeom>
              <a:avLst/>
              <a:gdLst>
                <a:gd name="T0" fmla="*/ 7 w 7"/>
                <a:gd name="T1" fmla="*/ 7 h 7"/>
                <a:gd name="T2" fmla="*/ 5 w 7"/>
                <a:gd name="T3" fmla="*/ 3 h 7"/>
                <a:gd name="T4" fmla="*/ 0 w 7"/>
                <a:gd name="T5" fmla="*/ 1 h 7"/>
                <a:gd name="T6" fmla="*/ 1 w 7"/>
                <a:gd name="T7" fmla="*/ 3 h 7"/>
                <a:gd name="T8" fmla="*/ 3 w 7"/>
                <a:gd name="T9" fmla="*/ 5 h 7"/>
                <a:gd name="T10" fmla="*/ 7 w 7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cubicBezTo>
                    <a:pt x="7" y="5"/>
                    <a:pt x="5" y="5"/>
                    <a:pt x="5" y="3"/>
                  </a:cubicBezTo>
                  <a:cubicBezTo>
                    <a:pt x="5" y="1"/>
                    <a:pt x="2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3" y="3"/>
                    <a:pt x="2" y="4"/>
                    <a:pt x="3" y="5"/>
                  </a:cubicBezTo>
                  <a:cubicBezTo>
                    <a:pt x="3" y="6"/>
                    <a:pt x="7" y="7"/>
                    <a:pt x="7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8" name="Freeform 456">
              <a:extLst>
                <a:ext uri="{FF2B5EF4-FFF2-40B4-BE49-F238E27FC236}">
                  <a16:creationId xmlns:a16="http://schemas.microsoft.com/office/drawing/2014/main" id="{26139493-516B-4E1F-9C89-18331104F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7152" y="4621320"/>
              <a:ext cx="19466" cy="19471"/>
            </a:xfrm>
            <a:custGeom>
              <a:avLst/>
              <a:gdLst>
                <a:gd name="T0" fmla="*/ 2 w 4"/>
                <a:gd name="T1" fmla="*/ 3 h 4"/>
                <a:gd name="T2" fmla="*/ 2 w 4"/>
                <a:gd name="T3" fmla="*/ 0 h 4"/>
                <a:gd name="T4" fmla="*/ 2 w 4"/>
                <a:gd name="T5" fmla="*/ 3 h 4"/>
                <a:gd name="T6" fmla="*/ 2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3"/>
                  </a:moveTo>
                  <a:cubicBezTo>
                    <a:pt x="0" y="4"/>
                    <a:pt x="0" y="1"/>
                    <a:pt x="2" y="0"/>
                  </a:cubicBezTo>
                  <a:cubicBezTo>
                    <a:pt x="4" y="0"/>
                    <a:pt x="4" y="3"/>
                    <a:pt x="2" y="3"/>
                  </a:cubicBezTo>
                  <a:cubicBezTo>
                    <a:pt x="1" y="4"/>
                    <a:pt x="3" y="3"/>
                    <a:pt x="2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59" name="Freeform 457">
              <a:extLst>
                <a:ext uri="{FF2B5EF4-FFF2-40B4-BE49-F238E27FC236}">
                  <a16:creationId xmlns:a16="http://schemas.microsoft.com/office/drawing/2014/main" id="{FDE6E922-61DC-4F5A-9995-88899A3F8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4064" y="4709822"/>
              <a:ext cx="238892" cy="77881"/>
            </a:xfrm>
            <a:custGeom>
              <a:avLst/>
              <a:gdLst>
                <a:gd name="T0" fmla="*/ 9 w 46"/>
                <a:gd name="T1" fmla="*/ 0 h 15"/>
                <a:gd name="T2" fmla="*/ 3 w 46"/>
                <a:gd name="T3" fmla="*/ 0 h 15"/>
                <a:gd name="T4" fmla="*/ 0 w 46"/>
                <a:gd name="T5" fmla="*/ 4 h 15"/>
                <a:gd name="T6" fmla="*/ 5 w 46"/>
                <a:gd name="T7" fmla="*/ 6 h 15"/>
                <a:gd name="T8" fmla="*/ 11 w 46"/>
                <a:gd name="T9" fmla="*/ 9 h 15"/>
                <a:gd name="T10" fmla="*/ 15 w 46"/>
                <a:gd name="T11" fmla="*/ 9 h 15"/>
                <a:gd name="T12" fmla="*/ 24 w 46"/>
                <a:gd name="T13" fmla="*/ 11 h 15"/>
                <a:gd name="T14" fmla="*/ 40 w 46"/>
                <a:gd name="T15" fmla="*/ 13 h 15"/>
                <a:gd name="T16" fmla="*/ 45 w 46"/>
                <a:gd name="T17" fmla="*/ 13 h 15"/>
                <a:gd name="T18" fmla="*/ 43 w 46"/>
                <a:gd name="T19" fmla="*/ 9 h 15"/>
                <a:gd name="T20" fmla="*/ 41 w 46"/>
                <a:gd name="T21" fmla="*/ 9 h 15"/>
                <a:gd name="T22" fmla="*/ 37 w 46"/>
                <a:gd name="T23" fmla="*/ 9 h 15"/>
                <a:gd name="T24" fmla="*/ 35 w 46"/>
                <a:gd name="T25" fmla="*/ 6 h 15"/>
                <a:gd name="T26" fmla="*/ 32 w 46"/>
                <a:gd name="T27" fmla="*/ 4 h 15"/>
                <a:gd name="T28" fmla="*/ 27 w 46"/>
                <a:gd name="T29" fmla="*/ 3 h 15"/>
                <a:gd name="T30" fmla="*/ 25 w 46"/>
                <a:gd name="T31" fmla="*/ 4 h 15"/>
                <a:gd name="T32" fmla="*/ 21 w 46"/>
                <a:gd name="T33" fmla="*/ 5 h 15"/>
                <a:gd name="T34" fmla="*/ 15 w 46"/>
                <a:gd name="T35" fmla="*/ 3 h 15"/>
                <a:gd name="T36" fmla="*/ 11 w 46"/>
                <a:gd name="T37" fmla="*/ 2 h 15"/>
                <a:gd name="T38" fmla="*/ 9 w 46"/>
                <a:gd name="T39" fmla="*/ 0 h 15"/>
                <a:gd name="T40" fmla="*/ 9 w 46"/>
                <a:gd name="T4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15">
                  <a:moveTo>
                    <a:pt x="9" y="0"/>
                  </a:moveTo>
                  <a:cubicBezTo>
                    <a:pt x="7" y="1"/>
                    <a:pt x="6" y="0"/>
                    <a:pt x="3" y="0"/>
                  </a:cubicBezTo>
                  <a:cubicBezTo>
                    <a:pt x="3" y="0"/>
                    <a:pt x="0" y="3"/>
                    <a:pt x="0" y="4"/>
                  </a:cubicBezTo>
                  <a:cubicBezTo>
                    <a:pt x="0" y="5"/>
                    <a:pt x="4" y="4"/>
                    <a:pt x="5" y="6"/>
                  </a:cubicBezTo>
                  <a:cubicBezTo>
                    <a:pt x="6" y="8"/>
                    <a:pt x="9" y="8"/>
                    <a:pt x="11" y="9"/>
                  </a:cubicBezTo>
                  <a:cubicBezTo>
                    <a:pt x="13" y="9"/>
                    <a:pt x="14" y="9"/>
                    <a:pt x="15" y="9"/>
                  </a:cubicBezTo>
                  <a:cubicBezTo>
                    <a:pt x="18" y="9"/>
                    <a:pt x="21" y="10"/>
                    <a:pt x="24" y="11"/>
                  </a:cubicBezTo>
                  <a:cubicBezTo>
                    <a:pt x="29" y="12"/>
                    <a:pt x="35" y="11"/>
                    <a:pt x="40" y="13"/>
                  </a:cubicBezTo>
                  <a:cubicBezTo>
                    <a:pt x="41" y="13"/>
                    <a:pt x="44" y="15"/>
                    <a:pt x="45" y="13"/>
                  </a:cubicBezTo>
                  <a:cubicBezTo>
                    <a:pt x="46" y="13"/>
                    <a:pt x="44" y="9"/>
                    <a:pt x="43" y="9"/>
                  </a:cubicBezTo>
                  <a:cubicBezTo>
                    <a:pt x="42" y="8"/>
                    <a:pt x="42" y="9"/>
                    <a:pt x="41" y="9"/>
                  </a:cubicBezTo>
                  <a:cubicBezTo>
                    <a:pt x="39" y="10"/>
                    <a:pt x="38" y="9"/>
                    <a:pt x="37" y="9"/>
                  </a:cubicBezTo>
                  <a:cubicBezTo>
                    <a:pt x="36" y="8"/>
                    <a:pt x="36" y="7"/>
                    <a:pt x="35" y="6"/>
                  </a:cubicBezTo>
                  <a:cubicBezTo>
                    <a:pt x="35" y="5"/>
                    <a:pt x="33" y="5"/>
                    <a:pt x="32" y="4"/>
                  </a:cubicBezTo>
                  <a:cubicBezTo>
                    <a:pt x="31" y="4"/>
                    <a:pt x="28" y="3"/>
                    <a:pt x="27" y="3"/>
                  </a:cubicBezTo>
                  <a:cubicBezTo>
                    <a:pt x="26" y="3"/>
                    <a:pt x="25" y="4"/>
                    <a:pt x="25" y="4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7" y="4"/>
                    <a:pt x="15" y="3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11" y="2"/>
                    <a:pt x="10" y="0"/>
                    <a:pt x="9" y="0"/>
                  </a:cubicBezTo>
                  <a:cubicBezTo>
                    <a:pt x="8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0" name="Freeform 458">
              <a:extLst>
                <a:ext uri="{FF2B5EF4-FFF2-40B4-BE49-F238E27FC236}">
                  <a16:creationId xmlns:a16="http://schemas.microsoft.com/office/drawing/2014/main" id="{9D7421FE-8A21-4B40-999C-ECF45F271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022" y="4729291"/>
              <a:ext cx="40700" cy="15930"/>
            </a:xfrm>
            <a:custGeom>
              <a:avLst/>
              <a:gdLst>
                <a:gd name="T0" fmla="*/ 3 w 8"/>
                <a:gd name="T1" fmla="*/ 3 h 3"/>
                <a:gd name="T2" fmla="*/ 8 w 8"/>
                <a:gd name="T3" fmla="*/ 1 h 3"/>
                <a:gd name="T4" fmla="*/ 3 w 8"/>
                <a:gd name="T5" fmla="*/ 3 h 3"/>
                <a:gd name="T6" fmla="*/ 3 w 8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3" y="3"/>
                  </a:moveTo>
                  <a:cubicBezTo>
                    <a:pt x="0" y="2"/>
                    <a:pt x="7" y="0"/>
                    <a:pt x="8" y="1"/>
                  </a:cubicBezTo>
                  <a:cubicBezTo>
                    <a:pt x="8" y="2"/>
                    <a:pt x="4" y="3"/>
                    <a:pt x="3" y="3"/>
                  </a:cubicBezTo>
                  <a:cubicBezTo>
                    <a:pt x="2" y="3"/>
                    <a:pt x="4" y="3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1" name="Freeform 459">
              <a:extLst>
                <a:ext uri="{FF2B5EF4-FFF2-40B4-BE49-F238E27FC236}">
                  <a16:creationId xmlns:a16="http://schemas.microsoft.com/office/drawing/2014/main" id="{1E705F03-52D5-4702-8E8E-CE03943612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7647" y="4766462"/>
              <a:ext cx="31851" cy="21241"/>
            </a:xfrm>
            <a:custGeom>
              <a:avLst/>
              <a:gdLst>
                <a:gd name="T0" fmla="*/ 3 w 6"/>
                <a:gd name="T1" fmla="*/ 0 h 4"/>
                <a:gd name="T2" fmla="*/ 1 w 6"/>
                <a:gd name="T3" fmla="*/ 1 h 4"/>
                <a:gd name="T4" fmla="*/ 3 w 6"/>
                <a:gd name="T5" fmla="*/ 4 h 4"/>
                <a:gd name="T6" fmla="*/ 3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cubicBezTo>
                    <a:pt x="2" y="0"/>
                    <a:pt x="0" y="0"/>
                    <a:pt x="1" y="1"/>
                  </a:cubicBezTo>
                  <a:cubicBezTo>
                    <a:pt x="1" y="1"/>
                    <a:pt x="3" y="4"/>
                    <a:pt x="3" y="4"/>
                  </a:cubicBezTo>
                  <a:cubicBezTo>
                    <a:pt x="5" y="4"/>
                    <a:pt x="6" y="0"/>
                    <a:pt x="3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2" name="Freeform 460">
              <a:extLst>
                <a:ext uri="{FF2B5EF4-FFF2-40B4-BE49-F238E27FC236}">
                  <a16:creationId xmlns:a16="http://schemas.microsoft.com/office/drawing/2014/main" id="{9CBB8A9F-7645-4C2F-8BD6-F47159D60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9500" y="4771771"/>
              <a:ext cx="24774" cy="15930"/>
            </a:xfrm>
            <a:custGeom>
              <a:avLst/>
              <a:gdLst>
                <a:gd name="T0" fmla="*/ 4 w 5"/>
                <a:gd name="T1" fmla="*/ 1 h 3"/>
                <a:gd name="T2" fmla="*/ 2 w 5"/>
                <a:gd name="T3" fmla="*/ 0 h 3"/>
                <a:gd name="T4" fmla="*/ 1 w 5"/>
                <a:gd name="T5" fmla="*/ 2 h 3"/>
                <a:gd name="T6" fmla="*/ 2 w 5"/>
                <a:gd name="T7" fmla="*/ 2 h 3"/>
                <a:gd name="T8" fmla="*/ 4 w 5"/>
                <a:gd name="T9" fmla="*/ 1 h 3"/>
                <a:gd name="T10" fmla="*/ 4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4" y="1"/>
                  </a:moveTo>
                  <a:cubicBezTo>
                    <a:pt x="4" y="1"/>
                    <a:pt x="3" y="0"/>
                    <a:pt x="2" y="0"/>
                  </a:cubicBezTo>
                  <a:cubicBezTo>
                    <a:pt x="2" y="1"/>
                    <a:pt x="0" y="2"/>
                    <a:pt x="1" y="2"/>
                  </a:cubicBezTo>
                  <a:cubicBezTo>
                    <a:pt x="1" y="2"/>
                    <a:pt x="2" y="3"/>
                    <a:pt x="2" y="2"/>
                  </a:cubicBezTo>
                  <a:cubicBezTo>
                    <a:pt x="3" y="2"/>
                    <a:pt x="5" y="2"/>
                    <a:pt x="4" y="1"/>
                  </a:cubicBezTo>
                  <a:cubicBezTo>
                    <a:pt x="4" y="1"/>
                    <a:pt x="5" y="2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3" name="Freeform 461">
              <a:extLst>
                <a:ext uri="{FF2B5EF4-FFF2-40B4-BE49-F238E27FC236}">
                  <a16:creationId xmlns:a16="http://schemas.microsoft.com/office/drawing/2014/main" id="{F6205205-6D77-4910-B89A-EBAA43A48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8964" y="4771771"/>
              <a:ext cx="37161" cy="21241"/>
            </a:xfrm>
            <a:custGeom>
              <a:avLst/>
              <a:gdLst>
                <a:gd name="T0" fmla="*/ 2 w 7"/>
                <a:gd name="T1" fmla="*/ 1 h 4"/>
                <a:gd name="T2" fmla="*/ 2 w 7"/>
                <a:gd name="T3" fmla="*/ 4 h 4"/>
                <a:gd name="T4" fmla="*/ 6 w 7"/>
                <a:gd name="T5" fmla="*/ 3 h 4"/>
                <a:gd name="T6" fmla="*/ 5 w 7"/>
                <a:gd name="T7" fmla="*/ 1 h 4"/>
                <a:gd name="T8" fmla="*/ 2 w 7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2" y="1"/>
                  </a:moveTo>
                  <a:cubicBezTo>
                    <a:pt x="1" y="2"/>
                    <a:pt x="0" y="4"/>
                    <a:pt x="2" y="4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7" y="3"/>
                    <a:pt x="5" y="2"/>
                    <a:pt x="5" y="1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4" name="Freeform 462">
              <a:extLst>
                <a:ext uri="{FF2B5EF4-FFF2-40B4-BE49-F238E27FC236}">
                  <a16:creationId xmlns:a16="http://schemas.microsoft.com/office/drawing/2014/main" id="{69B696CA-ADFD-42E0-94C6-5F8E3AAB4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5508" y="4766462"/>
              <a:ext cx="42469" cy="26551"/>
            </a:xfrm>
            <a:custGeom>
              <a:avLst/>
              <a:gdLst>
                <a:gd name="T0" fmla="*/ 1 w 8"/>
                <a:gd name="T1" fmla="*/ 0 h 5"/>
                <a:gd name="T2" fmla="*/ 0 w 8"/>
                <a:gd name="T3" fmla="*/ 1 h 5"/>
                <a:gd name="T4" fmla="*/ 2 w 8"/>
                <a:gd name="T5" fmla="*/ 2 h 5"/>
                <a:gd name="T6" fmla="*/ 2 w 8"/>
                <a:gd name="T7" fmla="*/ 3 h 5"/>
                <a:gd name="T8" fmla="*/ 7 w 8"/>
                <a:gd name="T9" fmla="*/ 4 h 5"/>
                <a:gd name="T10" fmla="*/ 7 w 8"/>
                <a:gd name="T11" fmla="*/ 1 h 5"/>
                <a:gd name="T12" fmla="*/ 1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6" y="5"/>
                    <a:pt x="7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5" y="1"/>
                    <a:pt x="3" y="1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5" name="Freeform 463">
              <a:extLst>
                <a:ext uri="{FF2B5EF4-FFF2-40B4-BE49-F238E27FC236}">
                  <a16:creationId xmlns:a16="http://schemas.microsoft.com/office/drawing/2014/main" id="{7A2A0A55-1FDF-4493-B600-224DFED7D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2136" y="4771771"/>
              <a:ext cx="63704" cy="21241"/>
            </a:xfrm>
            <a:custGeom>
              <a:avLst/>
              <a:gdLst>
                <a:gd name="T0" fmla="*/ 2 w 12"/>
                <a:gd name="T1" fmla="*/ 0 h 4"/>
                <a:gd name="T2" fmla="*/ 0 w 12"/>
                <a:gd name="T3" fmla="*/ 2 h 4"/>
                <a:gd name="T4" fmla="*/ 12 w 12"/>
                <a:gd name="T5" fmla="*/ 2 h 4"/>
                <a:gd name="T6" fmla="*/ 9 w 12"/>
                <a:gd name="T7" fmla="*/ 2 h 4"/>
                <a:gd name="T8" fmla="*/ 2 w 12"/>
                <a:gd name="T9" fmla="*/ 0 h 4"/>
                <a:gd name="T10" fmla="*/ 2 w 1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">
                  <a:moveTo>
                    <a:pt x="2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2"/>
                    <a:pt x="11" y="4"/>
                    <a:pt x="12" y="2"/>
                  </a:cubicBezTo>
                  <a:cubicBezTo>
                    <a:pt x="12" y="1"/>
                    <a:pt x="9" y="2"/>
                    <a:pt x="9" y="2"/>
                  </a:cubicBezTo>
                  <a:cubicBezTo>
                    <a:pt x="7" y="2"/>
                    <a:pt x="4" y="1"/>
                    <a:pt x="2" y="0"/>
                  </a:cubicBezTo>
                  <a:cubicBezTo>
                    <a:pt x="2" y="0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6" name="Freeform 464">
              <a:extLst>
                <a:ext uri="{FF2B5EF4-FFF2-40B4-BE49-F238E27FC236}">
                  <a16:creationId xmlns:a16="http://schemas.microsoft.com/office/drawing/2014/main" id="{CB43D6E7-BC5B-4638-8247-623DE6D0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2670" y="4801862"/>
              <a:ext cx="56625" cy="31860"/>
            </a:xfrm>
            <a:custGeom>
              <a:avLst/>
              <a:gdLst>
                <a:gd name="T0" fmla="*/ 0 w 11"/>
                <a:gd name="T1" fmla="*/ 0 h 6"/>
                <a:gd name="T2" fmla="*/ 8 w 11"/>
                <a:gd name="T3" fmla="*/ 4 h 6"/>
                <a:gd name="T4" fmla="*/ 0 w 11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6">
                  <a:moveTo>
                    <a:pt x="0" y="0"/>
                  </a:moveTo>
                  <a:cubicBezTo>
                    <a:pt x="1" y="0"/>
                    <a:pt x="7" y="6"/>
                    <a:pt x="8" y="4"/>
                  </a:cubicBezTo>
                  <a:cubicBezTo>
                    <a:pt x="11" y="1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7" name="Freeform 465">
              <a:extLst>
                <a:ext uri="{FF2B5EF4-FFF2-40B4-BE49-F238E27FC236}">
                  <a16:creationId xmlns:a16="http://schemas.microsoft.com/office/drawing/2014/main" id="{D5246BE1-DEEA-4544-8DAA-4947FDC08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3165" y="4635480"/>
              <a:ext cx="31851" cy="21241"/>
            </a:xfrm>
            <a:custGeom>
              <a:avLst/>
              <a:gdLst>
                <a:gd name="T0" fmla="*/ 3 w 6"/>
                <a:gd name="T1" fmla="*/ 3 h 4"/>
                <a:gd name="T2" fmla="*/ 4 w 6"/>
                <a:gd name="T3" fmla="*/ 0 h 4"/>
                <a:gd name="T4" fmla="*/ 3 w 6"/>
                <a:gd name="T5" fmla="*/ 3 h 4"/>
                <a:gd name="T6" fmla="*/ 3 w 6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3"/>
                  </a:moveTo>
                  <a:cubicBezTo>
                    <a:pt x="0" y="4"/>
                    <a:pt x="1" y="0"/>
                    <a:pt x="4" y="0"/>
                  </a:cubicBezTo>
                  <a:cubicBezTo>
                    <a:pt x="6" y="0"/>
                    <a:pt x="5" y="3"/>
                    <a:pt x="3" y="3"/>
                  </a:cubicBezTo>
                  <a:cubicBezTo>
                    <a:pt x="2" y="4"/>
                    <a:pt x="5" y="3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8" name="Freeform 466">
              <a:extLst>
                <a:ext uri="{FF2B5EF4-FFF2-40B4-BE49-F238E27FC236}">
                  <a16:creationId xmlns:a16="http://schemas.microsoft.com/office/drawing/2014/main" id="{911F15D6-72C9-4F77-BAAA-E07B3B82B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6253" y="4631941"/>
              <a:ext cx="77861" cy="24781"/>
            </a:xfrm>
            <a:custGeom>
              <a:avLst/>
              <a:gdLst>
                <a:gd name="T0" fmla="*/ 2 w 15"/>
                <a:gd name="T1" fmla="*/ 3 h 5"/>
                <a:gd name="T2" fmla="*/ 1 w 15"/>
                <a:gd name="T3" fmla="*/ 1 h 5"/>
                <a:gd name="T4" fmla="*/ 5 w 15"/>
                <a:gd name="T5" fmla="*/ 0 h 5"/>
                <a:gd name="T6" fmla="*/ 13 w 15"/>
                <a:gd name="T7" fmla="*/ 2 h 5"/>
                <a:gd name="T8" fmla="*/ 15 w 15"/>
                <a:gd name="T9" fmla="*/ 5 h 5"/>
                <a:gd name="T10" fmla="*/ 11 w 15"/>
                <a:gd name="T11" fmla="*/ 3 h 5"/>
                <a:gd name="T12" fmla="*/ 2 w 15"/>
                <a:gd name="T13" fmla="*/ 3 h 5"/>
                <a:gd name="T14" fmla="*/ 2 w 15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5">
                  <a:moveTo>
                    <a:pt x="2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8" y="0"/>
                    <a:pt x="10" y="0"/>
                    <a:pt x="13" y="2"/>
                  </a:cubicBezTo>
                  <a:cubicBezTo>
                    <a:pt x="14" y="3"/>
                    <a:pt x="15" y="4"/>
                    <a:pt x="15" y="5"/>
                  </a:cubicBezTo>
                  <a:cubicBezTo>
                    <a:pt x="14" y="5"/>
                    <a:pt x="11" y="3"/>
                    <a:pt x="11" y="3"/>
                  </a:cubicBezTo>
                  <a:cubicBezTo>
                    <a:pt x="8" y="2"/>
                    <a:pt x="5" y="3"/>
                    <a:pt x="2" y="3"/>
                  </a:cubicBezTo>
                  <a:cubicBezTo>
                    <a:pt x="1" y="3"/>
                    <a:pt x="3" y="3"/>
                    <a:pt x="2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69" name="Freeform 467">
              <a:extLst>
                <a:ext uri="{FF2B5EF4-FFF2-40B4-BE49-F238E27FC236}">
                  <a16:creationId xmlns:a16="http://schemas.microsoft.com/office/drawing/2014/main" id="{5ACF6039-C14A-487E-9F12-F73975FD1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7361" y="4511577"/>
              <a:ext cx="166340" cy="187623"/>
            </a:xfrm>
            <a:custGeom>
              <a:avLst/>
              <a:gdLst>
                <a:gd name="T0" fmla="*/ 13 w 32"/>
                <a:gd name="T1" fmla="*/ 32 h 36"/>
                <a:gd name="T2" fmla="*/ 14 w 32"/>
                <a:gd name="T3" fmla="*/ 30 h 36"/>
                <a:gd name="T4" fmla="*/ 11 w 32"/>
                <a:gd name="T5" fmla="*/ 28 h 36"/>
                <a:gd name="T6" fmla="*/ 12 w 32"/>
                <a:gd name="T7" fmla="*/ 23 h 36"/>
                <a:gd name="T8" fmla="*/ 8 w 32"/>
                <a:gd name="T9" fmla="*/ 23 h 36"/>
                <a:gd name="T10" fmla="*/ 8 w 32"/>
                <a:gd name="T11" fmla="*/ 29 h 36"/>
                <a:gd name="T12" fmla="*/ 8 w 32"/>
                <a:gd name="T13" fmla="*/ 30 h 36"/>
                <a:gd name="T14" fmla="*/ 7 w 32"/>
                <a:gd name="T15" fmla="*/ 34 h 36"/>
                <a:gd name="T16" fmla="*/ 4 w 32"/>
                <a:gd name="T17" fmla="*/ 36 h 36"/>
                <a:gd name="T18" fmla="*/ 4 w 32"/>
                <a:gd name="T19" fmla="*/ 31 h 36"/>
                <a:gd name="T20" fmla="*/ 2 w 32"/>
                <a:gd name="T21" fmla="*/ 26 h 36"/>
                <a:gd name="T22" fmla="*/ 1 w 32"/>
                <a:gd name="T23" fmla="*/ 21 h 36"/>
                <a:gd name="T24" fmla="*/ 3 w 32"/>
                <a:gd name="T25" fmla="*/ 14 h 36"/>
                <a:gd name="T26" fmla="*/ 9 w 32"/>
                <a:gd name="T27" fmla="*/ 5 h 36"/>
                <a:gd name="T28" fmla="*/ 11 w 32"/>
                <a:gd name="T29" fmla="*/ 2 h 36"/>
                <a:gd name="T30" fmla="*/ 18 w 32"/>
                <a:gd name="T31" fmla="*/ 4 h 36"/>
                <a:gd name="T32" fmla="*/ 25 w 32"/>
                <a:gd name="T33" fmla="*/ 4 h 36"/>
                <a:gd name="T34" fmla="*/ 32 w 32"/>
                <a:gd name="T35" fmla="*/ 1 h 36"/>
                <a:gd name="T36" fmla="*/ 29 w 32"/>
                <a:gd name="T37" fmla="*/ 6 h 36"/>
                <a:gd name="T38" fmla="*/ 23 w 32"/>
                <a:gd name="T39" fmla="*/ 7 h 36"/>
                <a:gd name="T40" fmla="*/ 10 w 32"/>
                <a:gd name="T41" fmla="*/ 7 h 36"/>
                <a:gd name="T42" fmla="*/ 6 w 32"/>
                <a:gd name="T43" fmla="*/ 10 h 36"/>
                <a:gd name="T44" fmla="*/ 10 w 32"/>
                <a:gd name="T45" fmla="*/ 15 h 36"/>
                <a:gd name="T46" fmla="*/ 13 w 32"/>
                <a:gd name="T47" fmla="*/ 14 h 36"/>
                <a:gd name="T48" fmla="*/ 20 w 32"/>
                <a:gd name="T49" fmla="*/ 13 h 36"/>
                <a:gd name="T50" fmla="*/ 17 w 32"/>
                <a:gd name="T51" fmla="*/ 16 h 36"/>
                <a:gd name="T52" fmla="*/ 13 w 32"/>
                <a:gd name="T53" fmla="*/ 17 h 36"/>
                <a:gd name="T54" fmla="*/ 14 w 32"/>
                <a:gd name="T55" fmla="*/ 20 h 36"/>
                <a:gd name="T56" fmla="*/ 18 w 32"/>
                <a:gd name="T57" fmla="*/ 25 h 36"/>
                <a:gd name="T58" fmla="*/ 19 w 32"/>
                <a:gd name="T59" fmla="*/ 28 h 36"/>
                <a:gd name="T60" fmla="*/ 22 w 32"/>
                <a:gd name="T61" fmla="*/ 30 h 36"/>
                <a:gd name="T62" fmla="*/ 13 w 32"/>
                <a:gd name="T63" fmla="*/ 32 h 36"/>
                <a:gd name="T64" fmla="*/ 13 w 32"/>
                <a:gd name="T65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6">
                  <a:moveTo>
                    <a:pt x="13" y="32"/>
                  </a:moveTo>
                  <a:cubicBezTo>
                    <a:pt x="13" y="31"/>
                    <a:pt x="14" y="31"/>
                    <a:pt x="14" y="30"/>
                  </a:cubicBezTo>
                  <a:cubicBezTo>
                    <a:pt x="14" y="29"/>
                    <a:pt x="12" y="28"/>
                    <a:pt x="11" y="28"/>
                  </a:cubicBezTo>
                  <a:cubicBezTo>
                    <a:pt x="10" y="26"/>
                    <a:pt x="12" y="25"/>
                    <a:pt x="12" y="23"/>
                  </a:cubicBezTo>
                  <a:cubicBezTo>
                    <a:pt x="12" y="22"/>
                    <a:pt x="8" y="22"/>
                    <a:pt x="8" y="23"/>
                  </a:cubicBezTo>
                  <a:cubicBezTo>
                    <a:pt x="7" y="25"/>
                    <a:pt x="8" y="27"/>
                    <a:pt x="8" y="29"/>
                  </a:cubicBezTo>
                  <a:cubicBezTo>
                    <a:pt x="7" y="29"/>
                    <a:pt x="8" y="30"/>
                    <a:pt x="8" y="30"/>
                  </a:cubicBezTo>
                  <a:cubicBezTo>
                    <a:pt x="8" y="32"/>
                    <a:pt x="7" y="33"/>
                    <a:pt x="7" y="34"/>
                  </a:cubicBezTo>
                  <a:cubicBezTo>
                    <a:pt x="6" y="36"/>
                    <a:pt x="7" y="36"/>
                    <a:pt x="4" y="36"/>
                  </a:cubicBezTo>
                  <a:cubicBezTo>
                    <a:pt x="1" y="36"/>
                    <a:pt x="4" y="32"/>
                    <a:pt x="4" y="31"/>
                  </a:cubicBezTo>
                  <a:cubicBezTo>
                    <a:pt x="5" y="30"/>
                    <a:pt x="4" y="27"/>
                    <a:pt x="2" y="26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" y="19"/>
                    <a:pt x="2" y="16"/>
                    <a:pt x="3" y="14"/>
                  </a:cubicBezTo>
                  <a:cubicBezTo>
                    <a:pt x="5" y="11"/>
                    <a:pt x="4" y="5"/>
                    <a:pt x="9" y="5"/>
                  </a:cubicBezTo>
                  <a:cubicBezTo>
                    <a:pt x="10" y="5"/>
                    <a:pt x="9" y="2"/>
                    <a:pt x="11" y="2"/>
                  </a:cubicBezTo>
                  <a:cubicBezTo>
                    <a:pt x="14" y="3"/>
                    <a:pt x="16" y="4"/>
                    <a:pt x="18" y="4"/>
                  </a:cubicBezTo>
                  <a:cubicBezTo>
                    <a:pt x="20" y="4"/>
                    <a:pt x="23" y="5"/>
                    <a:pt x="25" y="4"/>
                  </a:cubicBezTo>
                  <a:cubicBezTo>
                    <a:pt x="26" y="4"/>
                    <a:pt x="32" y="0"/>
                    <a:pt x="32" y="1"/>
                  </a:cubicBezTo>
                  <a:cubicBezTo>
                    <a:pt x="32" y="2"/>
                    <a:pt x="29" y="5"/>
                    <a:pt x="29" y="6"/>
                  </a:cubicBezTo>
                  <a:cubicBezTo>
                    <a:pt x="27" y="7"/>
                    <a:pt x="25" y="7"/>
                    <a:pt x="23" y="7"/>
                  </a:cubicBezTo>
                  <a:cubicBezTo>
                    <a:pt x="18" y="6"/>
                    <a:pt x="14" y="7"/>
                    <a:pt x="10" y="7"/>
                  </a:cubicBezTo>
                  <a:cubicBezTo>
                    <a:pt x="7" y="6"/>
                    <a:pt x="6" y="7"/>
                    <a:pt x="6" y="10"/>
                  </a:cubicBezTo>
                  <a:cubicBezTo>
                    <a:pt x="6" y="13"/>
                    <a:pt x="9" y="13"/>
                    <a:pt x="10" y="15"/>
                  </a:cubicBezTo>
                  <a:cubicBezTo>
                    <a:pt x="11" y="17"/>
                    <a:pt x="12" y="15"/>
                    <a:pt x="13" y="14"/>
                  </a:cubicBezTo>
                  <a:cubicBezTo>
                    <a:pt x="13" y="13"/>
                    <a:pt x="20" y="12"/>
                    <a:pt x="20" y="13"/>
                  </a:cubicBezTo>
                  <a:cubicBezTo>
                    <a:pt x="21" y="13"/>
                    <a:pt x="18" y="16"/>
                    <a:pt x="17" y="16"/>
                  </a:cubicBezTo>
                  <a:cubicBezTo>
                    <a:pt x="15" y="18"/>
                    <a:pt x="15" y="18"/>
                    <a:pt x="13" y="17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1"/>
                    <a:pt x="18" y="23"/>
                    <a:pt x="18" y="25"/>
                  </a:cubicBezTo>
                  <a:cubicBezTo>
                    <a:pt x="18" y="26"/>
                    <a:pt x="18" y="27"/>
                    <a:pt x="19" y="28"/>
                  </a:cubicBezTo>
                  <a:cubicBezTo>
                    <a:pt x="19" y="28"/>
                    <a:pt x="21" y="30"/>
                    <a:pt x="22" y="30"/>
                  </a:cubicBezTo>
                  <a:cubicBezTo>
                    <a:pt x="20" y="31"/>
                    <a:pt x="15" y="33"/>
                    <a:pt x="13" y="32"/>
                  </a:cubicBezTo>
                  <a:cubicBezTo>
                    <a:pt x="13" y="31"/>
                    <a:pt x="14" y="33"/>
                    <a:pt x="13" y="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0" name="Freeform 468">
              <a:extLst>
                <a:ext uri="{FF2B5EF4-FFF2-40B4-BE49-F238E27FC236}">
                  <a16:creationId xmlns:a16="http://schemas.microsoft.com/office/drawing/2014/main" id="{3A193E9C-ECF9-4721-988E-7645F33DD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26" y="4500957"/>
              <a:ext cx="40700" cy="77881"/>
            </a:xfrm>
            <a:custGeom>
              <a:avLst/>
              <a:gdLst>
                <a:gd name="T0" fmla="*/ 3 w 8"/>
                <a:gd name="T1" fmla="*/ 2 h 15"/>
                <a:gd name="T2" fmla="*/ 3 w 8"/>
                <a:gd name="T3" fmla="*/ 0 h 15"/>
                <a:gd name="T4" fmla="*/ 0 w 8"/>
                <a:gd name="T5" fmla="*/ 4 h 15"/>
                <a:gd name="T6" fmla="*/ 1 w 8"/>
                <a:gd name="T7" fmla="*/ 8 h 15"/>
                <a:gd name="T8" fmla="*/ 2 w 8"/>
                <a:gd name="T9" fmla="*/ 12 h 15"/>
                <a:gd name="T10" fmla="*/ 5 w 8"/>
                <a:gd name="T11" fmla="*/ 15 h 15"/>
                <a:gd name="T12" fmla="*/ 4 w 8"/>
                <a:gd name="T13" fmla="*/ 13 h 15"/>
                <a:gd name="T14" fmla="*/ 3 w 8"/>
                <a:gd name="T15" fmla="*/ 9 h 15"/>
                <a:gd name="T16" fmla="*/ 7 w 8"/>
                <a:gd name="T17" fmla="*/ 9 h 15"/>
                <a:gd name="T18" fmla="*/ 5 w 8"/>
                <a:gd name="T19" fmla="*/ 7 h 15"/>
                <a:gd name="T20" fmla="*/ 6 w 8"/>
                <a:gd name="T21" fmla="*/ 5 h 15"/>
                <a:gd name="T22" fmla="*/ 2 w 8"/>
                <a:gd name="T23" fmla="*/ 6 h 15"/>
                <a:gd name="T24" fmla="*/ 3 w 8"/>
                <a:gd name="T25" fmla="*/ 2 h 15"/>
                <a:gd name="T26" fmla="*/ 3 w 8"/>
                <a:gd name="T27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5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0" y="3"/>
                    <a:pt x="0" y="4"/>
                  </a:cubicBezTo>
                  <a:cubicBezTo>
                    <a:pt x="0" y="5"/>
                    <a:pt x="1" y="6"/>
                    <a:pt x="1" y="8"/>
                  </a:cubicBezTo>
                  <a:cubicBezTo>
                    <a:pt x="1" y="9"/>
                    <a:pt x="1" y="11"/>
                    <a:pt x="2" y="12"/>
                  </a:cubicBezTo>
                  <a:cubicBezTo>
                    <a:pt x="2" y="12"/>
                    <a:pt x="5" y="15"/>
                    <a:pt x="5" y="15"/>
                  </a:cubicBezTo>
                  <a:cubicBezTo>
                    <a:pt x="5" y="15"/>
                    <a:pt x="4" y="13"/>
                    <a:pt x="4" y="13"/>
                  </a:cubicBezTo>
                  <a:cubicBezTo>
                    <a:pt x="3" y="12"/>
                    <a:pt x="3" y="10"/>
                    <a:pt x="3" y="9"/>
                  </a:cubicBezTo>
                  <a:cubicBezTo>
                    <a:pt x="3" y="8"/>
                    <a:pt x="7" y="9"/>
                    <a:pt x="7" y="9"/>
                  </a:cubicBezTo>
                  <a:cubicBezTo>
                    <a:pt x="8" y="9"/>
                    <a:pt x="6" y="8"/>
                    <a:pt x="5" y="7"/>
                  </a:cubicBezTo>
                  <a:cubicBezTo>
                    <a:pt x="5" y="7"/>
                    <a:pt x="6" y="6"/>
                    <a:pt x="6" y="5"/>
                  </a:cubicBezTo>
                  <a:cubicBezTo>
                    <a:pt x="7" y="1"/>
                    <a:pt x="3" y="6"/>
                    <a:pt x="2" y="6"/>
                  </a:cubicBezTo>
                  <a:cubicBezTo>
                    <a:pt x="2" y="6"/>
                    <a:pt x="4" y="3"/>
                    <a:pt x="3" y="2"/>
                  </a:cubicBezTo>
                  <a:cubicBezTo>
                    <a:pt x="3" y="1"/>
                    <a:pt x="4" y="3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1" name="Freeform 469">
              <a:extLst>
                <a:ext uri="{FF2B5EF4-FFF2-40B4-BE49-F238E27FC236}">
                  <a16:creationId xmlns:a16="http://schemas.microsoft.com/office/drawing/2014/main" id="{A3D224A1-2868-4569-8146-EB7618132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563" y="4490338"/>
              <a:ext cx="14156" cy="10621"/>
            </a:xfrm>
            <a:custGeom>
              <a:avLst/>
              <a:gdLst>
                <a:gd name="T0" fmla="*/ 1 w 3"/>
                <a:gd name="T1" fmla="*/ 2 h 2"/>
                <a:gd name="T2" fmla="*/ 2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2" y="2"/>
                    <a:pt x="1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2" name="Freeform 470">
              <a:extLst>
                <a:ext uri="{FF2B5EF4-FFF2-40B4-BE49-F238E27FC236}">
                  <a16:creationId xmlns:a16="http://schemas.microsoft.com/office/drawing/2014/main" id="{8DB6DD70-7C13-4F98-8BD2-B007FE0B3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8188" y="4557599"/>
              <a:ext cx="24774" cy="10621"/>
            </a:xfrm>
            <a:custGeom>
              <a:avLst/>
              <a:gdLst>
                <a:gd name="T0" fmla="*/ 5 w 5"/>
                <a:gd name="T1" fmla="*/ 1 h 2"/>
                <a:gd name="T2" fmla="*/ 0 w 5"/>
                <a:gd name="T3" fmla="*/ 1 h 2"/>
                <a:gd name="T4" fmla="*/ 5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5" y="1"/>
                  </a:moveTo>
                  <a:cubicBezTo>
                    <a:pt x="5" y="0"/>
                    <a:pt x="0" y="0"/>
                    <a:pt x="0" y="1"/>
                  </a:cubicBezTo>
                  <a:cubicBezTo>
                    <a:pt x="0" y="1"/>
                    <a:pt x="5" y="2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3" name="Freeform 471">
              <a:extLst>
                <a:ext uri="{FF2B5EF4-FFF2-40B4-BE49-F238E27FC236}">
                  <a16:creationId xmlns:a16="http://schemas.microsoft.com/office/drawing/2014/main" id="{A4411E4E-065C-4990-AAED-34BA527E2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3497" y="4562908"/>
              <a:ext cx="97327" cy="58412"/>
            </a:xfrm>
            <a:custGeom>
              <a:avLst/>
              <a:gdLst>
                <a:gd name="T0" fmla="*/ 10 w 19"/>
                <a:gd name="T1" fmla="*/ 1 h 11"/>
                <a:gd name="T2" fmla="*/ 4 w 19"/>
                <a:gd name="T3" fmla="*/ 3 h 11"/>
                <a:gd name="T4" fmla="*/ 3 w 19"/>
                <a:gd name="T5" fmla="*/ 4 h 11"/>
                <a:gd name="T6" fmla="*/ 1 w 19"/>
                <a:gd name="T7" fmla="*/ 3 h 11"/>
                <a:gd name="T8" fmla="*/ 3 w 19"/>
                <a:gd name="T9" fmla="*/ 6 h 11"/>
                <a:gd name="T10" fmla="*/ 6 w 19"/>
                <a:gd name="T11" fmla="*/ 7 h 11"/>
                <a:gd name="T12" fmla="*/ 9 w 19"/>
                <a:gd name="T13" fmla="*/ 10 h 11"/>
                <a:gd name="T14" fmla="*/ 14 w 19"/>
                <a:gd name="T15" fmla="*/ 10 h 11"/>
                <a:gd name="T16" fmla="*/ 18 w 19"/>
                <a:gd name="T17" fmla="*/ 5 h 11"/>
                <a:gd name="T18" fmla="*/ 15 w 19"/>
                <a:gd name="T19" fmla="*/ 2 h 11"/>
                <a:gd name="T20" fmla="*/ 10 w 19"/>
                <a:gd name="T21" fmla="*/ 1 h 11"/>
                <a:gd name="T22" fmla="*/ 10 w 19"/>
                <a:gd name="T2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1">
                  <a:moveTo>
                    <a:pt x="10" y="1"/>
                  </a:moveTo>
                  <a:cubicBezTo>
                    <a:pt x="9" y="0"/>
                    <a:pt x="5" y="2"/>
                    <a:pt x="4" y="3"/>
                  </a:cubicBezTo>
                  <a:cubicBezTo>
                    <a:pt x="3" y="3"/>
                    <a:pt x="4" y="3"/>
                    <a:pt x="3" y="4"/>
                  </a:cubicBezTo>
                  <a:cubicBezTo>
                    <a:pt x="3" y="5"/>
                    <a:pt x="2" y="3"/>
                    <a:pt x="1" y="3"/>
                  </a:cubicBezTo>
                  <a:cubicBezTo>
                    <a:pt x="0" y="3"/>
                    <a:pt x="2" y="6"/>
                    <a:pt x="3" y="6"/>
                  </a:cubicBezTo>
                  <a:cubicBezTo>
                    <a:pt x="3" y="7"/>
                    <a:pt x="5" y="7"/>
                    <a:pt x="6" y="7"/>
                  </a:cubicBezTo>
                  <a:cubicBezTo>
                    <a:pt x="8" y="7"/>
                    <a:pt x="8" y="9"/>
                    <a:pt x="9" y="10"/>
                  </a:cubicBezTo>
                  <a:cubicBezTo>
                    <a:pt x="10" y="11"/>
                    <a:pt x="13" y="10"/>
                    <a:pt x="14" y="10"/>
                  </a:cubicBezTo>
                  <a:cubicBezTo>
                    <a:pt x="18" y="10"/>
                    <a:pt x="19" y="8"/>
                    <a:pt x="18" y="5"/>
                  </a:cubicBezTo>
                  <a:cubicBezTo>
                    <a:pt x="18" y="3"/>
                    <a:pt x="17" y="2"/>
                    <a:pt x="15" y="2"/>
                  </a:cubicBezTo>
                  <a:cubicBezTo>
                    <a:pt x="14" y="2"/>
                    <a:pt x="12" y="1"/>
                    <a:pt x="10" y="1"/>
                  </a:cubicBezTo>
                  <a:cubicBezTo>
                    <a:pt x="10" y="1"/>
                    <a:pt x="11" y="1"/>
                    <a:pt x="10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4" name="Freeform 472">
              <a:extLst>
                <a:ext uri="{FF2B5EF4-FFF2-40B4-BE49-F238E27FC236}">
                  <a16:creationId xmlns:a16="http://schemas.microsoft.com/office/drawing/2014/main" id="{58D8DCF5-7885-4ECF-89D7-064E43D0B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5354" y="4662031"/>
              <a:ext cx="107944" cy="61951"/>
            </a:xfrm>
            <a:custGeom>
              <a:avLst/>
              <a:gdLst>
                <a:gd name="T0" fmla="*/ 0 w 21"/>
                <a:gd name="T1" fmla="*/ 8 h 12"/>
                <a:gd name="T2" fmla="*/ 6 w 21"/>
                <a:gd name="T3" fmla="*/ 8 h 12"/>
                <a:gd name="T4" fmla="*/ 9 w 21"/>
                <a:gd name="T5" fmla="*/ 7 h 12"/>
                <a:gd name="T6" fmla="*/ 13 w 21"/>
                <a:gd name="T7" fmla="*/ 7 h 12"/>
                <a:gd name="T8" fmla="*/ 14 w 21"/>
                <a:gd name="T9" fmla="*/ 5 h 12"/>
                <a:gd name="T10" fmla="*/ 17 w 21"/>
                <a:gd name="T11" fmla="*/ 3 h 12"/>
                <a:gd name="T12" fmla="*/ 20 w 21"/>
                <a:gd name="T13" fmla="*/ 4 h 12"/>
                <a:gd name="T14" fmla="*/ 18 w 21"/>
                <a:gd name="T15" fmla="*/ 7 h 12"/>
                <a:gd name="T16" fmla="*/ 11 w 21"/>
                <a:gd name="T17" fmla="*/ 11 h 12"/>
                <a:gd name="T18" fmla="*/ 0 w 21"/>
                <a:gd name="T19" fmla="*/ 8 h 12"/>
                <a:gd name="T20" fmla="*/ 0 w 21"/>
                <a:gd name="T21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2">
                  <a:moveTo>
                    <a:pt x="0" y="8"/>
                  </a:moveTo>
                  <a:cubicBezTo>
                    <a:pt x="1" y="7"/>
                    <a:pt x="5" y="8"/>
                    <a:pt x="6" y="8"/>
                  </a:cubicBezTo>
                  <a:cubicBezTo>
                    <a:pt x="7" y="8"/>
                    <a:pt x="8" y="6"/>
                    <a:pt x="9" y="7"/>
                  </a:cubicBezTo>
                  <a:cubicBezTo>
                    <a:pt x="10" y="8"/>
                    <a:pt x="12" y="8"/>
                    <a:pt x="13" y="7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5"/>
                    <a:pt x="17" y="5"/>
                    <a:pt x="17" y="3"/>
                  </a:cubicBezTo>
                  <a:cubicBezTo>
                    <a:pt x="17" y="0"/>
                    <a:pt x="21" y="2"/>
                    <a:pt x="20" y="4"/>
                  </a:cubicBezTo>
                  <a:cubicBezTo>
                    <a:pt x="19" y="5"/>
                    <a:pt x="18" y="7"/>
                    <a:pt x="18" y="7"/>
                  </a:cubicBezTo>
                  <a:cubicBezTo>
                    <a:pt x="15" y="8"/>
                    <a:pt x="14" y="10"/>
                    <a:pt x="11" y="11"/>
                  </a:cubicBezTo>
                  <a:cubicBezTo>
                    <a:pt x="9" y="12"/>
                    <a:pt x="0" y="11"/>
                    <a:pt x="0" y="8"/>
                  </a:cubicBezTo>
                  <a:cubicBezTo>
                    <a:pt x="0" y="7"/>
                    <a:pt x="0" y="10"/>
                    <a:pt x="0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5" name="Freeform 473">
              <a:extLst>
                <a:ext uri="{FF2B5EF4-FFF2-40B4-BE49-F238E27FC236}">
                  <a16:creationId xmlns:a16="http://schemas.microsoft.com/office/drawing/2014/main" id="{B1375354-A18E-4C3C-BB62-F5CC38D51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41077" y="4693890"/>
              <a:ext cx="46009" cy="56640"/>
            </a:xfrm>
            <a:custGeom>
              <a:avLst/>
              <a:gdLst>
                <a:gd name="T0" fmla="*/ 1 w 9"/>
                <a:gd name="T1" fmla="*/ 0 h 11"/>
                <a:gd name="T2" fmla="*/ 8 w 9"/>
                <a:gd name="T3" fmla="*/ 8 h 11"/>
                <a:gd name="T4" fmla="*/ 5 w 9"/>
                <a:gd name="T5" fmla="*/ 4 h 11"/>
                <a:gd name="T6" fmla="*/ 1 w 9"/>
                <a:gd name="T7" fmla="*/ 0 h 11"/>
                <a:gd name="T8" fmla="*/ 1 w 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cubicBezTo>
                    <a:pt x="0" y="1"/>
                    <a:pt x="5" y="11"/>
                    <a:pt x="8" y="8"/>
                  </a:cubicBezTo>
                  <a:cubicBezTo>
                    <a:pt x="9" y="6"/>
                    <a:pt x="6" y="4"/>
                    <a:pt x="5" y="4"/>
                  </a:cubicBezTo>
                  <a:cubicBezTo>
                    <a:pt x="4" y="3"/>
                    <a:pt x="1" y="0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6" name="Freeform 474">
              <a:extLst>
                <a:ext uri="{FF2B5EF4-FFF2-40B4-BE49-F238E27FC236}">
                  <a16:creationId xmlns:a16="http://schemas.microsoft.com/office/drawing/2014/main" id="{184421CA-5834-4139-95A6-6B931C4C7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5563" y="4798324"/>
              <a:ext cx="30082" cy="30090"/>
            </a:xfrm>
            <a:custGeom>
              <a:avLst/>
              <a:gdLst>
                <a:gd name="T0" fmla="*/ 6 w 6"/>
                <a:gd name="T1" fmla="*/ 4 h 6"/>
                <a:gd name="T2" fmla="*/ 1 w 6"/>
                <a:gd name="T3" fmla="*/ 2 h 6"/>
                <a:gd name="T4" fmla="*/ 6 w 6"/>
                <a:gd name="T5" fmla="*/ 4 h 6"/>
                <a:gd name="T6" fmla="*/ 6 w 6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cubicBezTo>
                    <a:pt x="6" y="2"/>
                    <a:pt x="0" y="0"/>
                    <a:pt x="1" y="2"/>
                  </a:cubicBezTo>
                  <a:cubicBezTo>
                    <a:pt x="1" y="3"/>
                    <a:pt x="6" y="5"/>
                    <a:pt x="6" y="4"/>
                  </a:cubicBezTo>
                  <a:cubicBezTo>
                    <a:pt x="6" y="3"/>
                    <a:pt x="6" y="6"/>
                    <a:pt x="6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7" name="Freeform 475">
              <a:extLst>
                <a:ext uri="{FF2B5EF4-FFF2-40B4-BE49-F238E27FC236}">
                  <a16:creationId xmlns:a16="http://schemas.microsoft.com/office/drawing/2014/main" id="{721D4C83-5621-412A-8414-F70C71B2A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3711" y="4750532"/>
              <a:ext cx="47779" cy="31860"/>
            </a:xfrm>
            <a:custGeom>
              <a:avLst/>
              <a:gdLst>
                <a:gd name="T0" fmla="*/ 8 w 9"/>
                <a:gd name="T1" fmla="*/ 6 h 6"/>
                <a:gd name="T2" fmla="*/ 0 w 9"/>
                <a:gd name="T3" fmla="*/ 1 h 6"/>
                <a:gd name="T4" fmla="*/ 3 w 9"/>
                <a:gd name="T5" fmla="*/ 4 h 6"/>
                <a:gd name="T6" fmla="*/ 8 w 9"/>
                <a:gd name="T7" fmla="*/ 6 h 6"/>
                <a:gd name="T8" fmla="*/ 8 w 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8" y="6"/>
                  </a:moveTo>
                  <a:cubicBezTo>
                    <a:pt x="6" y="5"/>
                    <a:pt x="3" y="0"/>
                    <a:pt x="0" y="1"/>
                  </a:cubicBezTo>
                  <a:cubicBezTo>
                    <a:pt x="0" y="2"/>
                    <a:pt x="3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9" y="6"/>
                    <a:pt x="6" y="5"/>
                    <a:pt x="8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8" name="Freeform 476">
              <a:extLst>
                <a:ext uri="{FF2B5EF4-FFF2-40B4-BE49-F238E27FC236}">
                  <a16:creationId xmlns:a16="http://schemas.microsoft.com/office/drawing/2014/main" id="{876E6875-1978-434B-A6FE-0FD0D6D38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7702" y="4729291"/>
              <a:ext cx="21235" cy="26551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0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2"/>
                    <a:pt x="0" y="0"/>
                    <a:pt x="0" y="0"/>
                  </a:cubicBezTo>
                  <a:cubicBezTo>
                    <a:pt x="0" y="1"/>
                    <a:pt x="4" y="5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79" name="Freeform 477">
              <a:extLst>
                <a:ext uri="{FF2B5EF4-FFF2-40B4-BE49-F238E27FC236}">
                  <a16:creationId xmlns:a16="http://schemas.microsoft.com/office/drawing/2014/main" id="{46945F06-1DEC-4E87-BF78-184976DA2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8815" y="5093917"/>
              <a:ext cx="83169" cy="61951"/>
            </a:xfrm>
            <a:custGeom>
              <a:avLst/>
              <a:gdLst>
                <a:gd name="T0" fmla="*/ 15 w 16"/>
                <a:gd name="T1" fmla="*/ 11 h 12"/>
                <a:gd name="T2" fmla="*/ 2 w 16"/>
                <a:gd name="T3" fmla="*/ 0 h 12"/>
                <a:gd name="T4" fmla="*/ 15 w 16"/>
                <a:gd name="T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15" y="11"/>
                  </a:moveTo>
                  <a:cubicBezTo>
                    <a:pt x="16" y="12"/>
                    <a:pt x="3" y="0"/>
                    <a:pt x="2" y="0"/>
                  </a:cubicBezTo>
                  <a:cubicBezTo>
                    <a:pt x="0" y="0"/>
                    <a:pt x="7" y="9"/>
                    <a:pt x="15" y="1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0" name="Freeform 478">
              <a:extLst>
                <a:ext uri="{FF2B5EF4-FFF2-40B4-BE49-F238E27FC236}">
                  <a16:creationId xmlns:a16="http://schemas.microsoft.com/office/drawing/2014/main" id="{DDD56A31-8DF5-4E17-8809-4C2E6760C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1780" y="5488633"/>
              <a:ext cx="58396" cy="72572"/>
            </a:xfrm>
            <a:custGeom>
              <a:avLst/>
              <a:gdLst>
                <a:gd name="T0" fmla="*/ 11 w 11"/>
                <a:gd name="T1" fmla="*/ 14 h 14"/>
                <a:gd name="T2" fmla="*/ 9 w 11"/>
                <a:gd name="T3" fmla="*/ 10 h 14"/>
                <a:gd name="T4" fmla="*/ 9 w 11"/>
                <a:gd name="T5" fmla="*/ 7 h 14"/>
                <a:gd name="T6" fmla="*/ 0 w 11"/>
                <a:gd name="T7" fmla="*/ 0 h 14"/>
                <a:gd name="T8" fmla="*/ 3 w 11"/>
                <a:gd name="T9" fmla="*/ 4 h 14"/>
                <a:gd name="T10" fmla="*/ 5 w 11"/>
                <a:gd name="T11" fmla="*/ 8 h 14"/>
                <a:gd name="T12" fmla="*/ 8 w 11"/>
                <a:gd name="T13" fmla="*/ 11 h 14"/>
                <a:gd name="T14" fmla="*/ 11 w 1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0" y="12"/>
                    <a:pt x="11" y="11"/>
                    <a:pt x="9" y="10"/>
                  </a:cubicBezTo>
                  <a:cubicBezTo>
                    <a:pt x="8" y="8"/>
                    <a:pt x="9" y="8"/>
                    <a:pt x="9" y="7"/>
                  </a:cubicBezTo>
                  <a:cubicBezTo>
                    <a:pt x="8" y="5"/>
                    <a:pt x="0" y="1"/>
                    <a:pt x="0" y="0"/>
                  </a:cubicBezTo>
                  <a:cubicBezTo>
                    <a:pt x="0" y="1"/>
                    <a:pt x="3" y="3"/>
                    <a:pt x="3" y="4"/>
                  </a:cubicBezTo>
                  <a:cubicBezTo>
                    <a:pt x="4" y="6"/>
                    <a:pt x="4" y="7"/>
                    <a:pt x="5" y="8"/>
                  </a:cubicBezTo>
                  <a:cubicBezTo>
                    <a:pt x="6" y="9"/>
                    <a:pt x="9" y="10"/>
                    <a:pt x="8" y="11"/>
                  </a:cubicBezTo>
                  <a:cubicBezTo>
                    <a:pt x="8" y="13"/>
                    <a:pt x="9" y="13"/>
                    <a:pt x="11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1" name="Freeform 479">
              <a:extLst>
                <a:ext uri="{FF2B5EF4-FFF2-40B4-BE49-F238E27FC236}">
                  <a16:creationId xmlns:a16="http://schemas.microsoft.com/office/drawing/2014/main" id="{EB458E95-10E4-4730-9686-EAB21FE3C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7707" y="5555895"/>
              <a:ext cx="134486" cy="157533"/>
            </a:xfrm>
            <a:custGeom>
              <a:avLst/>
              <a:gdLst>
                <a:gd name="T0" fmla="*/ 8 w 26"/>
                <a:gd name="T1" fmla="*/ 2 h 30"/>
                <a:gd name="T2" fmla="*/ 7 w 26"/>
                <a:gd name="T3" fmla="*/ 11 h 30"/>
                <a:gd name="T4" fmla="*/ 5 w 26"/>
                <a:gd name="T5" fmla="*/ 18 h 30"/>
                <a:gd name="T6" fmla="*/ 9 w 26"/>
                <a:gd name="T7" fmla="*/ 25 h 30"/>
                <a:gd name="T8" fmla="*/ 14 w 26"/>
                <a:gd name="T9" fmla="*/ 26 h 30"/>
                <a:gd name="T10" fmla="*/ 17 w 26"/>
                <a:gd name="T11" fmla="*/ 22 h 30"/>
                <a:gd name="T12" fmla="*/ 18 w 26"/>
                <a:gd name="T13" fmla="*/ 16 h 30"/>
                <a:gd name="T14" fmla="*/ 22 w 26"/>
                <a:gd name="T15" fmla="*/ 14 h 30"/>
                <a:gd name="T16" fmla="*/ 26 w 26"/>
                <a:gd name="T17" fmla="*/ 10 h 30"/>
                <a:gd name="T18" fmla="*/ 25 w 26"/>
                <a:gd name="T19" fmla="*/ 6 h 30"/>
                <a:gd name="T20" fmla="*/ 20 w 26"/>
                <a:gd name="T21" fmla="*/ 8 h 30"/>
                <a:gd name="T22" fmla="*/ 14 w 26"/>
                <a:gd name="T23" fmla="*/ 5 h 30"/>
                <a:gd name="T24" fmla="*/ 11 w 26"/>
                <a:gd name="T25" fmla="*/ 0 h 30"/>
                <a:gd name="T26" fmla="*/ 11 w 26"/>
                <a:gd name="T27" fmla="*/ 3 h 30"/>
                <a:gd name="T28" fmla="*/ 8 w 26"/>
                <a:gd name="T29" fmla="*/ 2 h 30"/>
                <a:gd name="T30" fmla="*/ 8 w 26"/>
                <a:gd name="T31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30">
                  <a:moveTo>
                    <a:pt x="8" y="2"/>
                  </a:moveTo>
                  <a:cubicBezTo>
                    <a:pt x="7" y="2"/>
                    <a:pt x="7" y="9"/>
                    <a:pt x="7" y="11"/>
                  </a:cubicBezTo>
                  <a:cubicBezTo>
                    <a:pt x="6" y="13"/>
                    <a:pt x="0" y="16"/>
                    <a:pt x="5" y="18"/>
                  </a:cubicBezTo>
                  <a:cubicBezTo>
                    <a:pt x="8" y="19"/>
                    <a:pt x="11" y="21"/>
                    <a:pt x="9" y="25"/>
                  </a:cubicBezTo>
                  <a:cubicBezTo>
                    <a:pt x="6" y="30"/>
                    <a:pt x="11" y="29"/>
                    <a:pt x="14" y="26"/>
                  </a:cubicBezTo>
                  <a:cubicBezTo>
                    <a:pt x="15" y="25"/>
                    <a:pt x="16" y="23"/>
                    <a:pt x="17" y="22"/>
                  </a:cubicBezTo>
                  <a:cubicBezTo>
                    <a:pt x="19" y="19"/>
                    <a:pt x="18" y="19"/>
                    <a:pt x="18" y="16"/>
                  </a:cubicBezTo>
                  <a:cubicBezTo>
                    <a:pt x="19" y="14"/>
                    <a:pt x="21" y="14"/>
                    <a:pt x="22" y="14"/>
                  </a:cubicBezTo>
                  <a:cubicBezTo>
                    <a:pt x="23" y="15"/>
                    <a:pt x="25" y="11"/>
                    <a:pt x="26" y="10"/>
                  </a:cubicBezTo>
                  <a:cubicBezTo>
                    <a:pt x="26" y="9"/>
                    <a:pt x="26" y="6"/>
                    <a:pt x="25" y="6"/>
                  </a:cubicBezTo>
                  <a:cubicBezTo>
                    <a:pt x="23" y="6"/>
                    <a:pt x="21" y="8"/>
                    <a:pt x="20" y="8"/>
                  </a:cubicBezTo>
                  <a:cubicBezTo>
                    <a:pt x="18" y="8"/>
                    <a:pt x="15" y="7"/>
                    <a:pt x="14" y="5"/>
                  </a:cubicBezTo>
                  <a:cubicBezTo>
                    <a:pt x="13" y="4"/>
                    <a:pt x="13" y="0"/>
                    <a:pt x="11" y="0"/>
                  </a:cubicBezTo>
                  <a:cubicBezTo>
                    <a:pt x="11" y="0"/>
                    <a:pt x="11" y="3"/>
                    <a:pt x="11" y="3"/>
                  </a:cubicBezTo>
                  <a:cubicBezTo>
                    <a:pt x="10" y="3"/>
                    <a:pt x="9" y="1"/>
                    <a:pt x="8" y="2"/>
                  </a:cubicBezTo>
                  <a:cubicBezTo>
                    <a:pt x="7" y="2"/>
                    <a:pt x="9" y="1"/>
                    <a:pt x="8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2" name="Freeform 480">
              <a:extLst>
                <a:ext uri="{FF2B5EF4-FFF2-40B4-BE49-F238E27FC236}">
                  <a16:creationId xmlns:a16="http://schemas.microsoft.com/office/drawing/2014/main" id="{25DC42C9-E502-4C31-BD1D-80CBE8089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0751" y="5670947"/>
              <a:ext cx="203501" cy="198243"/>
            </a:xfrm>
            <a:custGeom>
              <a:avLst/>
              <a:gdLst>
                <a:gd name="T0" fmla="*/ 33 w 39"/>
                <a:gd name="T1" fmla="*/ 4 h 38"/>
                <a:gd name="T2" fmla="*/ 30 w 39"/>
                <a:gd name="T3" fmla="*/ 1 h 38"/>
                <a:gd name="T4" fmla="*/ 26 w 39"/>
                <a:gd name="T5" fmla="*/ 8 h 38"/>
                <a:gd name="T6" fmla="*/ 22 w 39"/>
                <a:gd name="T7" fmla="*/ 13 h 38"/>
                <a:gd name="T8" fmla="*/ 15 w 39"/>
                <a:gd name="T9" fmla="*/ 18 h 38"/>
                <a:gd name="T10" fmla="*/ 9 w 39"/>
                <a:gd name="T11" fmla="*/ 22 h 38"/>
                <a:gd name="T12" fmla="*/ 4 w 39"/>
                <a:gd name="T13" fmla="*/ 27 h 38"/>
                <a:gd name="T14" fmla="*/ 2 w 39"/>
                <a:gd name="T15" fmla="*/ 33 h 38"/>
                <a:gd name="T16" fmla="*/ 1 w 39"/>
                <a:gd name="T17" fmla="*/ 34 h 38"/>
                <a:gd name="T18" fmla="*/ 3 w 39"/>
                <a:gd name="T19" fmla="*/ 35 h 38"/>
                <a:gd name="T20" fmla="*/ 10 w 39"/>
                <a:gd name="T21" fmla="*/ 37 h 38"/>
                <a:gd name="T22" fmla="*/ 19 w 39"/>
                <a:gd name="T23" fmla="*/ 34 h 38"/>
                <a:gd name="T24" fmla="*/ 22 w 39"/>
                <a:gd name="T25" fmla="*/ 27 h 38"/>
                <a:gd name="T26" fmla="*/ 27 w 39"/>
                <a:gd name="T27" fmla="*/ 22 h 38"/>
                <a:gd name="T28" fmla="*/ 29 w 39"/>
                <a:gd name="T29" fmla="*/ 21 h 38"/>
                <a:gd name="T30" fmla="*/ 33 w 39"/>
                <a:gd name="T31" fmla="*/ 21 h 38"/>
                <a:gd name="T32" fmla="*/ 32 w 39"/>
                <a:gd name="T33" fmla="*/ 19 h 38"/>
                <a:gd name="T34" fmla="*/ 32 w 39"/>
                <a:gd name="T35" fmla="*/ 17 h 38"/>
                <a:gd name="T36" fmla="*/ 38 w 39"/>
                <a:gd name="T37" fmla="*/ 9 h 38"/>
                <a:gd name="T38" fmla="*/ 38 w 39"/>
                <a:gd name="T39" fmla="*/ 6 h 38"/>
                <a:gd name="T40" fmla="*/ 38 w 39"/>
                <a:gd name="T41" fmla="*/ 4 h 38"/>
                <a:gd name="T42" fmla="*/ 37 w 39"/>
                <a:gd name="T43" fmla="*/ 4 h 38"/>
                <a:gd name="T44" fmla="*/ 37 w 39"/>
                <a:gd name="T45" fmla="*/ 2 h 38"/>
                <a:gd name="T46" fmla="*/ 33 w 39"/>
                <a:gd name="T47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" h="38">
                  <a:moveTo>
                    <a:pt x="33" y="4"/>
                  </a:moveTo>
                  <a:cubicBezTo>
                    <a:pt x="33" y="4"/>
                    <a:pt x="32" y="0"/>
                    <a:pt x="30" y="1"/>
                  </a:cubicBezTo>
                  <a:cubicBezTo>
                    <a:pt x="27" y="3"/>
                    <a:pt x="28" y="5"/>
                    <a:pt x="26" y="8"/>
                  </a:cubicBezTo>
                  <a:cubicBezTo>
                    <a:pt x="25" y="9"/>
                    <a:pt x="24" y="12"/>
                    <a:pt x="22" y="13"/>
                  </a:cubicBezTo>
                  <a:cubicBezTo>
                    <a:pt x="20" y="16"/>
                    <a:pt x="18" y="17"/>
                    <a:pt x="15" y="18"/>
                  </a:cubicBezTo>
                  <a:cubicBezTo>
                    <a:pt x="13" y="19"/>
                    <a:pt x="12" y="21"/>
                    <a:pt x="9" y="22"/>
                  </a:cubicBezTo>
                  <a:cubicBezTo>
                    <a:pt x="7" y="23"/>
                    <a:pt x="7" y="27"/>
                    <a:pt x="4" y="27"/>
                  </a:cubicBezTo>
                  <a:cubicBezTo>
                    <a:pt x="0" y="28"/>
                    <a:pt x="4" y="31"/>
                    <a:pt x="2" y="33"/>
                  </a:cubicBezTo>
                  <a:cubicBezTo>
                    <a:pt x="1" y="33"/>
                    <a:pt x="0" y="33"/>
                    <a:pt x="1" y="34"/>
                  </a:cubicBezTo>
                  <a:cubicBezTo>
                    <a:pt x="1" y="35"/>
                    <a:pt x="1" y="35"/>
                    <a:pt x="3" y="35"/>
                  </a:cubicBezTo>
                  <a:cubicBezTo>
                    <a:pt x="5" y="35"/>
                    <a:pt x="8" y="37"/>
                    <a:pt x="10" y="37"/>
                  </a:cubicBezTo>
                  <a:cubicBezTo>
                    <a:pt x="14" y="38"/>
                    <a:pt x="16" y="36"/>
                    <a:pt x="19" y="34"/>
                  </a:cubicBezTo>
                  <a:cubicBezTo>
                    <a:pt x="21" y="32"/>
                    <a:pt x="22" y="30"/>
                    <a:pt x="22" y="27"/>
                  </a:cubicBezTo>
                  <a:cubicBezTo>
                    <a:pt x="23" y="24"/>
                    <a:pt x="24" y="24"/>
                    <a:pt x="27" y="22"/>
                  </a:cubicBezTo>
                  <a:cubicBezTo>
                    <a:pt x="28" y="22"/>
                    <a:pt x="28" y="21"/>
                    <a:pt x="29" y="21"/>
                  </a:cubicBezTo>
                  <a:cubicBezTo>
                    <a:pt x="30" y="21"/>
                    <a:pt x="31" y="21"/>
                    <a:pt x="33" y="21"/>
                  </a:cubicBezTo>
                  <a:cubicBezTo>
                    <a:pt x="34" y="20"/>
                    <a:pt x="33" y="19"/>
                    <a:pt x="32" y="19"/>
                  </a:cubicBezTo>
                  <a:cubicBezTo>
                    <a:pt x="31" y="18"/>
                    <a:pt x="31" y="18"/>
                    <a:pt x="32" y="17"/>
                  </a:cubicBezTo>
                  <a:cubicBezTo>
                    <a:pt x="34" y="14"/>
                    <a:pt x="36" y="12"/>
                    <a:pt x="38" y="9"/>
                  </a:cubicBezTo>
                  <a:cubicBezTo>
                    <a:pt x="38" y="8"/>
                    <a:pt x="38" y="7"/>
                    <a:pt x="38" y="6"/>
                  </a:cubicBezTo>
                  <a:cubicBezTo>
                    <a:pt x="38" y="5"/>
                    <a:pt x="38" y="5"/>
                    <a:pt x="38" y="4"/>
                  </a:cubicBezTo>
                  <a:cubicBezTo>
                    <a:pt x="39" y="3"/>
                    <a:pt x="37" y="4"/>
                    <a:pt x="37" y="4"/>
                  </a:cubicBezTo>
                  <a:cubicBezTo>
                    <a:pt x="37" y="3"/>
                    <a:pt x="37" y="3"/>
                    <a:pt x="37" y="2"/>
                  </a:cubicBezTo>
                  <a:cubicBezTo>
                    <a:pt x="36" y="3"/>
                    <a:pt x="35" y="5"/>
                    <a:pt x="33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3" name="Freeform 481">
              <a:extLst>
                <a:ext uri="{FF2B5EF4-FFF2-40B4-BE49-F238E27FC236}">
                  <a16:creationId xmlns:a16="http://schemas.microsoft.com/office/drawing/2014/main" id="{05932907-E91B-4195-9E8E-1FFBF93BA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2602" y="5869191"/>
              <a:ext cx="10618" cy="10621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0 h 2"/>
                <a:gd name="T4" fmla="*/ 0 w 2"/>
                <a:gd name="T5" fmla="*/ 2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1"/>
                    <a:pt x="1" y="1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2" y="2"/>
                    <a:pt x="2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4" name="Freeform 482">
              <a:extLst>
                <a:ext uri="{FF2B5EF4-FFF2-40B4-BE49-F238E27FC236}">
                  <a16:creationId xmlns:a16="http://schemas.microsoft.com/office/drawing/2014/main" id="{F7C5AAA0-BF2D-4379-9D62-2541EFB76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6258" y="5676258"/>
              <a:ext cx="99097" cy="93812"/>
            </a:xfrm>
            <a:custGeom>
              <a:avLst/>
              <a:gdLst>
                <a:gd name="T0" fmla="*/ 0 w 19"/>
                <a:gd name="T1" fmla="*/ 2 h 18"/>
                <a:gd name="T2" fmla="*/ 2 w 19"/>
                <a:gd name="T3" fmla="*/ 7 h 18"/>
                <a:gd name="T4" fmla="*/ 4 w 19"/>
                <a:gd name="T5" fmla="*/ 10 h 18"/>
                <a:gd name="T6" fmla="*/ 3 w 19"/>
                <a:gd name="T7" fmla="*/ 12 h 18"/>
                <a:gd name="T8" fmla="*/ 9 w 19"/>
                <a:gd name="T9" fmla="*/ 18 h 18"/>
                <a:gd name="T10" fmla="*/ 12 w 19"/>
                <a:gd name="T11" fmla="*/ 15 h 18"/>
                <a:gd name="T12" fmla="*/ 13 w 19"/>
                <a:gd name="T13" fmla="*/ 17 h 18"/>
                <a:gd name="T14" fmla="*/ 14 w 19"/>
                <a:gd name="T15" fmla="*/ 14 h 18"/>
                <a:gd name="T16" fmla="*/ 16 w 19"/>
                <a:gd name="T17" fmla="*/ 15 h 18"/>
                <a:gd name="T18" fmla="*/ 18 w 19"/>
                <a:gd name="T19" fmla="*/ 7 h 18"/>
                <a:gd name="T20" fmla="*/ 16 w 19"/>
                <a:gd name="T21" fmla="*/ 1 h 18"/>
                <a:gd name="T22" fmla="*/ 7 w 19"/>
                <a:gd name="T23" fmla="*/ 3 h 18"/>
                <a:gd name="T24" fmla="*/ 0 w 19"/>
                <a:gd name="T25" fmla="*/ 2 h 18"/>
                <a:gd name="T26" fmla="*/ 0 w 19"/>
                <a:gd name="T2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0" y="2"/>
                  </a:moveTo>
                  <a:cubicBezTo>
                    <a:pt x="0" y="3"/>
                    <a:pt x="2" y="6"/>
                    <a:pt x="2" y="7"/>
                  </a:cubicBezTo>
                  <a:cubicBezTo>
                    <a:pt x="3" y="8"/>
                    <a:pt x="4" y="9"/>
                    <a:pt x="4" y="10"/>
                  </a:cubicBezTo>
                  <a:cubicBezTo>
                    <a:pt x="4" y="11"/>
                    <a:pt x="3" y="11"/>
                    <a:pt x="3" y="12"/>
                  </a:cubicBezTo>
                  <a:cubicBezTo>
                    <a:pt x="4" y="15"/>
                    <a:pt x="7" y="17"/>
                    <a:pt x="9" y="18"/>
                  </a:cubicBezTo>
                  <a:cubicBezTo>
                    <a:pt x="11" y="18"/>
                    <a:pt x="11" y="16"/>
                    <a:pt x="12" y="15"/>
                  </a:cubicBezTo>
                  <a:cubicBezTo>
                    <a:pt x="12" y="15"/>
                    <a:pt x="13" y="17"/>
                    <a:pt x="13" y="17"/>
                  </a:cubicBezTo>
                  <a:cubicBezTo>
                    <a:pt x="13" y="16"/>
                    <a:pt x="13" y="14"/>
                    <a:pt x="14" y="14"/>
                  </a:cubicBezTo>
                  <a:cubicBezTo>
                    <a:pt x="15" y="13"/>
                    <a:pt x="15" y="15"/>
                    <a:pt x="16" y="15"/>
                  </a:cubicBezTo>
                  <a:cubicBezTo>
                    <a:pt x="15" y="15"/>
                    <a:pt x="18" y="8"/>
                    <a:pt x="18" y="7"/>
                  </a:cubicBezTo>
                  <a:cubicBezTo>
                    <a:pt x="18" y="6"/>
                    <a:pt x="19" y="0"/>
                    <a:pt x="16" y="1"/>
                  </a:cubicBezTo>
                  <a:cubicBezTo>
                    <a:pt x="13" y="2"/>
                    <a:pt x="10" y="4"/>
                    <a:pt x="7" y="3"/>
                  </a:cubicBezTo>
                  <a:cubicBezTo>
                    <a:pt x="6" y="3"/>
                    <a:pt x="1" y="0"/>
                    <a:pt x="0" y="2"/>
                  </a:cubicBezTo>
                  <a:cubicBezTo>
                    <a:pt x="0" y="3"/>
                    <a:pt x="1" y="0"/>
                    <a:pt x="0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5" name="Freeform 483">
              <a:extLst>
                <a:ext uri="{FF2B5EF4-FFF2-40B4-BE49-F238E27FC236}">
                  <a16:creationId xmlns:a16="http://schemas.microsoft.com/office/drawing/2014/main" id="{3CB9790C-F064-410D-850D-591B3C1C8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4119" y="5649707"/>
              <a:ext cx="15926" cy="26551"/>
            </a:xfrm>
            <a:custGeom>
              <a:avLst/>
              <a:gdLst>
                <a:gd name="T0" fmla="*/ 3 w 3"/>
                <a:gd name="T1" fmla="*/ 4 h 5"/>
                <a:gd name="T2" fmla="*/ 1 w 3"/>
                <a:gd name="T3" fmla="*/ 0 h 5"/>
                <a:gd name="T4" fmla="*/ 3 w 3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5"/>
                    <a:pt x="0" y="1"/>
                    <a:pt x="1" y="0"/>
                  </a:cubicBezTo>
                  <a:cubicBezTo>
                    <a:pt x="2" y="0"/>
                    <a:pt x="3" y="1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6" name="Freeform 484">
              <a:extLst>
                <a:ext uri="{FF2B5EF4-FFF2-40B4-BE49-F238E27FC236}">
                  <a16:creationId xmlns:a16="http://schemas.microsoft.com/office/drawing/2014/main" id="{722B7657-BDA6-4CB7-BBE2-2DEF19576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9715" y="5649707"/>
              <a:ext cx="10618" cy="10621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7" name="Freeform 485">
              <a:extLst>
                <a:ext uri="{FF2B5EF4-FFF2-40B4-BE49-F238E27FC236}">
                  <a16:creationId xmlns:a16="http://schemas.microsoft.com/office/drawing/2014/main" id="{0775D521-3B43-4400-A39C-D3FC95FE3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2328" y="4302715"/>
              <a:ext cx="56625" cy="93812"/>
            </a:xfrm>
            <a:custGeom>
              <a:avLst/>
              <a:gdLst>
                <a:gd name="T0" fmla="*/ 2 w 11"/>
                <a:gd name="T1" fmla="*/ 0 h 18"/>
                <a:gd name="T2" fmla="*/ 1 w 11"/>
                <a:gd name="T3" fmla="*/ 0 h 18"/>
                <a:gd name="T4" fmla="*/ 1 w 11"/>
                <a:gd name="T5" fmla="*/ 3 h 18"/>
                <a:gd name="T6" fmla="*/ 0 w 11"/>
                <a:gd name="T7" fmla="*/ 8 h 18"/>
                <a:gd name="T8" fmla="*/ 4 w 11"/>
                <a:gd name="T9" fmla="*/ 18 h 18"/>
                <a:gd name="T10" fmla="*/ 9 w 11"/>
                <a:gd name="T11" fmla="*/ 15 h 18"/>
                <a:gd name="T12" fmla="*/ 9 w 11"/>
                <a:gd name="T13" fmla="*/ 8 h 18"/>
                <a:gd name="T14" fmla="*/ 2 w 11"/>
                <a:gd name="T15" fmla="*/ 0 h 18"/>
                <a:gd name="T16" fmla="*/ 2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3"/>
                    <a:pt x="1" y="3"/>
                  </a:cubicBezTo>
                  <a:cubicBezTo>
                    <a:pt x="1" y="5"/>
                    <a:pt x="0" y="6"/>
                    <a:pt x="0" y="8"/>
                  </a:cubicBezTo>
                  <a:cubicBezTo>
                    <a:pt x="0" y="11"/>
                    <a:pt x="0" y="18"/>
                    <a:pt x="4" y="18"/>
                  </a:cubicBezTo>
                  <a:cubicBezTo>
                    <a:pt x="6" y="18"/>
                    <a:pt x="9" y="17"/>
                    <a:pt x="9" y="15"/>
                  </a:cubicBezTo>
                  <a:cubicBezTo>
                    <a:pt x="11" y="13"/>
                    <a:pt x="9" y="10"/>
                    <a:pt x="9" y="8"/>
                  </a:cubicBezTo>
                  <a:cubicBezTo>
                    <a:pt x="7" y="6"/>
                    <a:pt x="5" y="0"/>
                    <a:pt x="2" y="0"/>
                  </a:cubicBezTo>
                  <a:cubicBezTo>
                    <a:pt x="1" y="0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8" name="Freeform 486">
              <a:extLst>
                <a:ext uri="{FF2B5EF4-FFF2-40B4-BE49-F238E27FC236}">
                  <a16:creationId xmlns:a16="http://schemas.microsoft.com/office/drawing/2014/main" id="{DC90A875-9E54-4FD5-83E0-AA9EFF8BD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6762" y="4865585"/>
              <a:ext cx="187574" cy="362855"/>
            </a:xfrm>
            <a:custGeom>
              <a:avLst/>
              <a:gdLst>
                <a:gd name="T0" fmla="*/ 31 w 36"/>
                <a:gd name="T1" fmla="*/ 2 h 70"/>
                <a:gd name="T2" fmla="*/ 29 w 36"/>
                <a:gd name="T3" fmla="*/ 0 h 70"/>
                <a:gd name="T4" fmla="*/ 28 w 36"/>
                <a:gd name="T5" fmla="*/ 3 h 70"/>
                <a:gd name="T6" fmla="*/ 26 w 36"/>
                <a:gd name="T7" fmla="*/ 8 h 70"/>
                <a:gd name="T8" fmla="*/ 23 w 36"/>
                <a:gd name="T9" fmla="*/ 8 h 70"/>
                <a:gd name="T10" fmla="*/ 23 w 36"/>
                <a:gd name="T11" fmla="*/ 10 h 70"/>
                <a:gd name="T12" fmla="*/ 22 w 36"/>
                <a:gd name="T13" fmla="*/ 12 h 70"/>
                <a:gd name="T14" fmla="*/ 23 w 36"/>
                <a:gd name="T15" fmla="*/ 13 h 70"/>
                <a:gd name="T16" fmla="*/ 21 w 36"/>
                <a:gd name="T17" fmla="*/ 14 h 70"/>
                <a:gd name="T18" fmla="*/ 19 w 36"/>
                <a:gd name="T19" fmla="*/ 16 h 70"/>
                <a:gd name="T20" fmla="*/ 15 w 36"/>
                <a:gd name="T21" fmla="*/ 18 h 70"/>
                <a:gd name="T22" fmla="*/ 15 w 36"/>
                <a:gd name="T23" fmla="*/ 19 h 70"/>
                <a:gd name="T24" fmla="*/ 13 w 36"/>
                <a:gd name="T25" fmla="*/ 19 h 70"/>
                <a:gd name="T26" fmla="*/ 8 w 36"/>
                <a:gd name="T27" fmla="*/ 21 h 70"/>
                <a:gd name="T28" fmla="*/ 6 w 36"/>
                <a:gd name="T29" fmla="*/ 21 h 70"/>
                <a:gd name="T30" fmla="*/ 4 w 36"/>
                <a:gd name="T31" fmla="*/ 27 h 70"/>
                <a:gd name="T32" fmla="*/ 4 w 36"/>
                <a:gd name="T33" fmla="*/ 44 h 70"/>
                <a:gd name="T34" fmla="*/ 0 w 36"/>
                <a:gd name="T35" fmla="*/ 51 h 70"/>
                <a:gd name="T36" fmla="*/ 0 w 36"/>
                <a:gd name="T37" fmla="*/ 55 h 70"/>
                <a:gd name="T38" fmla="*/ 2 w 36"/>
                <a:gd name="T39" fmla="*/ 59 h 70"/>
                <a:gd name="T40" fmla="*/ 5 w 36"/>
                <a:gd name="T41" fmla="*/ 68 h 70"/>
                <a:gd name="T42" fmla="*/ 16 w 36"/>
                <a:gd name="T43" fmla="*/ 68 h 70"/>
                <a:gd name="T44" fmla="*/ 24 w 36"/>
                <a:gd name="T45" fmla="*/ 50 h 70"/>
                <a:gd name="T46" fmla="*/ 31 w 36"/>
                <a:gd name="T47" fmla="*/ 30 h 70"/>
                <a:gd name="T48" fmla="*/ 32 w 36"/>
                <a:gd name="T49" fmla="*/ 23 h 70"/>
                <a:gd name="T50" fmla="*/ 34 w 36"/>
                <a:gd name="T51" fmla="*/ 19 h 70"/>
                <a:gd name="T52" fmla="*/ 36 w 36"/>
                <a:gd name="T53" fmla="*/ 17 h 70"/>
                <a:gd name="T54" fmla="*/ 35 w 36"/>
                <a:gd name="T55" fmla="*/ 11 h 70"/>
                <a:gd name="T56" fmla="*/ 31 w 36"/>
                <a:gd name="T57" fmla="*/ 2 h 70"/>
                <a:gd name="T58" fmla="*/ 31 w 36"/>
                <a:gd name="T59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70">
                  <a:moveTo>
                    <a:pt x="31" y="2"/>
                  </a:moveTo>
                  <a:cubicBezTo>
                    <a:pt x="31" y="2"/>
                    <a:pt x="30" y="0"/>
                    <a:pt x="29" y="0"/>
                  </a:cubicBezTo>
                  <a:cubicBezTo>
                    <a:pt x="29" y="1"/>
                    <a:pt x="28" y="2"/>
                    <a:pt x="28" y="3"/>
                  </a:cubicBezTo>
                  <a:cubicBezTo>
                    <a:pt x="27" y="5"/>
                    <a:pt x="27" y="6"/>
                    <a:pt x="26" y="8"/>
                  </a:cubicBezTo>
                  <a:cubicBezTo>
                    <a:pt x="25" y="9"/>
                    <a:pt x="24" y="8"/>
                    <a:pt x="23" y="8"/>
                  </a:cubicBezTo>
                  <a:cubicBezTo>
                    <a:pt x="23" y="8"/>
                    <a:pt x="24" y="9"/>
                    <a:pt x="23" y="10"/>
                  </a:cubicBezTo>
                  <a:cubicBezTo>
                    <a:pt x="23" y="11"/>
                    <a:pt x="22" y="11"/>
                    <a:pt x="22" y="12"/>
                  </a:cubicBezTo>
                  <a:cubicBezTo>
                    <a:pt x="22" y="12"/>
                    <a:pt x="23" y="13"/>
                    <a:pt x="23" y="13"/>
                  </a:cubicBezTo>
                  <a:cubicBezTo>
                    <a:pt x="23" y="14"/>
                    <a:pt x="22" y="13"/>
                    <a:pt x="21" y="14"/>
                  </a:cubicBezTo>
                  <a:cubicBezTo>
                    <a:pt x="20" y="14"/>
                    <a:pt x="20" y="15"/>
                    <a:pt x="19" y="16"/>
                  </a:cubicBezTo>
                  <a:cubicBezTo>
                    <a:pt x="18" y="17"/>
                    <a:pt x="17" y="17"/>
                    <a:pt x="15" y="18"/>
                  </a:cubicBezTo>
                  <a:cubicBezTo>
                    <a:pt x="14" y="18"/>
                    <a:pt x="16" y="19"/>
                    <a:pt x="15" y="19"/>
                  </a:cubicBezTo>
                  <a:cubicBezTo>
                    <a:pt x="15" y="20"/>
                    <a:pt x="13" y="18"/>
                    <a:pt x="13" y="19"/>
                  </a:cubicBezTo>
                  <a:cubicBezTo>
                    <a:pt x="11" y="20"/>
                    <a:pt x="10" y="20"/>
                    <a:pt x="8" y="21"/>
                  </a:cubicBezTo>
                  <a:cubicBezTo>
                    <a:pt x="7" y="21"/>
                    <a:pt x="6" y="20"/>
                    <a:pt x="6" y="21"/>
                  </a:cubicBezTo>
                  <a:cubicBezTo>
                    <a:pt x="5" y="23"/>
                    <a:pt x="5" y="25"/>
                    <a:pt x="4" y="27"/>
                  </a:cubicBezTo>
                  <a:cubicBezTo>
                    <a:pt x="3" y="32"/>
                    <a:pt x="8" y="39"/>
                    <a:pt x="4" y="44"/>
                  </a:cubicBezTo>
                  <a:cubicBezTo>
                    <a:pt x="3" y="46"/>
                    <a:pt x="1" y="48"/>
                    <a:pt x="0" y="51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1" y="56"/>
                    <a:pt x="3" y="57"/>
                    <a:pt x="2" y="59"/>
                  </a:cubicBezTo>
                  <a:cubicBezTo>
                    <a:pt x="1" y="62"/>
                    <a:pt x="2" y="66"/>
                    <a:pt x="5" y="68"/>
                  </a:cubicBezTo>
                  <a:cubicBezTo>
                    <a:pt x="8" y="70"/>
                    <a:pt x="11" y="70"/>
                    <a:pt x="16" y="68"/>
                  </a:cubicBezTo>
                  <a:cubicBezTo>
                    <a:pt x="21" y="66"/>
                    <a:pt x="22" y="55"/>
                    <a:pt x="24" y="50"/>
                  </a:cubicBezTo>
                  <a:cubicBezTo>
                    <a:pt x="26" y="43"/>
                    <a:pt x="29" y="37"/>
                    <a:pt x="31" y="30"/>
                  </a:cubicBezTo>
                  <a:cubicBezTo>
                    <a:pt x="31" y="28"/>
                    <a:pt x="31" y="25"/>
                    <a:pt x="32" y="23"/>
                  </a:cubicBezTo>
                  <a:cubicBezTo>
                    <a:pt x="33" y="22"/>
                    <a:pt x="31" y="14"/>
                    <a:pt x="34" y="19"/>
                  </a:cubicBezTo>
                  <a:cubicBezTo>
                    <a:pt x="35" y="20"/>
                    <a:pt x="35" y="18"/>
                    <a:pt x="36" y="17"/>
                  </a:cubicBezTo>
                  <a:cubicBezTo>
                    <a:pt x="36" y="15"/>
                    <a:pt x="35" y="13"/>
                    <a:pt x="35" y="11"/>
                  </a:cubicBezTo>
                  <a:cubicBezTo>
                    <a:pt x="34" y="9"/>
                    <a:pt x="33" y="4"/>
                    <a:pt x="31" y="2"/>
                  </a:cubicBezTo>
                  <a:cubicBezTo>
                    <a:pt x="30" y="1"/>
                    <a:pt x="32" y="2"/>
                    <a:pt x="31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89" name="Freeform 487">
              <a:extLst>
                <a:ext uri="{FF2B5EF4-FFF2-40B4-BE49-F238E27FC236}">
                  <a16:creationId xmlns:a16="http://schemas.microsoft.com/office/drawing/2014/main" id="{45DA28ED-2424-47FE-ADF9-633BAAFE8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2610" y="2322050"/>
              <a:ext cx="56625" cy="42480"/>
            </a:xfrm>
            <a:custGeom>
              <a:avLst/>
              <a:gdLst>
                <a:gd name="T0" fmla="*/ 9 w 11"/>
                <a:gd name="T1" fmla="*/ 7 h 8"/>
                <a:gd name="T2" fmla="*/ 8 w 11"/>
                <a:gd name="T3" fmla="*/ 4 h 8"/>
                <a:gd name="T4" fmla="*/ 3 w 11"/>
                <a:gd name="T5" fmla="*/ 0 h 8"/>
                <a:gd name="T6" fmla="*/ 1 w 11"/>
                <a:gd name="T7" fmla="*/ 2 h 8"/>
                <a:gd name="T8" fmla="*/ 3 w 11"/>
                <a:gd name="T9" fmla="*/ 5 h 8"/>
                <a:gd name="T10" fmla="*/ 9 w 11"/>
                <a:gd name="T11" fmla="*/ 7 h 8"/>
                <a:gd name="T12" fmla="*/ 9 w 11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9" y="7"/>
                  </a:moveTo>
                  <a:cubicBezTo>
                    <a:pt x="11" y="8"/>
                    <a:pt x="9" y="5"/>
                    <a:pt x="8" y="4"/>
                  </a:cubicBezTo>
                  <a:cubicBezTo>
                    <a:pt x="7" y="3"/>
                    <a:pt x="4" y="1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6"/>
                    <a:pt x="7" y="7"/>
                    <a:pt x="9" y="7"/>
                  </a:cubicBezTo>
                  <a:cubicBezTo>
                    <a:pt x="10" y="7"/>
                    <a:pt x="7" y="7"/>
                    <a:pt x="9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0" name="Freeform 488">
              <a:extLst>
                <a:ext uri="{FF2B5EF4-FFF2-40B4-BE49-F238E27FC236}">
                  <a16:creationId xmlns:a16="http://schemas.microsoft.com/office/drawing/2014/main" id="{E85CF99E-8B1A-490C-B70C-FE2722F7C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866" y="2353912"/>
              <a:ext cx="56625" cy="51330"/>
            </a:xfrm>
            <a:custGeom>
              <a:avLst/>
              <a:gdLst>
                <a:gd name="T0" fmla="*/ 10 w 11"/>
                <a:gd name="T1" fmla="*/ 6 h 10"/>
                <a:gd name="T2" fmla="*/ 6 w 11"/>
                <a:gd name="T3" fmla="*/ 10 h 10"/>
                <a:gd name="T4" fmla="*/ 0 w 11"/>
                <a:gd name="T5" fmla="*/ 6 h 10"/>
                <a:gd name="T6" fmla="*/ 10 w 11"/>
                <a:gd name="T7" fmla="*/ 6 h 10"/>
                <a:gd name="T8" fmla="*/ 10 w 11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10" y="6"/>
                  </a:moveTo>
                  <a:cubicBezTo>
                    <a:pt x="10" y="8"/>
                    <a:pt x="7" y="9"/>
                    <a:pt x="6" y="10"/>
                  </a:cubicBezTo>
                  <a:cubicBezTo>
                    <a:pt x="4" y="10"/>
                    <a:pt x="0" y="9"/>
                    <a:pt x="0" y="6"/>
                  </a:cubicBezTo>
                  <a:cubicBezTo>
                    <a:pt x="1" y="0"/>
                    <a:pt x="11" y="6"/>
                    <a:pt x="10" y="6"/>
                  </a:cubicBezTo>
                  <a:cubicBezTo>
                    <a:pt x="10" y="7"/>
                    <a:pt x="11" y="5"/>
                    <a:pt x="10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1" name="Freeform 489">
              <a:extLst>
                <a:ext uri="{FF2B5EF4-FFF2-40B4-BE49-F238E27FC236}">
                  <a16:creationId xmlns:a16="http://schemas.microsoft.com/office/drawing/2014/main" id="{16E70B95-B54E-4801-BD2C-153A0C56C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8128" y="2176908"/>
              <a:ext cx="46009" cy="26551"/>
            </a:xfrm>
            <a:custGeom>
              <a:avLst/>
              <a:gdLst>
                <a:gd name="T0" fmla="*/ 9 w 9"/>
                <a:gd name="T1" fmla="*/ 3 h 5"/>
                <a:gd name="T2" fmla="*/ 4 w 9"/>
                <a:gd name="T3" fmla="*/ 5 h 5"/>
                <a:gd name="T4" fmla="*/ 1 w 9"/>
                <a:gd name="T5" fmla="*/ 1 h 5"/>
                <a:gd name="T6" fmla="*/ 6 w 9"/>
                <a:gd name="T7" fmla="*/ 1 h 5"/>
                <a:gd name="T8" fmla="*/ 9 w 9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9" y="3"/>
                  </a:moveTo>
                  <a:cubicBezTo>
                    <a:pt x="7" y="4"/>
                    <a:pt x="6" y="4"/>
                    <a:pt x="4" y="5"/>
                  </a:cubicBezTo>
                  <a:cubicBezTo>
                    <a:pt x="2" y="5"/>
                    <a:pt x="0" y="3"/>
                    <a:pt x="1" y="1"/>
                  </a:cubicBezTo>
                  <a:cubicBezTo>
                    <a:pt x="1" y="0"/>
                    <a:pt x="5" y="0"/>
                    <a:pt x="6" y="1"/>
                  </a:cubicBezTo>
                  <a:cubicBezTo>
                    <a:pt x="7" y="1"/>
                    <a:pt x="8" y="3"/>
                    <a:pt x="9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2" name="Freeform 490">
              <a:extLst>
                <a:ext uri="{FF2B5EF4-FFF2-40B4-BE49-F238E27FC236}">
                  <a16:creationId xmlns:a16="http://schemas.microsoft.com/office/drawing/2014/main" id="{2F87023D-1EA2-4963-B31F-174F05C8F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5095" y="2125577"/>
              <a:ext cx="51317" cy="24781"/>
            </a:xfrm>
            <a:custGeom>
              <a:avLst/>
              <a:gdLst>
                <a:gd name="T0" fmla="*/ 6 w 10"/>
                <a:gd name="T1" fmla="*/ 5 h 5"/>
                <a:gd name="T2" fmla="*/ 1 w 10"/>
                <a:gd name="T3" fmla="*/ 4 h 5"/>
                <a:gd name="T4" fmla="*/ 4 w 10"/>
                <a:gd name="T5" fmla="*/ 1 h 5"/>
                <a:gd name="T6" fmla="*/ 9 w 10"/>
                <a:gd name="T7" fmla="*/ 1 h 5"/>
                <a:gd name="T8" fmla="*/ 6 w 10"/>
                <a:gd name="T9" fmla="*/ 5 h 5"/>
                <a:gd name="T10" fmla="*/ 6 w 10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">
                  <a:moveTo>
                    <a:pt x="6" y="5"/>
                  </a:moveTo>
                  <a:cubicBezTo>
                    <a:pt x="4" y="5"/>
                    <a:pt x="2" y="4"/>
                    <a:pt x="1" y="4"/>
                  </a:cubicBezTo>
                  <a:cubicBezTo>
                    <a:pt x="0" y="3"/>
                    <a:pt x="3" y="1"/>
                    <a:pt x="4" y="1"/>
                  </a:cubicBezTo>
                  <a:cubicBezTo>
                    <a:pt x="5" y="0"/>
                    <a:pt x="8" y="0"/>
                    <a:pt x="9" y="1"/>
                  </a:cubicBezTo>
                  <a:cubicBezTo>
                    <a:pt x="10" y="2"/>
                    <a:pt x="7" y="5"/>
                    <a:pt x="6" y="5"/>
                  </a:cubicBezTo>
                  <a:cubicBezTo>
                    <a:pt x="4" y="5"/>
                    <a:pt x="6" y="5"/>
                    <a:pt x="6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3" name="Freeform 491">
              <a:extLst>
                <a:ext uri="{FF2B5EF4-FFF2-40B4-BE49-F238E27FC236}">
                  <a16:creationId xmlns:a16="http://schemas.microsoft.com/office/drawing/2014/main" id="{1EBBAFE4-0088-4AF8-A508-DAC78E6A3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1303" y="1750332"/>
              <a:ext cx="31851" cy="10621"/>
            </a:xfrm>
            <a:custGeom>
              <a:avLst/>
              <a:gdLst>
                <a:gd name="T0" fmla="*/ 6 w 6"/>
                <a:gd name="T1" fmla="*/ 1 h 2"/>
                <a:gd name="T2" fmla="*/ 0 w 6"/>
                <a:gd name="T3" fmla="*/ 1 h 2"/>
                <a:gd name="T4" fmla="*/ 6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1"/>
                  </a:moveTo>
                  <a:cubicBezTo>
                    <a:pt x="6" y="2"/>
                    <a:pt x="0" y="2"/>
                    <a:pt x="0" y="1"/>
                  </a:cubicBezTo>
                  <a:cubicBezTo>
                    <a:pt x="0" y="0"/>
                    <a:pt x="6" y="0"/>
                    <a:pt x="6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4" name="Freeform 492">
              <a:extLst>
                <a:ext uri="{FF2B5EF4-FFF2-40B4-BE49-F238E27FC236}">
                  <a16:creationId xmlns:a16="http://schemas.microsoft.com/office/drawing/2014/main" id="{6957A7C8-5FAF-4D1A-8FDD-C7007854C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1095" y="2198150"/>
              <a:ext cx="30082" cy="21241"/>
            </a:xfrm>
            <a:custGeom>
              <a:avLst/>
              <a:gdLst>
                <a:gd name="T0" fmla="*/ 5 w 6"/>
                <a:gd name="T1" fmla="*/ 4 h 4"/>
                <a:gd name="T2" fmla="*/ 2 w 6"/>
                <a:gd name="T3" fmla="*/ 1 h 4"/>
                <a:gd name="T4" fmla="*/ 5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4"/>
                  </a:moveTo>
                  <a:cubicBezTo>
                    <a:pt x="4" y="4"/>
                    <a:pt x="0" y="3"/>
                    <a:pt x="2" y="1"/>
                  </a:cubicBezTo>
                  <a:cubicBezTo>
                    <a:pt x="5" y="0"/>
                    <a:pt x="6" y="4"/>
                    <a:pt x="5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5" name="Freeform 493">
              <a:extLst>
                <a:ext uri="{FF2B5EF4-FFF2-40B4-BE49-F238E27FC236}">
                  <a16:creationId xmlns:a16="http://schemas.microsoft.com/office/drawing/2014/main" id="{764889A1-EC1A-47C8-A703-4FE1811CF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6133" y="3357519"/>
              <a:ext cx="30082" cy="56640"/>
            </a:xfrm>
            <a:custGeom>
              <a:avLst/>
              <a:gdLst>
                <a:gd name="T0" fmla="*/ 5 w 6"/>
                <a:gd name="T1" fmla="*/ 1 h 11"/>
                <a:gd name="T2" fmla="*/ 5 w 6"/>
                <a:gd name="T3" fmla="*/ 7 h 11"/>
                <a:gd name="T4" fmla="*/ 3 w 6"/>
                <a:gd name="T5" fmla="*/ 10 h 11"/>
                <a:gd name="T6" fmla="*/ 1 w 6"/>
                <a:gd name="T7" fmla="*/ 4 h 11"/>
                <a:gd name="T8" fmla="*/ 5 w 6"/>
                <a:gd name="T9" fmla="*/ 1 h 11"/>
                <a:gd name="T10" fmla="*/ 5 w 6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5" y="1"/>
                  </a:moveTo>
                  <a:cubicBezTo>
                    <a:pt x="5" y="3"/>
                    <a:pt x="6" y="5"/>
                    <a:pt x="5" y="7"/>
                  </a:cubicBezTo>
                  <a:cubicBezTo>
                    <a:pt x="4" y="8"/>
                    <a:pt x="5" y="11"/>
                    <a:pt x="3" y="10"/>
                  </a:cubicBezTo>
                  <a:cubicBezTo>
                    <a:pt x="1" y="8"/>
                    <a:pt x="0" y="6"/>
                    <a:pt x="1" y="4"/>
                  </a:cubicBezTo>
                  <a:cubicBezTo>
                    <a:pt x="1" y="3"/>
                    <a:pt x="5" y="0"/>
                    <a:pt x="5" y="1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6" name="Freeform 494">
              <a:extLst>
                <a:ext uri="{FF2B5EF4-FFF2-40B4-BE49-F238E27FC236}">
                  <a16:creationId xmlns:a16="http://schemas.microsoft.com/office/drawing/2014/main" id="{B44E7D2D-1CCD-41D2-B955-B041A2270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515" y="3408850"/>
              <a:ext cx="46009" cy="77881"/>
            </a:xfrm>
            <a:custGeom>
              <a:avLst/>
              <a:gdLst>
                <a:gd name="T0" fmla="*/ 7 w 9"/>
                <a:gd name="T1" fmla="*/ 3 h 15"/>
                <a:gd name="T2" fmla="*/ 5 w 9"/>
                <a:gd name="T3" fmla="*/ 2 h 15"/>
                <a:gd name="T4" fmla="*/ 0 w 9"/>
                <a:gd name="T5" fmla="*/ 2 h 15"/>
                <a:gd name="T6" fmla="*/ 1 w 9"/>
                <a:gd name="T7" fmla="*/ 8 h 15"/>
                <a:gd name="T8" fmla="*/ 2 w 9"/>
                <a:gd name="T9" fmla="*/ 13 h 15"/>
                <a:gd name="T10" fmla="*/ 4 w 9"/>
                <a:gd name="T11" fmla="*/ 14 h 15"/>
                <a:gd name="T12" fmla="*/ 8 w 9"/>
                <a:gd name="T13" fmla="*/ 10 h 15"/>
                <a:gd name="T14" fmla="*/ 7 w 9"/>
                <a:gd name="T1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5">
                  <a:moveTo>
                    <a:pt x="7" y="3"/>
                  </a:moveTo>
                  <a:cubicBezTo>
                    <a:pt x="6" y="3"/>
                    <a:pt x="7" y="0"/>
                    <a:pt x="5" y="2"/>
                  </a:cubicBezTo>
                  <a:cubicBezTo>
                    <a:pt x="2" y="4"/>
                    <a:pt x="3" y="4"/>
                    <a:pt x="0" y="2"/>
                  </a:cubicBezTo>
                  <a:cubicBezTo>
                    <a:pt x="0" y="2"/>
                    <a:pt x="1" y="8"/>
                    <a:pt x="1" y="8"/>
                  </a:cubicBezTo>
                  <a:cubicBezTo>
                    <a:pt x="2" y="10"/>
                    <a:pt x="2" y="11"/>
                    <a:pt x="2" y="13"/>
                  </a:cubicBezTo>
                  <a:cubicBezTo>
                    <a:pt x="2" y="14"/>
                    <a:pt x="2" y="15"/>
                    <a:pt x="4" y="14"/>
                  </a:cubicBezTo>
                  <a:cubicBezTo>
                    <a:pt x="6" y="13"/>
                    <a:pt x="8" y="13"/>
                    <a:pt x="8" y="10"/>
                  </a:cubicBezTo>
                  <a:cubicBezTo>
                    <a:pt x="8" y="9"/>
                    <a:pt x="9" y="3"/>
                    <a:pt x="7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7" name="Freeform 495">
              <a:extLst>
                <a:ext uri="{FF2B5EF4-FFF2-40B4-BE49-F238E27FC236}">
                  <a16:creationId xmlns:a16="http://schemas.microsoft.com/office/drawing/2014/main" id="{43252689-CDE8-40F5-B7E7-A83BFAC79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3461" y="3502661"/>
              <a:ext cx="83169" cy="51330"/>
            </a:xfrm>
            <a:custGeom>
              <a:avLst/>
              <a:gdLst>
                <a:gd name="T0" fmla="*/ 5 w 16"/>
                <a:gd name="T1" fmla="*/ 1 h 10"/>
                <a:gd name="T2" fmla="*/ 0 w 16"/>
                <a:gd name="T3" fmla="*/ 2 h 10"/>
                <a:gd name="T4" fmla="*/ 3 w 16"/>
                <a:gd name="T5" fmla="*/ 5 h 10"/>
                <a:gd name="T6" fmla="*/ 8 w 16"/>
                <a:gd name="T7" fmla="*/ 7 h 10"/>
                <a:gd name="T8" fmla="*/ 14 w 16"/>
                <a:gd name="T9" fmla="*/ 8 h 10"/>
                <a:gd name="T10" fmla="*/ 13 w 16"/>
                <a:gd name="T11" fmla="*/ 4 h 10"/>
                <a:gd name="T12" fmla="*/ 15 w 16"/>
                <a:gd name="T13" fmla="*/ 1 h 10"/>
                <a:gd name="T14" fmla="*/ 11 w 16"/>
                <a:gd name="T15" fmla="*/ 1 h 10"/>
                <a:gd name="T16" fmla="*/ 5 w 16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0">
                  <a:moveTo>
                    <a:pt x="5" y="1"/>
                  </a:moveTo>
                  <a:cubicBezTo>
                    <a:pt x="4" y="1"/>
                    <a:pt x="1" y="1"/>
                    <a:pt x="0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5"/>
                    <a:pt x="7" y="6"/>
                    <a:pt x="8" y="7"/>
                  </a:cubicBezTo>
                  <a:cubicBezTo>
                    <a:pt x="10" y="8"/>
                    <a:pt x="12" y="10"/>
                    <a:pt x="14" y="8"/>
                  </a:cubicBezTo>
                  <a:cubicBezTo>
                    <a:pt x="16" y="7"/>
                    <a:pt x="12" y="6"/>
                    <a:pt x="13" y="4"/>
                  </a:cubicBezTo>
                  <a:cubicBezTo>
                    <a:pt x="13" y="4"/>
                    <a:pt x="16" y="2"/>
                    <a:pt x="15" y="1"/>
                  </a:cubicBezTo>
                  <a:cubicBezTo>
                    <a:pt x="15" y="0"/>
                    <a:pt x="11" y="1"/>
                    <a:pt x="11" y="1"/>
                  </a:cubicBezTo>
                  <a:cubicBezTo>
                    <a:pt x="9" y="2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8" name="Freeform 496">
              <a:extLst>
                <a:ext uri="{FF2B5EF4-FFF2-40B4-BE49-F238E27FC236}">
                  <a16:creationId xmlns:a16="http://schemas.microsoft.com/office/drawing/2014/main" id="{39AFD54A-24F6-42E4-A9D6-79A325A84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69" y="3575232"/>
              <a:ext cx="67243" cy="37170"/>
            </a:xfrm>
            <a:custGeom>
              <a:avLst/>
              <a:gdLst>
                <a:gd name="T0" fmla="*/ 12 w 13"/>
                <a:gd name="T1" fmla="*/ 1 h 7"/>
                <a:gd name="T2" fmla="*/ 10 w 13"/>
                <a:gd name="T3" fmla="*/ 2 h 7"/>
                <a:gd name="T4" fmla="*/ 10 w 13"/>
                <a:gd name="T5" fmla="*/ 5 h 7"/>
                <a:gd name="T6" fmla="*/ 6 w 13"/>
                <a:gd name="T7" fmla="*/ 6 h 7"/>
                <a:gd name="T8" fmla="*/ 2 w 13"/>
                <a:gd name="T9" fmla="*/ 6 h 7"/>
                <a:gd name="T10" fmla="*/ 5 w 13"/>
                <a:gd name="T11" fmla="*/ 3 h 7"/>
                <a:gd name="T12" fmla="*/ 12 w 13"/>
                <a:gd name="T13" fmla="*/ 1 h 7"/>
                <a:gd name="T14" fmla="*/ 12 w 13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12" y="1"/>
                  </a:moveTo>
                  <a:cubicBezTo>
                    <a:pt x="12" y="1"/>
                    <a:pt x="10" y="2"/>
                    <a:pt x="10" y="2"/>
                  </a:cubicBezTo>
                  <a:cubicBezTo>
                    <a:pt x="9" y="3"/>
                    <a:pt x="10" y="5"/>
                    <a:pt x="10" y="5"/>
                  </a:cubicBezTo>
                  <a:cubicBezTo>
                    <a:pt x="9" y="5"/>
                    <a:pt x="7" y="5"/>
                    <a:pt x="6" y="6"/>
                  </a:cubicBezTo>
                  <a:cubicBezTo>
                    <a:pt x="4" y="7"/>
                    <a:pt x="3" y="7"/>
                    <a:pt x="2" y="6"/>
                  </a:cubicBezTo>
                  <a:cubicBezTo>
                    <a:pt x="0" y="4"/>
                    <a:pt x="4" y="3"/>
                    <a:pt x="5" y="3"/>
                  </a:cubicBezTo>
                  <a:cubicBezTo>
                    <a:pt x="7" y="3"/>
                    <a:pt x="10" y="2"/>
                    <a:pt x="12" y="1"/>
                  </a:cubicBezTo>
                  <a:cubicBezTo>
                    <a:pt x="13" y="0"/>
                    <a:pt x="11" y="2"/>
                    <a:pt x="1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99" name="Freeform 497">
              <a:extLst>
                <a:ext uri="{FF2B5EF4-FFF2-40B4-BE49-F238E27FC236}">
                  <a16:creationId xmlns:a16="http://schemas.microsoft.com/office/drawing/2014/main" id="{C420BACA-DF60-4C71-8CB5-198BB7D1A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4204" y="3580542"/>
              <a:ext cx="77861" cy="21241"/>
            </a:xfrm>
            <a:custGeom>
              <a:avLst/>
              <a:gdLst>
                <a:gd name="T0" fmla="*/ 8 w 15"/>
                <a:gd name="T1" fmla="*/ 4 h 4"/>
                <a:gd name="T2" fmla="*/ 1 w 15"/>
                <a:gd name="T3" fmla="*/ 1 h 4"/>
                <a:gd name="T4" fmla="*/ 7 w 15"/>
                <a:gd name="T5" fmla="*/ 1 h 4"/>
                <a:gd name="T6" fmla="*/ 15 w 15"/>
                <a:gd name="T7" fmla="*/ 2 h 4"/>
                <a:gd name="T8" fmla="*/ 13 w 15"/>
                <a:gd name="T9" fmla="*/ 3 h 4"/>
                <a:gd name="T10" fmla="*/ 8 w 15"/>
                <a:gd name="T11" fmla="*/ 4 h 4"/>
                <a:gd name="T12" fmla="*/ 8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8" y="4"/>
                  </a:moveTo>
                  <a:cubicBezTo>
                    <a:pt x="7" y="4"/>
                    <a:pt x="0" y="2"/>
                    <a:pt x="1" y="1"/>
                  </a:cubicBezTo>
                  <a:cubicBezTo>
                    <a:pt x="1" y="0"/>
                    <a:pt x="7" y="1"/>
                    <a:pt x="7" y="1"/>
                  </a:cubicBezTo>
                  <a:cubicBezTo>
                    <a:pt x="10" y="2"/>
                    <a:pt x="12" y="2"/>
                    <a:pt x="15" y="2"/>
                  </a:cubicBezTo>
                  <a:cubicBezTo>
                    <a:pt x="15" y="2"/>
                    <a:pt x="13" y="3"/>
                    <a:pt x="13" y="3"/>
                  </a:cubicBezTo>
                  <a:cubicBezTo>
                    <a:pt x="12" y="4"/>
                    <a:pt x="10" y="4"/>
                    <a:pt x="8" y="4"/>
                  </a:cubicBezTo>
                  <a:cubicBezTo>
                    <a:pt x="6" y="4"/>
                    <a:pt x="9" y="4"/>
                    <a:pt x="8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0" name="Freeform 498">
              <a:extLst>
                <a:ext uri="{FF2B5EF4-FFF2-40B4-BE49-F238E27FC236}">
                  <a16:creationId xmlns:a16="http://schemas.microsoft.com/office/drawing/2014/main" id="{7F448A0C-A9C6-429B-84B7-B9C548792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7044" y="2815890"/>
              <a:ext cx="37161" cy="37170"/>
            </a:xfrm>
            <a:custGeom>
              <a:avLst/>
              <a:gdLst>
                <a:gd name="T0" fmla="*/ 1 w 7"/>
                <a:gd name="T1" fmla="*/ 4 h 7"/>
                <a:gd name="T2" fmla="*/ 1 w 7"/>
                <a:gd name="T3" fmla="*/ 1 h 7"/>
                <a:gd name="T4" fmla="*/ 7 w 7"/>
                <a:gd name="T5" fmla="*/ 1 h 7"/>
                <a:gd name="T6" fmla="*/ 1 w 7"/>
                <a:gd name="T7" fmla="*/ 4 h 7"/>
                <a:gd name="T8" fmla="*/ 1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1" y="4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1"/>
                    <a:pt x="7" y="0"/>
                    <a:pt x="7" y="1"/>
                  </a:cubicBezTo>
                  <a:cubicBezTo>
                    <a:pt x="7" y="2"/>
                    <a:pt x="2" y="6"/>
                    <a:pt x="1" y="4"/>
                  </a:cubicBezTo>
                  <a:cubicBezTo>
                    <a:pt x="1" y="1"/>
                    <a:pt x="2" y="7"/>
                    <a:pt x="1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1" name="Freeform 499">
              <a:extLst>
                <a:ext uri="{FF2B5EF4-FFF2-40B4-BE49-F238E27FC236}">
                  <a16:creationId xmlns:a16="http://schemas.microsoft.com/office/drawing/2014/main" id="{421F2BA9-48B5-4ADD-926A-BC8B17089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2352" y="2801730"/>
              <a:ext cx="26543" cy="14160"/>
            </a:xfrm>
            <a:custGeom>
              <a:avLst/>
              <a:gdLst>
                <a:gd name="T0" fmla="*/ 3 w 5"/>
                <a:gd name="T1" fmla="*/ 2 h 3"/>
                <a:gd name="T2" fmla="*/ 0 w 5"/>
                <a:gd name="T3" fmla="*/ 1 h 3"/>
                <a:gd name="T4" fmla="*/ 4 w 5"/>
                <a:gd name="T5" fmla="*/ 1 h 3"/>
                <a:gd name="T6" fmla="*/ 3 w 5"/>
                <a:gd name="T7" fmla="*/ 2 h 3"/>
                <a:gd name="T8" fmla="*/ 3 w 5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2"/>
                  </a:move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4" y="0"/>
                    <a:pt x="4" y="1"/>
                  </a:cubicBezTo>
                  <a:cubicBezTo>
                    <a:pt x="5" y="2"/>
                    <a:pt x="4" y="3"/>
                    <a:pt x="3" y="2"/>
                  </a:cubicBezTo>
                  <a:cubicBezTo>
                    <a:pt x="1" y="2"/>
                    <a:pt x="5" y="3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2" name="Freeform 500">
              <a:extLst>
                <a:ext uri="{FF2B5EF4-FFF2-40B4-BE49-F238E27FC236}">
                  <a16:creationId xmlns:a16="http://schemas.microsoft.com/office/drawing/2014/main" id="{1E669789-74DE-40B2-88E7-CA4501645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4408" y="2837129"/>
              <a:ext cx="30082" cy="51330"/>
            </a:xfrm>
            <a:custGeom>
              <a:avLst/>
              <a:gdLst>
                <a:gd name="T0" fmla="*/ 6 w 6"/>
                <a:gd name="T1" fmla="*/ 2 h 10"/>
                <a:gd name="T2" fmla="*/ 3 w 6"/>
                <a:gd name="T3" fmla="*/ 9 h 10"/>
                <a:gd name="T4" fmla="*/ 6 w 6"/>
                <a:gd name="T5" fmla="*/ 2 h 10"/>
                <a:gd name="T6" fmla="*/ 6 w 6"/>
                <a:gd name="T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6" y="2"/>
                  </a:moveTo>
                  <a:cubicBezTo>
                    <a:pt x="6" y="0"/>
                    <a:pt x="0" y="10"/>
                    <a:pt x="3" y="9"/>
                  </a:cubicBezTo>
                  <a:cubicBezTo>
                    <a:pt x="4" y="9"/>
                    <a:pt x="6" y="3"/>
                    <a:pt x="6" y="2"/>
                  </a:cubicBezTo>
                  <a:cubicBezTo>
                    <a:pt x="6" y="1"/>
                    <a:pt x="6" y="3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3" name="Freeform 501">
              <a:extLst>
                <a:ext uri="{FF2B5EF4-FFF2-40B4-BE49-F238E27FC236}">
                  <a16:creationId xmlns:a16="http://schemas.microsoft.com/office/drawing/2014/main" id="{79111088-175B-457A-ADEB-EBDAF8BFC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418" y="2748628"/>
              <a:ext cx="21235" cy="21241"/>
            </a:xfrm>
            <a:custGeom>
              <a:avLst/>
              <a:gdLst>
                <a:gd name="T0" fmla="*/ 3 w 4"/>
                <a:gd name="T1" fmla="*/ 3 h 4"/>
                <a:gd name="T2" fmla="*/ 1 w 4"/>
                <a:gd name="T3" fmla="*/ 1 h 4"/>
                <a:gd name="T4" fmla="*/ 3 w 4"/>
                <a:gd name="T5" fmla="*/ 0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3"/>
                    <a:pt x="0" y="2"/>
                    <a:pt x="1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4" y="0"/>
                    <a:pt x="4" y="2"/>
                    <a:pt x="3" y="3"/>
                  </a:cubicBezTo>
                  <a:cubicBezTo>
                    <a:pt x="2" y="4"/>
                    <a:pt x="4" y="2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4" name="Freeform 502">
              <a:extLst>
                <a:ext uri="{FF2B5EF4-FFF2-40B4-BE49-F238E27FC236}">
                  <a16:creationId xmlns:a16="http://schemas.microsoft.com/office/drawing/2014/main" id="{D42345D9-80AE-45EF-BD59-FDC6DE06E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77" y="2909700"/>
              <a:ext cx="30082" cy="47791"/>
            </a:xfrm>
            <a:custGeom>
              <a:avLst/>
              <a:gdLst>
                <a:gd name="T0" fmla="*/ 6 w 6"/>
                <a:gd name="T1" fmla="*/ 2 h 9"/>
                <a:gd name="T2" fmla="*/ 6 w 6"/>
                <a:gd name="T3" fmla="*/ 4 h 9"/>
                <a:gd name="T4" fmla="*/ 5 w 6"/>
                <a:gd name="T5" fmla="*/ 9 h 9"/>
                <a:gd name="T6" fmla="*/ 0 w 6"/>
                <a:gd name="T7" fmla="*/ 3 h 9"/>
                <a:gd name="T8" fmla="*/ 3 w 6"/>
                <a:gd name="T9" fmla="*/ 3 h 9"/>
                <a:gd name="T10" fmla="*/ 6 w 6"/>
                <a:gd name="T11" fmla="*/ 2 h 9"/>
                <a:gd name="T12" fmla="*/ 6 w 6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6" y="2"/>
                  </a:moveTo>
                  <a:cubicBezTo>
                    <a:pt x="6" y="1"/>
                    <a:pt x="6" y="4"/>
                    <a:pt x="6" y="4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5" y="9"/>
                    <a:pt x="0" y="5"/>
                    <a:pt x="0" y="3"/>
                  </a:cubicBezTo>
                  <a:cubicBezTo>
                    <a:pt x="0" y="3"/>
                    <a:pt x="2" y="2"/>
                    <a:pt x="3" y="3"/>
                  </a:cubicBezTo>
                  <a:cubicBezTo>
                    <a:pt x="4" y="4"/>
                    <a:pt x="5" y="4"/>
                    <a:pt x="6" y="2"/>
                  </a:cubicBezTo>
                  <a:cubicBezTo>
                    <a:pt x="6" y="0"/>
                    <a:pt x="6" y="3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5" name="Freeform 503">
              <a:extLst>
                <a:ext uri="{FF2B5EF4-FFF2-40B4-BE49-F238E27FC236}">
                  <a16:creationId xmlns:a16="http://schemas.microsoft.com/office/drawing/2014/main" id="{94EBEC30-5AB3-4572-8ABB-883B27190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218" y="2920321"/>
              <a:ext cx="42469" cy="42480"/>
            </a:xfrm>
            <a:custGeom>
              <a:avLst/>
              <a:gdLst>
                <a:gd name="T0" fmla="*/ 6 w 8"/>
                <a:gd name="T1" fmla="*/ 7 h 8"/>
                <a:gd name="T2" fmla="*/ 1 w 8"/>
                <a:gd name="T3" fmla="*/ 4 h 8"/>
                <a:gd name="T4" fmla="*/ 6 w 8"/>
                <a:gd name="T5" fmla="*/ 7 h 8"/>
                <a:gd name="T6" fmla="*/ 6 w 8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0" y="5"/>
                    <a:pt x="1" y="4"/>
                  </a:cubicBezTo>
                  <a:cubicBezTo>
                    <a:pt x="3" y="0"/>
                    <a:pt x="8" y="5"/>
                    <a:pt x="6" y="7"/>
                  </a:cubicBezTo>
                  <a:cubicBezTo>
                    <a:pt x="5" y="8"/>
                    <a:pt x="7" y="6"/>
                    <a:pt x="6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6" name="Freeform 504">
              <a:extLst>
                <a:ext uri="{FF2B5EF4-FFF2-40B4-BE49-F238E27FC236}">
                  <a16:creationId xmlns:a16="http://schemas.microsoft.com/office/drawing/2014/main" id="{5487B567-EDD1-4A16-A26F-3E22D66E9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412" y="3456640"/>
              <a:ext cx="24774" cy="19471"/>
            </a:xfrm>
            <a:custGeom>
              <a:avLst/>
              <a:gdLst>
                <a:gd name="T0" fmla="*/ 4 w 5"/>
                <a:gd name="T1" fmla="*/ 2 h 4"/>
                <a:gd name="T2" fmla="*/ 3 w 5"/>
                <a:gd name="T3" fmla="*/ 3 h 4"/>
                <a:gd name="T4" fmla="*/ 0 w 5"/>
                <a:gd name="T5" fmla="*/ 2 h 4"/>
                <a:gd name="T6" fmla="*/ 4 w 5"/>
                <a:gd name="T7" fmla="*/ 0 h 4"/>
                <a:gd name="T8" fmla="*/ 4 w 5"/>
                <a:gd name="T9" fmla="*/ 2 h 4"/>
                <a:gd name="T10" fmla="*/ 4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5" y="1"/>
                    <a:pt x="4" y="4"/>
                    <a:pt x="3" y="3"/>
                  </a:cubicBezTo>
                  <a:cubicBezTo>
                    <a:pt x="3" y="3"/>
                    <a:pt x="0" y="2"/>
                    <a:pt x="0" y="2"/>
                  </a:cubicBezTo>
                  <a:cubicBezTo>
                    <a:pt x="0" y="2"/>
                    <a:pt x="3" y="0"/>
                    <a:pt x="4" y="0"/>
                  </a:cubicBezTo>
                  <a:cubicBezTo>
                    <a:pt x="4" y="0"/>
                    <a:pt x="3" y="2"/>
                    <a:pt x="4" y="2"/>
                  </a:cubicBezTo>
                  <a:cubicBezTo>
                    <a:pt x="5" y="1"/>
                    <a:pt x="3" y="2"/>
                    <a:pt x="4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7" name="Freeform 505">
              <a:extLst>
                <a:ext uri="{FF2B5EF4-FFF2-40B4-BE49-F238E27FC236}">
                  <a16:creationId xmlns:a16="http://schemas.microsoft.com/office/drawing/2014/main" id="{DE8B98B7-88DF-47E5-8163-E1CB9A64D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592" y="2821199"/>
              <a:ext cx="31851" cy="31860"/>
            </a:xfrm>
            <a:custGeom>
              <a:avLst/>
              <a:gdLst>
                <a:gd name="T0" fmla="*/ 5 w 6"/>
                <a:gd name="T1" fmla="*/ 1 h 6"/>
                <a:gd name="T2" fmla="*/ 4 w 6"/>
                <a:gd name="T3" fmla="*/ 5 h 6"/>
                <a:gd name="T4" fmla="*/ 1 w 6"/>
                <a:gd name="T5" fmla="*/ 5 h 6"/>
                <a:gd name="T6" fmla="*/ 5 w 6"/>
                <a:gd name="T7" fmla="*/ 1 h 6"/>
                <a:gd name="T8" fmla="*/ 5 w 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1"/>
                  </a:moveTo>
                  <a:cubicBezTo>
                    <a:pt x="6" y="2"/>
                    <a:pt x="4" y="3"/>
                    <a:pt x="4" y="5"/>
                  </a:cubicBezTo>
                  <a:cubicBezTo>
                    <a:pt x="3" y="6"/>
                    <a:pt x="2" y="6"/>
                    <a:pt x="1" y="5"/>
                  </a:cubicBezTo>
                  <a:cubicBezTo>
                    <a:pt x="0" y="4"/>
                    <a:pt x="5" y="0"/>
                    <a:pt x="5" y="1"/>
                  </a:cubicBezTo>
                  <a:cubicBezTo>
                    <a:pt x="6" y="2"/>
                    <a:pt x="5" y="0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8" name="Freeform 506">
              <a:extLst>
                <a:ext uri="{FF2B5EF4-FFF2-40B4-BE49-F238E27FC236}">
                  <a16:creationId xmlns:a16="http://schemas.microsoft.com/office/drawing/2014/main" id="{B91DE29F-718C-46A9-A23E-1551FABD8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521" y="2858370"/>
              <a:ext cx="15926" cy="15930"/>
            </a:xfrm>
            <a:custGeom>
              <a:avLst/>
              <a:gdLst>
                <a:gd name="T0" fmla="*/ 3 w 3"/>
                <a:gd name="T1" fmla="*/ 1 h 3"/>
                <a:gd name="T2" fmla="*/ 0 w 3"/>
                <a:gd name="T3" fmla="*/ 2 h 3"/>
                <a:gd name="T4" fmla="*/ 2 w 3"/>
                <a:gd name="T5" fmla="*/ 3 h 3"/>
                <a:gd name="T6" fmla="*/ 3 w 3"/>
                <a:gd name="T7" fmla="*/ 1 h 3"/>
                <a:gd name="T8" fmla="*/ 3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0" y="3"/>
                    <a:pt x="2" y="3"/>
                    <a:pt x="2" y="3"/>
                  </a:cubicBezTo>
                  <a:cubicBezTo>
                    <a:pt x="3" y="3"/>
                    <a:pt x="3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09" name="Freeform 507">
              <a:extLst>
                <a:ext uri="{FF2B5EF4-FFF2-40B4-BE49-F238E27FC236}">
                  <a16:creationId xmlns:a16="http://schemas.microsoft.com/office/drawing/2014/main" id="{91CFDD76-BB4B-45A1-A9C6-0AE5978E1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446" y="2874301"/>
              <a:ext cx="8848" cy="5310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0" name="Freeform 508">
              <a:extLst>
                <a:ext uri="{FF2B5EF4-FFF2-40B4-BE49-F238E27FC236}">
                  <a16:creationId xmlns:a16="http://schemas.microsoft.com/office/drawing/2014/main" id="{F5BB04B9-26FB-48B0-933D-862C7AC88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446" y="2888461"/>
              <a:ext cx="5308" cy="10621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1" y="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1" name="Freeform 509">
              <a:extLst>
                <a:ext uri="{FF2B5EF4-FFF2-40B4-BE49-F238E27FC236}">
                  <a16:creationId xmlns:a16="http://schemas.microsoft.com/office/drawing/2014/main" id="{AB03C8E7-D8FD-4E29-9BE1-62F232B64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446" y="2899080"/>
              <a:ext cx="8848" cy="5310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2" name="Freeform 510">
              <a:extLst>
                <a:ext uri="{FF2B5EF4-FFF2-40B4-BE49-F238E27FC236}">
                  <a16:creationId xmlns:a16="http://schemas.microsoft.com/office/drawing/2014/main" id="{7494144B-C3B4-4E65-8BB1-FA658F2D3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8146" y="2976961"/>
              <a:ext cx="5308" cy="10621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3" name="Freeform 511">
              <a:extLst>
                <a:ext uri="{FF2B5EF4-FFF2-40B4-BE49-F238E27FC236}">
                  <a16:creationId xmlns:a16="http://schemas.microsoft.com/office/drawing/2014/main" id="{C93E7D50-A961-4F30-B917-7B67CABD8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008" y="2743319"/>
              <a:ext cx="10618" cy="21241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1 h 4"/>
                <a:gd name="T4" fmla="*/ 1 w 2"/>
                <a:gd name="T5" fmla="*/ 4 h 4"/>
                <a:gd name="T6" fmla="*/ 1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0" y="3"/>
                    <a:pt x="0" y="1"/>
                    <a:pt x="2" y="1"/>
                  </a:cubicBezTo>
                  <a:cubicBezTo>
                    <a:pt x="2" y="0"/>
                    <a:pt x="2" y="4"/>
                    <a:pt x="1" y="4"/>
                  </a:cubicBezTo>
                  <a:cubicBezTo>
                    <a:pt x="0" y="3"/>
                    <a:pt x="1" y="4"/>
                    <a:pt x="1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4" name="Freeform 512">
              <a:extLst>
                <a:ext uri="{FF2B5EF4-FFF2-40B4-BE49-F238E27FC236}">
                  <a16:creationId xmlns:a16="http://schemas.microsoft.com/office/drawing/2014/main" id="{CD9FD6CD-AECA-4AAD-8130-0A4130A83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3803" y="6055044"/>
              <a:ext cx="61935" cy="31860"/>
            </a:xfrm>
            <a:custGeom>
              <a:avLst/>
              <a:gdLst>
                <a:gd name="T0" fmla="*/ 10 w 12"/>
                <a:gd name="T1" fmla="*/ 3 h 6"/>
                <a:gd name="T2" fmla="*/ 8 w 12"/>
                <a:gd name="T3" fmla="*/ 2 h 6"/>
                <a:gd name="T4" fmla="*/ 5 w 12"/>
                <a:gd name="T5" fmla="*/ 2 h 6"/>
                <a:gd name="T6" fmla="*/ 3 w 12"/>
                <a:gd name="T7" fmla="*/ 1 h 6"/>
                <a:gd name="T8" fmla="*/ 0 w 12"/>
                <a:gd name="T9" fmla="*/ 3 h 6"/>
                <a:gd name="T10" fmla="*/ 2 w 12"/>
                <a:gd name="T11" fmla="*/ 5 h 6"/>
                <a:gd name="T12" fmla="*/ 6 w 12"/>
                <a:gd name="T13" fmla="*/ 5 h 6"/>
                <a:gd name="T14" fmla="*/ 11 w 12"/>
                <a:gd name="T15" fmla="*/ 3 h 6"/>
                <a:gd name="T16" fmla="*/ 10 w 12"/>
                <a:gd name="T17" fmla="*/ 3 h 6"/>
                <a:gd name="T18" fmla="*/ 10 w 12"/>
                <a:gd name="T1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6">
                  <a:moveTo>
                    <a:pt x="10" y="3"/>
                  </a:move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2"/>
                    <a:pt x="5" y="2"/>
                  </a:cubicBezTo>
                  <a:cubicBezTo>
                    <a:pt x="4" y="2"/>
                    <a:pt x="4" y="0"/>
                    <a:pt x="3" y="1"/>
                  </a:cubicBezTo>
                  <a:cubicBezTo>
                    <a:pt x="3" y="1"/>
                    <a:pt x="0" y="3"/>
                    <a:pt x="0" y="3"/>
                  </a:cubicBezTo>
                  <a:cubicBezTo>
                    <a:pt x="0" y="3"/>
                    <a:pt x="2" y="5"/>
                    <a:pt x="2" y="5"/>
                  </a:cubicBezTo>
                  <a:cubicBezTo>
                    <a:pt x="3" y="6"/>
                    <a:pt x="5" y="5"/>
                    <a:pt x="6" y="5"/>
                  </a:cubicBezTo>
                  <a:cubicBezTo>
                    <a:pt x="7" y="5"/>
                    <a:pt x="11" y="4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12" y="2"/>
                    <a:pt x="10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5" name="Freeform 513">
              <a:extLst>
                <a:ext uri="{FF2B5EF4-FFF2-40B4-BE49-F238E27FC236}">
                  <a16:creationId xmlns:a16="http://schemas.microsoft.com/office/drawing/2014/main" id="{23AF4B1F-FE4F-4D56-A32A-BEAB37B5A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494" y="6086904"/>
              <a:ext cx="46009" cy="31860"/>
            </a:xfrm>
            <a:custGeom>
              <a:avLst/>
              <a:gdLst>
                <a:gd name="T0" fmla="*/ 7 w 9"/>
                <a:gd name="T1" fmla="*/ 3 h 6"/>
                <a:gd name="T2" fmla="*/ 0 w 9"/>
                <a:gd name="T3" fmla="*/ 1 h 6"/>
                <a:gd name="T4" fmla="*/ 2 w 9"/>
                <a:gd name="T5" fmla="*/ 2 h 6"/>
                <a:gd name="T6" fmla="*/ 1 w 9"/>
                <a:gd name="T7" fmla="*/ 5 h 6"/>
                <a:gd name="T8" fmla="*/ 3 w 9"/>
                <a:gd name="T9" fmla="*/ 5 h 6"/>
                <a:gd name="T10" fmla="*/ 4 w 9"/>
                <a:gd name="T11" fmla="*/ 5 h 6"/>
                <a:gd name="T12" fmla="*/ 7 w 9"/>
                <a:gd name="T13" fmla="*/ 3 h 6"/>
                <a:gd name="T14" fmla="*/ 7 w 9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6">
                  <a:moveTo>
                    <a:pt x="7" y="3"/>
                  </a:moveTo>
                  <a:cubicBezTo>
                    <a:pt x="7" y="2"/>
                    <a:pt x="0" y="0"/>
                    <a:pt x="0" y="1"/>
                  </a:cubicBezTo>
                  <a:cubicBezTo>
                    <a:pt x="0" y="1"/>
                    <a:pt x="2" y="2"/>
                    <a:pt x="2" y="2"/>
                  </a:cubicBezTo>
                  <a:cubicBezTo>
                    <a:pt x="3" y="3"/>
                    <a:pt x="1" y="4"/>
                    <a:pt x="1" y="5"/>
                  </a:cubicBezTo>
                  <a:cubicBezTo>
                    <a:pt x="1" y="6"/>
                    <a:pt x="3" y="5"/>
                    <a:pt x="3" y="5"/>
                  </a:cubicBezTo>
                  <a:cubicBezTo>
                    <a:pt x="4" y="4"/>
                    <a:pt x="3" y="5"/>
                    <a:pt x="4" y="5"/>
                  </a:cubicBezTo>
                  <a:cubicBezTo>
                    <a:pt x="5" y="6"/>
                    <a:pt x="9" y="4"/>
                    <a:pt x="7" y="3"/>
                  </a:cubicBezTo>
                  <a:cubicBezTo>
                    <a:pt x="6" y="2"/>
                    <a:pt x="8" y="3"/>
                    <a:pt x="7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6" name="Freeform 514">
              <a:extLst>
                <a:ext uri="{FF2B5EF4-FFF2-40B4-BE49-F238E27FC236}">
                  <a16:creationId xmlns:a16="http://schemas.microsoft.com/office/drawing/2014/main" id="{50CED844-AF43-477F-9A6C-96B759ED8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187" y="6046194"/>
              <a:ext cx="40700" cy="24781"/>
            </a:xfrm>
            <a:custGeom>
              <a:avLst/>
              <a:gdLst>
                <a:gd name="T0" fmla="*/ 6 w 8"/>
                <a:gd name="T1" fmla="*/ 0 h 5"/>
                <a:gd name="T2" fmla="*/ 3 w 8"/>
                <a:gd name="T3" fmla="*/ 1 h 5"/>
                <a:gd name="T4" fmla="*/ 0 w 8"/>
                <a:gd name="T5" fmla="*/ 1 h 5"/>
                <a:gd name="T6" fmla="*/ 0 w 8"/>
                <a:gd name="T7" fmla="*/ 3 h 5"/>
                <a:gd name="T8" fmla="*/ 5 w 8"/>
                <a:gd name="T9" fmla="*/ 2 h 5"/>
                <a:gd name="T10" fmla="*/ 6 w 8"/>
                <a:gd name="T11" fmla="*/ 0 h 5"/>
                <a:gd name="T12" fmla="*/ 6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cubicBezTo>
                    <a:pt x="5" y="0"/>
                    <a:pt x="4" y="1"/>
                    <a:pt x="3" y="1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1" y="0"/>
                    <a:pt x="0" y="4"/>
                    <a:pt x="0" y="3"/>
                  </a:cubicBezTo>
                  <a:cubicBezTo>
                    <a:pt x="1" y="5"/>
                    <a:pt x="4" y="3"/>
                    <a:pt x="5" y="2"/>
                  </a:cubicBezTo>
                  <a:cubicBezTo>
                    <a:pt x="6" y="2"/>
                    <a:pt x="8" y="0"/>
                    <a:pt x="6" y="0"/>
                  </a:cubicBezTo>
                  <a:cubicBezTo>
                    <a:pt x="5" y="0"/>
                    <a:pt x="8" y="0"/>
                    <a:pt x="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7" name="Freeform 515">
              <a:extLst>
                <a:ext uri="{FF2B5EF4-FFF2-40B4-BE49-F238E27FC236}">
                  <a16:creationId xmlns:a16="http://schemas.microsoft.com/office/drawing/2014/main" id="{5F9987FB-F1EA-4605-8A81-9F13EB7D1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952" y="6065664"/>
              <a:ext cx="42469" cy="26551"/>
            </a:xfrm>
            <a:custGeom>
              <a:avLst/>
              <a:gdLst>
                <a:gd name="T0" fmla="*/ 7 w 8"/>
                <a:gd name="T1" fmla="*/ 4 h 5"/>
                <a:gd name="T2" fmla="*/ 1 w 8"/>
                <a:gd name="T3" fmla="*/ 1 h 5"/>
                <a:gd name="T4" fmla="*/ 7 w 8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7" y="4"/>
                  </a:moveTo>
                  <a:cubicBezTo>
                    <a:pt x="6" y="3"/>
                    <a:pt x="0" y="0"/>
                    <a:pt x="1" y="1"/>
                  </a:cubicBezTo>
                  <a:cubicBezTo>
                    <a:pt x="2" y="2"/>
                    <a:pt x="8" y="5"/>
                    <a:pt x="7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8" name="Freeform 516">
              <a:extLst>
                <a:ext uri="{FF2B5EF4-FFF2-40B4-BE49-F238E27FC236}">
                  <a16:creationId xmlns:a16="http://schemas.microsoft.com/office/drawing/2014/main" id="{565F7BED-E61D-4FCB-9FB5-7CF581D67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334" y="6030262"/>
              <a:ext cx="15926" cy="15930"/>
            </a:xfrm>
            <a:custGeom>
              <a:avLst/>
              <a:gdLst>
                <a:gd name="T0" fmla="*/ 2 w 3"/>
                <a:gd name="T1" fmla="*/ 2 h 3"/>
                <a:gd name="T2" fmla="*/ 0 w 3"/>
                <a:gd name="T3" fmla="*/ 1 h 3"/>
                <a:gd name="T4" fmla="*/ 2 w 3"/>
                <a:gd name="T5" fmla="*/ 2 h 3"/>
                <a:gd name="T6" fmla="*/ 2 w 3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0" y="0"/>
                    <a:pt x="3" y="0"/>
                    <a:pt x="2" y="2"/>
                  </a:cubicBezTo>
                  <a:cubicBezTo>
                    <a:pt x="2" y="3"/>
                    <a:pt x="2" y="1"/>
                    <a:pt x="2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19" name="Freeform 517">
              <a:extLst>
                <a:ext uri="{FF2B5EF4-FFF2-40B4-BE49-F238E27FC236}">
                  <a16:creationId xmlns:a16="http://schemas.microsoft.com/office/drawing/2014/main" id="{97DBB4DB-0DA0-4332-B9D1-E1CF7BDAC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334" y="5987782"/>
              <a:ext cx="37161" cy="37170"/>
            </a:xfrm>
            <a:custGeom>
              <a:avLst/>
              <a:gdLst>
                <a:gd name="T0" fmla="*/ 5 w 7"/>
                <a:gd name="T1" fmla="*/ 2 h 7"/>
                <a:gd name="T2" fmla="*/ 4 w 7"/>
                <a:gd name="T3" fmla="*/ 0 h 7"/>
                <a:gd name="T4" fmla="*/ 2 w 7"/>
                <a:gd name="T5" fmla="*/ 1 h 7"/>
                <a:gd name="T6" fmla="*/ 0 w 7"/>
                <a:gd name="T7" fmla="*/ 1 h 7"/>
                <a:gd name="T8" fmla="*/ 2 w 7"/>
                <a:gd name="T9" fmla="*/ 4 h 7"/>
                <a:gd name="T10" fmla="*/ 0 w 7"/>
                <a:gd name="T11" fmla="*/ 6 h 7"/>
                <a:gd name="T12" fmla="*/ 3 w 7"/>
                <a:gd name="T13" fmla="*/ 5 h 7"/>
                <a:gd name="T14" fmla="*/ 4 w 7"/>
                <a:gd name="T15" fmla="*/ 2 h 7"/>
                <a:gd name="T16" fmla="*/ 4 w 7"/>
                <a:gd name="T17" fmla="*/ 4 h 7"/>
                <a:gd name="T18" fmla="*/ 6 w 7"/>
                <a:gd name="T19" fmla="*/ 2 h 7"/>
                <a:gd name="T20" fmla="*/ 5 w 7"/>
                <a:gd name="T21" fmla="*/ 2 h 7"/>
                <a:gd name="T22" fmla="*/ 5 w 7"/>
                <a:gd name="T2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7">
                  <a:moveTo>
                    <a:pt x="5" y="2"/>
                  </a:move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1" y="0"/>
                    <a:pt x="2" y="1"/>
                  </a:cubicBezTo>
                  <a:cubicBezTo>
                    <a:pt x="4" y="3"/>
                    <a:pt x="1" y="2"/>
                    <a:pt x="0" y="1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3" y="6"/>
                    <a:pt x="1" y="5"/>
                    <a:pt x="0" y="6"/>
                  </a:cubicBezTo>
                  <a:cubicBezTo>
                    <a:pt x="0" y="7"/>
                    <a:pt x="4" y="6"/>
                    <a:pt x="3" y="5"/>
                  </a:cubicBezTo>
                  <a:cubicBezTo>
                    <a:pt x="3" y="5"/>
                    <a:pt x="4" y="3"/>
                    <a:pt x="4" y="2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4" y="3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7" y="2"/>
                    <a:pt x="5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0" name="Freeform 518">
              <a:extLst>
                <a:ext uri="{FF2B5EF4-FFF2-40B4-BE49-F238E27FC236}">
                  <a16:creationId xmlns:a16="http://schemas.microsoft.com/office/drawing/2014/main" id="{006ADD3C-96E8-40BC-BC8D-6C6AB4D56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6025" y="5920522"/>
              <a:ext cx="26543" cy="56640"/>
            </a:xfrm>
            <a:custGeom>
              <a:avLst/>
              <a:gdLst>
                <a:gd name="T0" fmla="*/ 5 w 5"/>
                <a:gd name="T1" fmla="*/ 7 h 11"/>
                <a:gd name="T2" fmla="*/ 2 w 5"/>
                <a:gd name="T3" fmla="*/ 2 h 11"/>
                <a:gd name="T4" fmla="*/ 1 w 5"/>
                <a:gd name="T5" fmla="*/ 6 h 11"/>
                <a:gd name="T6" fmla="*/ 0 w 5"/>
                <a:gd name="T7" fmla="*/ 9 h 11"/>
                <a:gd name="T8" fmla="*/ 2 w 5"/>
                <a:gd name="T9" fmla="*/ 7 h 11"/>
                <a:gd name="T10" fmla="*/ 5 w 5"/>
                <a:gd name="T11" fmla="*/ 7 h 11"/>
                <a:gd name="T12" fmla="*/ 5 w 5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7"/>
                  </a:moveTo>
                  <a:cubicBezTo>
                    <a:pt x="5" y="6"/>
                    <a:pt x="4" y="0"/>
                    <a:pt x="2" y="2"/>
                  </a:cubicBezTo>
                  <a:cubicBezTo>
                    <a:pt x="2" y="3"/>
                    <a:pt x="3" y="6"/>
                    <a:pt x="1" y="6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9"/>
                    <a:pt x="2" y="7"/>
                    <a:pt x="2" y="7"/>
                  </a:cubicBezTo>
                  <a:cubicBezTo>
                    <a:pt x="1" y="7"/>
                    <a:pt x="5" y="11"/>
                    <a:pt x="5" y="7"/>
                  </a:cubicBezTo>
                  <a:cubicBezTo>
                    <a:pt x="5" y="6"/>
                    <a:pt x="5" y="8"/>
                    <a:pt x="5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1" name="Freeform 519">
              <a:extLst>
                <a:ext uri="{FF2B5EF4-FFF2-40B4-BE49-F238E27FC236}">
                  <a16:creationId xmlns:a16="http://schemas.microsoft.com/office/drawing/2014/main" id="{E6CE8BA0-F498-4D64-9543-898AC45DF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0717" y="5966542"/>
              <a:ext cx="15926" cy="31860"/>
            </a:xfrm>
            <a:custGeom>
              <a:avLst/>
              <a:gdLst>
                <a:gd name="T0" fmla="*/ 3 w 3"/>
                <a:gd name="T1" fmla="*/ 2 h 6"/>
                <a:gd name="T2" fmla="*/ 1 w 3"/>
                <a:gd name="T3" fmla="*/ 6 h 6"/>
                <a:gd name="T4" fmla="*/ 3 w 3"/>
                <a:gd name="T5" fmla="*/ 2 h 6"/>
                <a:gd name="T6" fmla="*/ 3 w 3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2" y="0"/>
                    <a:pt x="0" y="5"/>
                    <a:pt x="1" y="6"/>
                  </a:cubicBezTo>
                  <a:cubicBezTo>
                    <a:pt x="0" y="5"/>
                    <a:pt x="3" y="3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2" name="Freeform 520">
              <a:extLst>
                <a:ext uri="{FF2B5EF4-FFF2-40B4-BE49-F238E27FC236}">
                  <a16:creationId xmlns:a16="http://schemas.microsoft.com/office/drawing/2014/main" id="{6A367AA5-343D-40EE-821E-82A425A07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0717" y="5899281"/>
              <a:ext cx="26543" cy="37170"/>
            </a:xfrm>
            <a:custGeom>
              <a:avLst/>
              <a:gdLst>
                <a:gd name="T0" fmla="*/ 4 w 5"/>
                <a:gd name="T1" fmla="*/ 2 h 7"/>
                <a:gd name="T2" fmla="*/ 3 w 5"/>
                <a:gd name="T3" fmla="*/ 0 h 7"/>
                <a:gd name="T4" fmla="*/ 2 w 5"/>
                <a:gd name="T5" fmla="*/ 3 h 7"/>
                <a:gd name="T6" fmla="*/ 1 w 5"/>
                <a:gd name="T7" fmla="*/ 2 h 7"/>
                <a:gd name="T8" fmla="*/ 0 w 5"/>
                <a:gd name="T9" fmla="*/ 5 h 7"/>
                <a:gd name="T10" fmla="*/ 2 w 5"/>
                <a:gd name="T11" fmla="*/ 7 h 7"/>
                <a:gd name="T12" fmla="*/ 5 w 5"/>
                <a:gd name="T13" fmla="*/ 5 h 7"/>
                <a:gd name="T14" fmla="*/ 4 w 5"/>
                <a:gd name="T15" fmla="*/ 2 h 7"/>
                <a:gd name="T16" fmla="*/ 4 w 5"/>
                <a:gd name="T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4" y="2"/>
                  </a:moveTo>
                  <a:cubicBezTo>
                    <a:pt x="3" y="3"/>
                    <a:pt x="3" y="0"/>
                    <a:pt x="3" y="0"/>
                  </a:cubicBezTo>
                  <a:cubicBezTo>
                    <a:pt x="3" y="0"/>
                    <a:pt x="3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2" y="2"/>
                    <a:pt x="0" y="5"/>
                    <a:pt x="0" y="5"/>
                  </a:cubicBezTo>
                  <a:cubicBezTo>
                    <a:pt x="0" y="4"/>
                    <a:pt x="4" y="5"/>
                    <a:pt x="2" y="7"/>
                  </a:cubicBezTo>
                  <a:cubicBezTo>
                    <a:pt x="3" y="6"/>
                    <a:pt x="5" y="6"/>
                    <a:pt x="5" y="5"/>
                  </a:cubicBezTo>
                  <a:cubicBezTo>
                    <a:pt x="5" y="4"/>
                    <a:pt x="4" y="1"/>
                    <a:pt x="4" y="2"/>
                  </a:cubicBezTo>
                  <a:cubicBezTo>
                    <a:pt x="3" y="3"/>
                    <a:pt x="4" y="1"/>
                    <a:pt x="4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3" name="Freeform 521">
              <a:extLst>
                <a:ext uri="{FF2B5EF4-FFF2-40B4-BE49-F238E27FC236}">
                  <a16:creationId xmlns:a16="http://schemas.microsoft.com/office/drawing/2014/main" id="{A8A359F8-34A1-41AB-AD5D-28DDB321B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7261" y="5796619"/>
              <a:ext cx="26543" cy="24781"/>
            </a:xfrm>
            <a:custGeom>
              <a:avLst/>
              <a:gdLst>
                <a:gd name="T0" fmla="*/ 3 w 5"/>
                <a:gd name="T1" fmla="*/ 4 h 5"/>
                <a:gd name="T2" fmla="*/ 3 w 5"/>
                <a:gd name="T3" fmla="*/ 0 h 5"/>
                <a:gd name="T4" fmla="*/ 0 w 5"/>
                <a:gd name="T5" fmla="*/ 0 h 5"/>
                <a:gd name="T6" fmla="*/ 2 w 5"/>
                <a:gd name="T7" fmla="*/ 1 h 5"/>
                <a:gd name="T8" fmla="*/ 3 w 5"/>
                <a:gd name="T9" fmla="*/ 4 h 5"/>
                <a:gd name="T10" fmla="*/ 3 w 5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cubicBezTo>
                    <a:pt x="5" y="2"/>
                    <a:pt x="2" y="2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0" y="0"/>
                    <a:pt x="2" y="1"/>
                    <a:pt x="2" y="1"/>
                  </a:cubicBezTo>
                  <a:cubicBezTo>
                    <a:pt x="2" y="2"/>
                    <a:pt x="3" y="4"/>
                    <a:pt x="3" y="4"/>
                  </a:cubicBezTo>
                  <a:cubicBezTo>
                    <a:pt x="4" y="3"/>
                    <a:pt x="2" y="5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4" name="Freeform 522">
              <a:extLst>
                <a:ext uri="{FF2B5EF4-FFF2-40B4-BE49-F238E27FC236}">
                  <a16:creationId xmlns:a16="http://schemas.microsoft.com/office/drawing/2014/main" id="{C6BA5221-017D-41C0-8EFA-E1ABEA49E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2570" y="5702808"/>
              <a:ext cx="31851" cy="56640"/>
            </a:xfrm>
            <a:custGeom>
              <a:avLst/>
              <a:gdLst>
                <a:gd name="T0" fmla="*/ 3 w 6"/>
                <a:gd name="T1" fmla="*/ 10 h 11"/>
                <a:gd name="T2" fmla="*/ 0 w 6"/>
                <a:gd name="T3" fmla="*/ 9 h 11"/>
                <a:gd name="T4" fmla="*/ 1 w 6"/>
                <a:gd name="T5" fmla="*/ 2 h 11"/>
                <a:gd name="T6" fmla="*/ 4 w 6"/>
                <a:gd name="T7" fmla="*/ 3 h 11"/>
                <a:gd name="T8" fmla="*/ 3 w 6"/>
                <a:gd name="T9" fmla="*/ 10 h 11"/>
                <a:gd name="T10" fmla="*/ 3 w 6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3" y="10"/>
                  </a:moveTo>
                  <a:cubicBezTo>
                    <a:pt x="1" y="11"/>
                    <a:pt x="0" y="11"/>
                    <a:pt x="0" y="9"/>
                  </a:cubicBezTo>
                  <a:cubicBezTo>
                    <a:pt x="1" y="7"/>
                    <a:pt x="1" y="4"/>
                    <a:pt x="1" y="2"/>
                  </a:cubicBezTo>
                  <a:cubicBezTo>
                    <a:pt x="1" y="0"/>
                    <a:pt x="5" y="0"/>
                    <a:pt x="4" y="3"/>
                  </a:cubicBezTo>
                  <a:cubicBezTo>
                    <a:pt x="4" y="5"/>
                    <a:pt x="6" y="8"/>
                    <a:pt x="3" y="10"/>
                  </a:cubicBezTo>
                  <a:cubicBezTo>
                    <a:pt x="2" y="10"/>
                    <a:pt x="4" y="9"/>
                    <a:pt x="3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5" name="Freeform 523">
              <a:extLst>
                <a:ext uri="{FF2B5EF4-FFF2-40B4-BE49-F238E27FC236}">
                  <a16:creationId xmlns:a16="http://schemas.microsoft.com/office/drawing/2014/main" id="{376B9537-01E9-4695-B043-B0B9204A3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6973" y="4230143"/>
              <a:ext cx="24774" cy="21241"/>
            </a:xfrm>
            <a:custGeom>
              <a:avLst/>
              <a:gdLst>
                <a:gd name="T0" fmla="*/ 3 w 5"/>
                <a:gd name="T1" fmla="*/ 3 h 4"/>
                <a:gd name="T2" fmla="*/ 1 w 5"/>
                <a:gd name="T3" fmla="*/ 1 h 4"/>
                <a:gd name="T4" fmla="*/ 3 w 5"/>
                <a:gd name="T5" fmla="*/ 3 h 4"/>
                <a:gd name="T6" fmla="*/ 3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2" y="4"/>
                    <a:pt x="0" y="3"/>
                    <a:pt x="1" y="1"/>
                  </a:cubicBezTo>
                  <a:cubicBezTo>
                    <a:pt x="1" y="0"/>
                    <a:pt x="5" y="2"/>
                    <a:pt x="3" y="3"/>
                  </a:cubicBezTo>
                  <a:cubicBezTo>
                    <a:pt x="2" y="4"/>
                    <a:pt x="5" y="2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6" name="Freeform 524">
              <a:extLst>
                <a:ext uri="{FF2B5EF4-FFF2-40B4-BE49-F238E27FC236}">
                  <a16:creationId xmlns:a16="http://schemas.microsoft.com/office/drawing/2014/main" id="{AA4E39CF-66F2-4260-A8D5-1F56F176D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939" y="4262004"/>
              <a:ext cx="30082" cy="40711"/>
            </a:xfrm>
            <a:custGeom>
              <a:avLst/>
              <a:gdLst>
                <a:gd name="T0" fmla="*/ 1 w 6"/>
                <a:gd name="T1" fmla="*/ 5 h 8"/>
                <a:gd name="T2" fmla="*/ 2 w 6"/>
                <a:gd name="T3" fmla="*/ 4 h 8"/>
                <a:gd name="T4" fmla="*/ 4 w 6"/>
                <a:gd name="T5" fmla="*/ 2 h 8"/>
                <a:gd name="T6" fmla="*/ 1 w 6"/>
                <a:gd name="T7" fmla="*/ 5 h 8"/>
                <a:gd name="T8" fmla="*/ 1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5"/>
                  </a:moveTo>
                  <a:cubicBezTo>
                    <a:pt x="0" y="4"/>
                    <a:pt x="2" y="4"/>
                    <a:pt x="2" y="4"/>
                  </a:cubicBezTo>
                  <a:cubicBezTo>
                    <a:pt x="3" y="4"/>
                    <a:pt x="3" y="0"/>
                    <a:pt x="4" y="2"/>
                  </a:cubicBezTo>
                  <a:cubicBezTo>
                    <a:pt x="6" y="4"/>
                    <a:pt x="2" y="8"/>
                    <a:pt x="1" y="5"/>
                  </a:cubicBezTo>
                  <a:cubicBezTo>
                    <a:pt x="0" y="4"/>
                    <a:pt x="1" y="6"/>
                    <a:pt x="1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7" name="Freeform 525">
              <a:extLst>
                <a:ext uri="{FF2B5EF4-FFF2-40B4-BE49-F238E27FC236}">
                  <a16:creationId xmlns:a16="http://schemas.microsoft.com/office/drawing/2014/main" id="{E295BA17-79D2-4390-A66C-F467D2208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4840" y="4543439"/>
              <a:ext cx="72553" cy="67261"/>
            </a:xfrm>
            <a:custGeom>
              <a:avLst/>
              <a:gdLst>
                <a:gd name="T0" fmla="*/ 12 w 14"/>
                <a:gd name="T1" fmla="*/ 4 h 13"/>
                <a:gd name="T2" fmla="*/ 10 w 14"/>
                <a:gd name="T3" fmla="*/ 3 h 13"/>
                <a:gd name="T4" fmla="*/ 6 w 14"/>
                <a:gd name="T5" fmla="*/ 1 h 13"/>
                <a:gd name="T6" fmla="*/ 2 w 14"/>
                <a:gd name="T7" fmla="*/ 1 h 13"/>
                <a:gd name="T8" fmla="*/ 1 w 14"/>
                <a:gd name="T9" fmla="*/ 2 h 13"/>
                <a:gd name="T10" fmla="*/ 2 w 14"/>
                <a:gd name="T11" fmla="*/ 4 h 13"/>
                <a:gd name="T12" fmla="*/ 1 w 14"/>
                <a:gd name="T13" fmla="*/ 7 h 13"/>
                <a:gd name="T14" fmla="*/ 2 w 14"/>
                <a:gd name="T15" fmla="*/ 10 h 13"/>
                <a:gd name="T16" fmla="*/ 4 w 14"/>
                <a:gd name="T17" fmla="*/ 10 h 13"/>
                <a:gd name="T18" fmla="*/ 7 w 14"/>
                <a:gd name="T19" fmla="*/ 12 h 13"/>
                <a:gd name="T20" fmla="*/ 10 w 14"/>
                <a:gd name="T21" fmla="*/ 10 h 13"/>
                <a:gd name="T22" fmla="*/ 12 w 14"/>
                <a:gd name="T23" fmla="*/ 4 h 13"/>
                <a:gd name="T24" fmla="*/ 12 w 14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3">
                  <a:moveTo>
                    <a:pt x="12" y="4"/>
                  </a:moveTo>
                  <a:cubicBezTo>
                    <a:pt x="12" y="3"/>
                    <a:pt x="11" y="3"/>
                    <a:pt x="10" y="3"/>
                  </a:cubicBezTo>
                  <a:cubicBezTo>
                    <a:pt x="8" y="2"/>
                    <a:pt x="8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4"/>
                    <a:pt x="1" y="3"/>
                    <a:pt x="2" y="4"/>
                  </a:cubicBezTo>
                  <a:cubicBezTo>
                    <a:pt x="2" y="4"/>
                    <a:pt x="1" y="7"/>
                    <a:pt x="1" y="7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1"/>
                    <a:pt x="3" y="10"/>
                    <a:pt x="4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3"/>
                    <a:pt x="8" y="11"/>
                    <a:pt x="10" y="10"/>
                  </a:cubicBezTo>
                  <a:cubicBezTo>
                    <a:pt x="12" y="8"/>
                    <a:pt x="14" y="7"/>
                    <a:pt x="12" y="4"/>
                  </a:cubicBezTo>
                  <a:cubicBezTo>
                    <a:pt x="12" y="2"/>
                    <a:pt x="14" y="8"/>
                    <a:pt x="12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8" name="Freeform 526">
              <a:extLst>
                <a:ext uri="{FF2B5EF4-FFF2-40B4-BE49-F238E27FC236}">
                  <a16:creationId xmlns:a16="http://schemas.microsoft.com/office/drawing/2014/main" id="{750A33CD-09C6-44F6-BB65-F817E2DF1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143" y="4063760"/>
              <a:ext cx="51317" cy="21241"/>
            </a:xfrm>
            <a:custGeom>
              <a:avLst/>
              <a:gdLst>
                <a:gd name="T0" fmla="*/ 9 w 10"/>
                <a:gd name="T1" fmla="*/ 2 h 4"/>
                <a:gd name="T2" fmla="*/ 4 w 10"/>
                <a:gd name="T3" fmla="*/ 0 h 4"/>
                <a:gd name="T4" fmla="*/ 1 w 10"/>
                <a:gd name="T5" fmla="*/ 3 h 4"/>
                <a:gd name="T6" fmla="*/ 9 w 10"/>
                <a:gd name="T7" fmla="*/ 2 h 4"/>
                <a:gd name="T8" fmla="*/ 9 w 10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4"/>
                    <a:pt x="9" y="2"/>
                    <a:pt x="9" y="2"/>
                  </a:cubicBezTo>
                  <a:cubicBezTo>
                    <a:pt x="6" y="1"/>
                    <a:pt x="10" y="3"/>
                    <a:pt x="9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29" name="Freeform 527">
              <a:extLst>
                <a:ext uri="{FF2B5EF4-FFF2-40B4-BE49-F238E27FC236}">
                  <a16:creationId xmlns:a16="http://schemas.microsoft.com/office/drawing/2014/main" id="{3FD01385-CE99-4A98-89FD-DAA56BAB4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164" y="4058450"/>
              <a:ext cx="58396" cy="26551"/>
            </a:xfrm>
            <a:custGeom>
              <a:avLst/>
              <a:gdLst>
                <a:gd name="T0" fmla="*/ 10 w 11"/>
                <a:gd name="T1" fmla="*/ 4 h 5"/>
                <a:gd name="T2" fmla="*/ 0 w 11"/>
                <a:gd name="T3" fmla="*/ 2 h 5"/>
                <a:gd name="T4" fmla="*/ 5 w 11"/>
                <a:gd name="T5" fmla="*/ 5 h 5"/>
                <a:gd name="T6" fmla="*/ 10 w 11"/>
                <a:gd name="T7" fmla="*/ 4 h 5"/>
                <a:gd name="T8" fmla="*/ 10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0" y="4"/>
                  </a:moveTo>
                  <a:cubicBezTo>
                    <a:pt x="10" y="1"/>
                    <a:pt x="2" y="0"/>
                    <a:pt x="0" y="2"/>
                  </a:cubicBezTo>
                  <a:cubicBezTo>
                    <a:pt x="0" y="2"/>
                    <a:pt x="4" y="5"/>
                    <a:pt x="5" y="5"/>
                  </a:cubicBezTo>
                  <a:cubicBezTo>
                    <a:pt x="6" y="5"/>
                    <a:pt x="11" y="4"/>
                    <a:pt x="10" y="4"/>
                  </a:cubicBezTo>
                  <a:cubicBezTo>
                    <a:pt x="10" y="3"/>
                    <a:pt x="11" y="5"/>
                    <a:pt x="10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0" name="Freeform 528">
              <a:extLst>
                <a:ext uri="{FF2B5EF4-FFF2-40B4-BE49-F238E27FC236}">
                  <a16:creationId xmlns:a16="http://schemas.microsoft.com/office/drawing/2014/main" id="{2D48A9F7-E265-4A05-8C83-EE764EE88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904" y="3939859"/>
              <a:ext cx="268975" cy="93812"/>
            </a:xfrm>
            <a:custGeom>
              <a:avLst/>
              <a:gdLst>
                <a:gd name="T0" fmla="*/ 52 w 52"/>
                <a:gd name="T1" fmla="*/ 16 h 18"/>
                <a:gd name="T2" fmla="*/ 41 w 52"/>
                <a:gd name="T3" fmla="*/ 17 h 18"/>
                <a:gd name="T4" fmla="*/ 35 w 52"/>
                <a:gd name="T5" fmla="*/ 17 h 18"/>
                <a:gd name="T6" fmla="*/ 37 w 52"/>
                <a:gd name="T7" fmla="*/ 14 h 18"/>
                <a:gd name="T8" fmla="*/ 32 w 52"/>
                <a:gd name="T9" fmla="*/ 11 h 18"/>
                <a:gd name="T10" fmla="*/ 28 w 52"/>
                <a:gd name="T11" fmla="*/ 8 h 18"/>
                <a:gd name="T12" fmla="*/ 20 w 52"/>
                <a:gd name="T13" fmla="*/ 5 h 18"/>
                <a:gd name="T14" fmla="*/ 14 w 52"/>
                <a:gd name="T15" fmla="*/ 5 h 18"/>
                <a:gd name="T16" fmla="*/ 16 w 52"/>
                <a:gd name="T17" fmla="*/ 3 h 18"/>
                <a:gd name="T18" fmla="*/ 8 w 52"/>
                <a:gd name="T19" fmla="*/ 3 h 18"/>
                <a:gd name="T20" fmla="*/ 0 w 52"/>
                <a:gd name="T21" fmla="*/ 6 h 18"/>
                <a:gd name="T22" fmla="*/ 6 w 52"/>
                <a:gd name="T23" fmla="*/ 2 h 18"/>
                <a:gd name="T24" fmla="*/ 16 w 52"/>
                <a:gd name="T25" fmla="*/ 0 h 18"/>
                <a:gd name="T26" fmla="*/ 24 w 52"/>
                <a:gd name="T27" fmla="*/ 1 h 18"/>
                <a:gd name="T28" fmla="*/ 31 w 52"/>
                <a:gd name="T29" fmla="*/ 4 h 18"/>
                <a:gd name="T30" fmla="*/ 32 w 52"/>
                <a:gd name="T31" fmla="*/ 4 h 18"/>
                <a:gd name="T32" fmla="*/ 34 w 52"/>
                <a:gd name="T33" fmla="*/ 5 h 18"/>
                <a:gd name="T34" fmla="*/ 38 w 52"/>
                <a:gd name="T35" fmla="*/ 8 h 18"/>
                <a:gd name="T36" fmla="*/ 45 w 52"/>
                <a:gd name="T37" fmla="*/ 11 h 18"/>
                <a:gd name="T38" fmla="*/ 52 w 52"/>
                <a:gd name="T39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18">
                  <a:moveTo>
                    <a:pt x="52" y="16"/>
                  </a:moveTo>
                  <a:cubicBezTo>
                    <a:pt x="52" y="17"/>
                    <a:pt x="42" y="17"/>
                    <a:pt x="41" y="17"/>
                  </a:cubicBezTo>
                  <a:cubicBezTo>
                    <a:pt x="39" y="17"/>
                    <a:pt x="37" y="18"/>
                    <a:pt x="35" y="17"/>
                  </a:cubicBezTo>
                  <a:cubicBezTo>
                    <a:pt x="34" y="16"/>
                    <a:pt x="41" y="15"/>
                    <a:pt x="37" y="14"/>
                  </a:cubicBezTo>
                  <a:cubicBezTo>
                    <a:pt x="35" y="13"/>
                    <a:pt x="33" y="13"/>
                    <a:pt x="32" y="11"/>
                  </a:cubicBezTo>
                  <a:cubicBezTo>
                    <a:pt x="30" y="9"/>
                    <a:pt x="31" y="8"/>
                    <a:pt x="28" y="8"/>
                  </a:cubicBezTo>
                  <a:cubicBezTo>
                    <a:pt x="24" y="9"/>
                    <a:pt x="23" y="6"/>
                    <a:pt x="20" y="5"/>
                  </a:cubicBezTo>
                  <a:cubicBezTo>
                    <a:pt x="19" y="5"/>
                    <a:pt x="15" y="6"/>
                    <a:pt x="14" y="5"/>
                  </a:cubicBezTo>
                  <a:cubicBezTo>
                    <a:pt x="14" y="4"/>
                    <a:pt x="16" y="4"/>
                    <a:pt x="16" y="3"/>
                  </a:cubicBezTo>
                  <a:cubicBezTo>
                    <a:pt x="16" y="2"/>
                    <a:pt x="9" y="3"/>
                    <a:pt x="8" y="3"/>
                  </a:cubicBezTo>
                  <a:cubicBezTo>
                    <a:pt x="8" y="4"/>
                    <a:pt x="0" y="7"/>
                    <a:pt x="0" y="6"/>
                  </a:cubicBezTo>
                  <a:cubicBezTo>
                    <a:pt x="0" y="4"/>
                    <a:pt x="4" y="2"/>
                    <a:pt x="6" y="2"/>
                  </a:cubicBezTo>
                  <a:cubicBezTo>
                    <a:pt x="9" y="0"/>
                    <a:pt x="12" y="0"/>
                    <a:pt x="16" y="0"/>
                  </a:cubicBezTo>
                  <a:cubicBezTo>
                    <a:pt x="18" y="0"/>
                    <a:pt x="22" y="0"/>
                    <a:pt x="24" y="1"/>
                  </a:cubicBezTo>
                  <a:cubicBezTo>
                    <a:pt x="26" y="2"/>
                    <a:pt x="28" y="4"/>
                    <a:pt x="31" y="4"/>
                  </a:cubicBezTo>
                  <a:cubicBezTo>
                    <a:pt x="31" y="4"/>
                    <a:pt x="31" y="3"/>
                    <a:pt x="32" y="4"/>
                  </a:cubicBezTo>
                  <a:cubicBezTo>
                    <a:pt x="33" y="5"/>
                    <a:pt x="33" y="5"/>
                    <a:pt x="34" y="5"/>
                  </a:cubicBezTo>
                  <a:cubicBezTo>
                    <a:pt x="35" y="6"/>
                    <a:pt x="37" y="7"/>
                    <a:pt x="38" y="8"/>
                  </a:cubicBezTo>
                  <a:cubicBezTo>
                    <a:pt x="40" y="9"/>
                    <a:pt x="44" y="9"/>
                    <a:pt x="45" y="11"/>
                  </a:cubicBezTo>
                  <a:cubicBezTo>
                    <a:pt x="47" y="13"/>
                    <a:pt x="52" y="13"/>
                    <a:pt x="52" y="1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1" name="Freeform 529">
              <a:extLst>
                <a:ext uri="{FF2B5EF4-FFF2-40B4-BE49-F238E27FC236}">
                  <a16:creationId xmlns:a16="http://schemas.microsoft.com/office/drawing/2014/main" id="{4254E9E8-8804-4814-B269-A9B39A73B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164" y="3883217"/>
              <a:ext cx="21235" cy="19471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0 h 4"/>
                <a:gd name="T4" fmla="*/ 2 w 4"/>
                <a:gd name="T5" fmla="*/ 4 h 4"/>
                <a:gd name="T6" fmla="*/ 2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0" y="4"/>
                    <a:pt x="1" y="1"/>
                    <a:pt x="1" y="0"/>
                  </a:cubicBezTo>
                  <a:cubicBezTo>
                    <a:pt x="2" y="0"/>
                    <a:pt x="4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2" name="Freeform 530">
              <a:extLst>
                <a:ext uri="{FF2B5EF4-FFF2-40B4-BE49-F238E27FC236}">
                  <a16:creationId xmlns:a16="http://schemas.microsoft.com/office/drawing/2014/main" id="{7C4F2CBD-ED57-46F9-A47B-0EF7B09D7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113" y="3991189"/>
              <a:ext cx="10618" cy="10621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2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3" name="Freeform 531">
              <a:extLst>
                <a:ext uri="{FF2B5EF4-FFF2-40B4-BE49-F238E27FC236}">
                  <a16:creationId xmlns:a16="http://schemas.microsoft.com/office/drawing/2014/main" id="{2918D868-5BBE-47C8-8179-CAE22DE0B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556" y="3226537"/>
              <a:ext cx="30082" cy="53101"/>
            </a:xfrm>
            <a:custGeom>
              <a:avLst/>
              <a:gdLst>
                <a:gd name="T0" fmla="*/ 3 w 6"/>
                <a:gd name="T1" fmla="*/ 8 h 10"/>
                <a:gd name="T2" fmla="*/ 0 w 6"/>
                <a:gd name="T3" fmla="*/ 7 h 10"/>
                <a:gd name="T4" fmla="*/ 4 w 6"/>
                <a:gd name="T5" fmla="*/ 2 h 10"/>
                <a:gd name="T6" fmla="*/ 6 w 6"/>
                <a:gd name="T7" fmla="*/ 4 h 10"/>
                <a:gd name="T8" fmla="*/ 3 w 6"/>
                <a:gd name="T9" fmla="*/ 8 h 10"/>
                <a:gd name="T10" fmla="*/ 3 w 6"/>
                <a:gd name="T1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3" y="8"/>
                  </a:moveTo>
                  <a:cubicBezTo>
                    <a:pt x="2" y="10"/>
                    <a:pt x="0" y="9"/>
                    <a:pt x="0" y="7"/>
                  </a:cubicBezTo>
                  <a:cubicBezTo>
                    <a:pt x="1" y="6"/>
                    <a:pt x="3" y="3"/>
                    <a:pt x="4" y="2"/>
                  </a:cubicBezTo>
                  <a:cubicBezTo>
                    <a:pt x="6" y="0"/>
                    <a:pt x="6" y="3"/>
                    <a:pt x="6" y="4"/>
                  </a:cubicBezTo>
                  <a:cubicBezTo>
                    <a:pt x="6" y="6"/>
                    <a:pt x="3" y="6"/>
                    <a:pt x="3" y="8"/>
                  </a:cubicBezTo>
                  <a:cubicBezTo>
                    <a:pt x="2" y="10"/>
                    <a:pt x="3" y="8"/>
                    <a:pt x="3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4" name="Freeform 532">
              <a:extLst>
                <a:ext uri="{FF2B5EF4-FFF2-40B4-BE49-F238E27FC236}">
                  <a16:creationId xmlns:a16="http://schemas.microsoft.com/office/drawing/2014/main" id="{8F975AAD-FF1B-44D7-A95B-156D1F28B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713" y="3253088"/>
              <a:ext cx="37161" cy="21241"/>
            </a:xfrm>
            <a:custGeom>
              <a:avLst/>
              <a:gdLst>
                <a:gd name="T0" fmla="*/ 3 w 7"/>
                <a:gd name="T1" fmla="*/ 4 h 4"/>
                <a:gd name="T2" fmla="*/ 5 w 7"/>
                <a:gd name="T3" fmla="*/ 1 h 4"/>
                <a:gd name="T4" fmla="*/ 3 w 7"/>
                <a:gd name="T5" fmla="*/ 4 h 4"/>
                <a:gd name="T6" fmla="*/ 3 w 7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3" y="4"/>
                  </a:moveTo>
                  <a:cubicBezTo>
                    <a:pt x="0" y="4"/>
                    <a:pt x="3" y="0"/>
                    <a:pt x="5" y="1"/>
                  </a:cubicBezTo>
                  <a:cubicBezTo>
                    <a:pt x="7" y="1"/>
                    <a:pt x="4" y="4"/>
                    <a:pt x="3" y="4"/>
                  </a:cubicBezTo>
                  <a:cubicBezTo>
                    <a:pt x="2" y="4"/>
                    <a:pt x="4" y="4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5" name="Freeform 533">
              <a:extLst>
                <a:ext uri="{FF2B5EF4-FFF2-40B4-BE49-F238E27FC236}">
                  <a16:creationId xmlns:a16="http://schemas.microsoft.com/office/drawing/2014/main" id="{20D02F95-AFE8-478E-AEAF-2825C9104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076" y="3231846"/>
              <a:ext cx="77861" cy="37170"/>
            </a:xfrm>
            <a:custGeom>
              <a:avLst/>
              <a:gdLst>
                <a:gd name="T0" fmla="*/ 11 w 15"/>
                <a:gd name="T1" fmla="*/ 6 h 7"/>
                <a:gd name="T2" fmla="*/ 10 w 15"/>
                <a:gd name="T3" fmla="*/ 5 h 7"/>
                <a:gd name="T4" fmla="*/ 7 w 15"/>
                <a:gd name="T5" fmla="*/ 5 h 7"/>
                <a:gd name="T6" fmla="*/ 3 w 15"/>
                <a:gd name="T7" fmla="*/ 0 h 7"/>
                <a:gd name="T8" fmla="*/ 6 w 15"/>
                <a:gd name="T9" fmla="*/ 2 h 7"/>
                <a:gd name="T10" fmla="*/ 8 w 15"/>
                <a:gd name="T11" fmla="*/ 3 h 7"/>
                <a:gd name="T12" fmla="*/ 15 w 15"/>
                <a:gd name="T13" fmla="*/ 3 h 7"/>
                <a:gd name="T14" fmla="*/ 11 w 15"/>
                <a:gd name="T15" fmla="*/ 6 h 7"/>
                <a:gd name="T16" fmla="*/ 11 w 15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">
                  <a:moveTo>
                    <a:pt x="11" y="6"/>
                  </a:move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8" y="6"/>
                    <a:pt x="7" y="5"/>
                  </a:cubicBezTo>
                  <a:cubicBezTo>
                    <a:pt x="7" y="4"/>
                    <a:pt x="0" y="1"/>
                    <a:pt x="3" y="0"/>
                  </a:cubicBezTo>
                  <a:cubicBezTo>
                    <a:pt x="4" y="0"/>
                    <a:pt x="5" y="2"/>
                    <a:pt x="6" y="2"/>
                  </a:cubicBezTo>
                  <a:cubicBezTo>
                    <a:pt x="7" y="3"/>
                    <a:pt x="7" y="2"/>
                    <a:pt x="8" y="3"/>
                  </a:cubicBezTo>
                  <a:cubicBezTo>
                    <a:pt x="9" y="4"/>
                    <a:pt x="13" y="2"/>
                    <a:pt x="15" y="3"/>
                  </a:cubicBezTo>
                  <a:cubicBezTo>
                    <a:pt x="14" y="3"/>
                    <a:pt x="12" y="6"/>
                    <a:pt x="11" y="6"/>
                  </a:cubicBezTo>
                  <a:cubicBezTo>
                    <a:pt x="9" y="7"/>
                    <a:pt x="12" y="6"/>
                    <a:pt x="11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6" name="Freeform 534">
              <a:extLst>
                <a:ext uri="{FF2B5EF4-FFF2-40B4-BE49-F238E27FC236}">
                  <a16:creationId xmlns:a16="http://schemas.microsoft.com/office/drawing/2014/main" id="{53FFA5EA-01EA-4CA1-8FB5-5393E2E14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005" y="3129184"/>
              <a:ext cx="81399" cy="40711"/>
            </a:xfrm>
            <a:custGeom>
              <a:avLst/>
              <a:gdLst>
                <a:gd name="T0" fmla="*/ 13 w 16"/>
                <a:gd name="T1" fmla="*/ 6 h 8"/>
                <a:gd name="T2" fmla="*/ 0 w 16"/>
                <a:gd name="T3" fmla="*/ 2 h 8"/>
                <a:gd name="T4" fmla="*/ 13 w 16"/>
                <a:gd name="T5" fmla="*/ 6 h 8"/>
                <a:gd name="T6" fmla="*/ 13 w 1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8">
                  <a:moveTo>
                    <a:pt x="13" y="6"/>
                  </a:moveTo>
                  <a:cubicBezTo>
                    <a:pt x="11" y="8"/>
                    <a:pt x="1" y="4"/>
                    <a:pt x="0" y="2"/>
                  </a:cubicBezTo>
                  <a:cubicBezTo>
                    <a:pt x="0" y="0"/>
                    <a:pt x="16" y="4"/>
                    <a:pt x="13" y="6"/>
                  </a:cubicBezTo>
                  <a:cubicBezTo>
                    <a:pt x="12" y="7"/>
                    <a:pt x="14" y="5"/>
                    <a:pt x="13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7" name="Freeform 535">
              <a:extLst>
                <a:ext uri="{FF2B5EF4-FFF2-40B4-BE49-F238E27FC236}">
                  <a16:creationId xmlns:a16="http://schemas.microsoft.com/office/drawing/2014/main" id="{4A9BBAF2-2C2E-4009-B0AD-7DA64C72C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183" y="3076084"/>
              <a:ext cx="166340" cy="161072"/>
            </a:xfrm>
            <a:custGeom>
              <a:avLst/>
              <a:gdLst>
                <a:gd name="T0" fmla="*/ 19 w 32"/>
                <a:gd name="T1" fmla="*/ 1 h 31"/>
                <a:gd name="T2" fmla="*/ 17 w 32"/>
                <a:gd name="T3" fmla="*/ 0 h 31"/>
                <a:gd name="T4" fmla="*/ 14 w 32"/>
                <a:gd name="T5" fmla="*/ 2 h 31"/>
                <a:gd name="T6" fmla="*/ 11 w 32"/>
                <a:gd name="T7" fmla="*/ 5 h 31"/>
                <a:gd name="T8" fmla="*/ 9 w 32"/>
                <a:gd name="T9" fmla="*/ 7 h 31"/>
                <a:gd name="T10" fmla="*/ 7 w 32"/>
                <a:gd name="T11" fmla="*/ 13 h 31"/>
                <a:gd name="T12" fmla="*/ 5 w 32"/>
                <a:gd name="T13" fmla="*/ 17 h 31"/>
                <a:gd name="T14" fmla="*/ 2 w 32"/>
                <a:gd name="T15" fmla="*/ 19 h 31"/>
                <a:gd name="T16" fmla="*/ 4 w 32"/>
                <a:gd name="T17" fmla="*/ 21 h 31"/>
                <a:gd name="T18" fmla="*/ 0 w 32"/>
                <a:gd name="T19" fmla="*/ 25 h 31"/>
                <a:gd name="T20" fmla="*/ 4 w 32"/>
                <a:gd name="T21" fmla="*/ 25 h 31"/>
                <a:gd name="T22" fmla="*/ 10 w 32"/>
                <a:gd name="T23" fmla="*/ 26 h 31"/>
                <a:gd name="T24" fmla="*/ 19 w 32"/>
                <a:gd name="T25" fmla="*/ 27 h 31"/>
                <a:gd name="T26" fmla="*/ 22 w 32"/>
                <a:gd name="T27" fmla="*/ 26 h 31"/>
                <a:gd name="T28" fmla="*/ 19 w 32"/>
                <a:gd name="T29" fmla="*/ 30 h 31"/>
                <a:gd name="T30" fmla="*/ 22 w 32"/>
                <a:gd name="T31" fmla="*/ 28 h 31"/>
                <a:gd name="T32" fmla="*/ 27 w 32"/>
                <a:gd name="T33" fmla="*/ 26 h 31"/>
                <a:gd name="T34" fmla="*/ 32 w 32"/>
                <a:gd name="T35" fmla="*/ 20 h 31"/>
                <a:gd name="T36" fmla="*/ 29 w 32"/>
                <a:gd name="T37" fmla="*/ 20 h 31"/>
                <a:gd name="T38" fmla="*/ 26 w 32"/>
                <a:gd name="T39" fmla="*/ 18 h 31"/>
                <a:gd name="T40" fmla="*/ 29 w 32"/>
                <a:gd name="T41" fmla="*/ 15 h 31"/>
                <a:gd name="T42" fmla="*/ 26 w 32"/>
                <a:gd name="T43" fmla="*/ 15 h 31"/>
                <a:gd name="T44" fmla="*/ 24 w 32"/>
                <a:gd name="T45" fmla="*/ 13 h 31"/>
                <a:gd name="T46" fmla="*/ 21 w 32"/>
                <a:gd name="T47" fmla="*/ 16 h 31"/>
                <a:gd name="T48" fmla="*/ 18 w 32"/>
                <a:gd name="T49" fmla="*/ 13 h 31"/>
                <a:gd name="T50" fmla="*/ 19 w 32"/>
                <a:gd name="T51" fmla="*/ 11 h 31"/>
                <a:gd name="T52" fmla="*/ 16 w 32"/>
                <a:gd name="T53" fmla="*/ 9 h 31"/>
                <a:gd name="T54" fmla="*/ 14 w 32"/>
                <a:gd name="T55" fmla="*/ 12 h 31"/>
                <a:gd name="T56" fmla="*/ 16 w 32"/>
                <a:gd name="T57" fmla="*/ 7 h 31"/>
                <a:gd name="T58" fmla="*/ 18 w 32"/>
                <a:gd name="T59" fmla="*/ 4 h 31"/>
                <a:gd name="T60" fmla="*/ 18 w 32"/>
                <a:gd name="T61" fmla="*/ 2 h 31"/>
                <a:gd name="T62" fmla="*/ 19 w 32"/>
                <a:gd name="T63" fmla="*/ 1 h 31"/>
                <a:gd name="T64" fmla="*/ 19 w 32"/>
                <a:gd name="T6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1">
                  <a:moveTo>
                    <a:pt x="19" y="1"/>
                  </a:moveTo>
                  <a:cubicBezTo>
                    <a:pt x="20" y="0"/>
                    <a:pt x="17" y="0"/>
                    <a:pt x="17" y="0"/>
                  </a:cubicBezTo>
                  <a:cubicBezTo>
                    <a:pt x="16" y="0"/>
                    <a:pt x="15" y="1"/>
                    <a:pt x="14" y="2"/>
                  </a:cubicBezTo>
                  <a:cubicBezTo>
                    <a:pt x="13" y="3"/>
                    <a:pt x="12" y="4"/>
                    <a:pt x="11" y="5"/>
                  </a:cubicBezTo>
                  <a:cubicBezTo>
                    <a:pt x="11" y="6"/>
                    <a:pt x="10" y="7"/>
                    <a:pt x="9" y="7"/>
                  </a:cubicBezTo>
                  <a:cubicBezTo>
                    <a:pt x="9" y="9"/>
                    <a:pt x="8" y="11"/>
                    <a:pt x="7" y="13"/>
                  </a:cubicBezTo>
                  <a:cubicBezTo>
                    <a:pt x="7" y="15"/>
                    <a:pt x="6" y="16"/>
                    <a:pt x="5" y="17"/>
                  </a:cubicBezTo>
                  <a:cubicBezTo>
                    <a:pt x="4" y="18"/>
                    <a:pt x="2" y="19"/>
                    <a:pt x="2" y="19"/>
                  </a:cubicBezTo>
                  <a:cubicBezTo>
                    <a:pt x="2" y="20"/>
                    <a:pt x="4" y="20"/>
                    <a:pt x="4" y="21"/>
                  </a:cubicBezTo>
                  <a:cubicBezTo>
                    <a:pt x="4" y="22"/>
                    <a:pt x="0" y="24"/>
                    <a:pt x="0" y="25"/>
                  </a:cubicBezTo>
                  <a:cubicBezTo>
                    <a:pt x="0" y="27"/>
                    <a:pt x="3" y="26"/>
                    <a:pt x="4" y="25"/>
                  </a:cubicBezTo>
                  <a:cubicBezTo>
                    <a:pt x="6" y="25"/>
                    <a:pt x="8" y="26"/>
                    <a:pt x="10" y="26"/>
                  </a:cubicBezTo>
                  <a:cubicBezTo>
                    <a:pt x="13" y="27"/>
                    <a:pt x="16" y="26"/>
                    <a:pt x="19" y="27"/>
                  </a:cubicBezTo>
                  <a:cubicBezTo>
                    <a:pt x="19" y="27"/>
                    <a:pt x="22" y="25"/>
                    <a:pt x="22" y="26"/>
                  </a:cubicBezTo>
                  <a:cubicBezTo>
                    <a:pt x="22" y="27"/>
                    <a:pt x="19" y="30"/>
                    <a:pt x="19" y="30"/>
                  </a:cubicBezTo>
                  <a:cubicBezTo>
                    <a:pt x="20" y="31"/>
                    <a:pt x="22" y="28"/>
                    <a:pt x="22" y="28"/>
                  </a:cubicBezTo>
                  <a:cubicBezTo>
                    <a:pt x="24" y="27"/>
                    <a:pt x="26" y="27"/>
                    <a:pt x="27" y="26"/>
                  </a:cubicBezTo>
                  <a:cubicBezTo>
                    <a:pt x="27" y="25"/>
                    <a:pt x="32" y="20"/>
                    <a:pt x="32" y="20"/>
                  </a:cubicBezTo>
                  <a:cubicBezTo>
                    <a:pt x="31" y="19"/>
                    <a:pt x="30" y="20"/>
                    <a:pt x="29" y="20"/>
                  </a:cubicBezTo>
                  <a:cubicBezTo>
                    <a:pt x="29" y="20"/>
                    <a:pt x="26" y="18"/>
                    <a:pt x="26" y="18"/>
                  </a:cubicBezTo>
                  <a:cubicBezTo>
                    <a:pt x="26" y="17"/>
                    <a:pt x="30" y="16"/>
                    <a:pt x="29" y="15"/>
                  </a:cubicBezTo>
                  <a:cubicBezTo>
                    <a:pt x="29" y="14"/>
                    <a:pt x="27" y="15"/>
                    <a:pt x="26" y="15"/>
                  </a:cubicBezTo>
                  <a:cubicBezTo>
                    <a:pt x="25" y="15"/>
                    <a:pt x="25" y="13"/>
                    <a:pt x="24" y="13"/>
                  </a:cubicBezTo>
                  <a:cubicBezTo>
                    <a:pt x="24" y="13"/>
                    <a:pt x="21" y="16"/>
                    <a:pt x="21" y="16"/>
                  </a:cubicBezTo>
                  <a:cubicBezTo>
                    <a:pt x="20" y="14"/>
                    <a:pt x="20" y="14"/>
                    <a:pt x="18" y="13"/>
                  </a:cubicBezTo>
                  <a:cubicBezTo>
                    <a:pt x="16" y="12"/>
                    <a:pt x="19" y="12"/>
                    <a:pt x="19" y="11"/>
                  </a:cubicBezTo>
                  <a:cubicBezTo>
                    <a:pt x="19" y="11"/>
                    <a:pt x="17" y="9"/>
                    <a:pt x="16" y="9"/>
                  </a:cubicBezTo>
                  <a:cubicBezTo>
                    <a:pt x="16" y="10"/>
                    <a:pt x="14" y="13"/>
                    <a:pt x="14" y="12"/>
                  </a:cubicBezTo>
                  <a:cubicBezTo>
                    <a:pt x="12" y="11"/>
                    <a:pt x="15" y="7"/>
                    <a:pt x="16" y="7"/>
                  </a:cubicBezTo>
                  <a:cubicBezTo>
                    <a:pt x="17" y="6"/>
                    <a:pt x="17" y="5"/>
                    <a:pt x="18" y="4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0"/>
                    <a:pt x="19" y="1"/>
                    <a:pt x="19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8" name="Freeform 536">
              <a:extLst>
                <a:ext uri="{FF2B5EF4-FFF2-40B4-BE49-F238E27FC236}">
                  <a16:creationId xmlns:a16="http://schemas.microsoft.com/office/drawing/2014/main" id="{3CF7C227-86E8-4A68-89D6-F944C9864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670" y="3191135"/>
              <a:ext cx="42469" cy="51330"/>
            </a:xfrm>
            <a:custGeom>
              <a:avLst/>
              <a:gdLst>
                <a:gd name="T0" fmla="*/ 6 w 8"/>
                <a:gd name="T1" fmla="*/ 1 h 10"/>
                <a:gd name="T2" fmla="*/ 1 w 8"/>
                <a:gd name="T3" fmla="*/ 9 h 10"/>
                <a:gd name="T4" fmla="*/ 4 w 8"/>
                <a:gd name="T5" fmla="*/ 7 h 10"/>
                <a:gd name="T6" fmla="*/ 3 w 8"/>
                <a:gd name="T7" fmla="*/ 10 h 10"/>
                <a:gd name="T8" fmla="*/ 6 w 8"/>
                <a:gd name="T9" fmla="*/ 8 h 10"/>
                <a:gd name="T10" fmla="*/ 8 w 8"/>
                <a:gd name="T11" fmla="*/ 4 h 10"/>
                <a:gd name="T12" fmla="*/ 5 w 8"/>
                <a:gd name="T13" fmla="*/ 4 h 10"/>
                <a:gd name="T14" fmla="*/ 6 w 8"/>
                <a:gd name="T15" fmla="*/ 1 h 10"/>
                <a:gd name="T16" fmla="*/ 6 w 8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6" y="1"/>
                  </a:moveTo>
                  <a:cubicBezTo>
                    <a:pt x="5" y="2"/>
                    <a:pt x="0" y="6"/>
                    <a:pt x="1" y="9"/>
                  </a:cubicBezTo>
                  <a:cubicBezTo>
                    <a:pt x="1" y="9"/>
                    <a:pt x="3" y="6"/>
                    <a:pt x="4" y="7"/>
                  </a:cubicBezTo>
                  <a:cubicBezTo>
                    <a:pt x="4" y="7"/>
                    <a:pt x="3" y="10"/>
                    <a:pt x="3" y="10"/>
                  </a:cubicBezTo>
                  <a:cubicBezTo>
                    <a:pt x="4" y="10"/>
                    <a:pt x="6" y="9"/>
                    <a:pt x="6" y="8"/>
                  </a:cubicBezTo>
                  <a:cubicBezTo>
                    <a:pt x="6" y="7"/>
                    <a:pt x="7" y="6"/>
                    <a:pt x="8" y="4"/>
                  </a:cubicBezTo>
                  <a:cubicBezTo>
                    <a:pt x="8" y="2"/>
                    <a:pt x="6" y="4"/>
                    <a:pt x="5" y="4"/>
                  </a:cubicBezTo>
                  <a:cubicBezTo>
                    <a:pt x="6" y="4"/>
                    <a:pt x="6" y="0"/>
                    <a:pt x="6" y="1"/>
                  </a:cubicBezTo>
                  <a:cubicBezTo>
                    <a:pt x="5" y="1"/>
                    <a:pt x="7" y="0"/>
                    <a:pt x="6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39" name="Freeform 537">
              <a:extLst>
                <a:ext uri="{FF2B5EF4-FFF2-40B4-BE49-F238E27FC236}">
                  <a16:creationId xmlns:a16="http://schemas.microsoft.com/office/drawing/2014/main" id="{4376EAAF-0307-4C24-8A05-E977C5910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462" y="2691987"/>
              <a:ext cx="15926" cy="30090"/>
            </a:xfrm>
            <a:custGeom>
              <a:avLst/>
              <a:gdLst>
                <a:gd name="T0" fmla="*/ 3 w 3"/>
                <a:gd name="T1" fmla="*/ 4 h 6"/>
                <a:gd name="T2" fmla="*/ 1 w 3"/>
                <a:gd name="T3" fmla="*/ 1 h 6"/>
                <a:gd name="T4" fmla="*/ 1 w 3"/>
                <a:gd name="T5" fmla="*/ 2 h 6"/>
                <a:gd name="T6" fmla="*/ 0 w 3"/>
                <a:gd name="T7" fmla="*/ 2 h 6"/>
                <a:gd name="T8" fmla="*/ 3 w 3"/>
                <a:gd name="T9" fmla="*/ 4 h 6"/>
                <a:gd name="T10" fmla="*/ 3 w 3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4"/>
                  </a:moveTo>
                  <a:cubicBezTo>
                    <a:pt x="3" y="3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3" y="6"/>
                    <a:pt x="3" y="4"/>
                  </a:cubicBezTo>
                  <a:cubicBezTo>
                    <a:pt x="3" y="3"/>
                    <a:pt x="3" y="6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0" name="Freeform 538">
              <a:extLst>
                <a:ext uri="{FF2B5EF4-FFF2-40B4-BE49-F238E27FC236}">
                  <a16:creationId xmlns:a16="http://schemas.microsoft.com/office/drawing/2014/main" id="{95248FB0-965C-470F-8A5A-C1798B35A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601" y="2743319"/>
              <a:ext cx="15926" cy="15930"/>
            </a:xfrm>
            <a:custGeom>
              <a:avLst/>
              <a:gdLst>
                <a:gd name="T0" fmla="*/ 2 w 3"/>
                <a:gd name="T1" fmla="*/ 1 h 3"/>
                <a:gd name="T2" fmla="*/ 0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2"/>
                    <a:pt x="0" y="2"/>
                  </a:cubicBezTo>
                  <a:cubicBezTo>
                    <a:pt x="1" y="3"/>
                    <a:pt x="3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1" name="Freeform 539">
              <a:extLst>
                <a:ext uri="{FF2B5EF4-FFF2-40B4-BE49-F238E27FC236}">
                  <a16:creationId xmlns:a16="http://schemas.microsoft.com/office/drawing/2014/main" id="{3F5F332F-D991-41C1-81E9-7785C390C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6147" y="3019444"/>
              <a:ext cx="35392" cy="21241"/>
            </a:xfrm>
            <a:custGeom>
              <a:avLst/>
              <a:gdLst>
                <a:gd name="T0" fmla="*/ 7 w 7"/>
                <a:gd name="T1" fmla="*/ 3 h 4"/>
                <a:gd name="T2" fmla="*/ 1 w 7"/>
                <a:gd name="T3" fmla="*/ 1 h 4"/>
                <a:gd name="T4" fmla="*/ 7 w 7"/>
                <a:gd name="T5" fmla="*/ 3 h 4"/>
                <a:gd name="T6" fmla="*/ 7 w 7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0"/>
                    <a:pt x="3" y="0"/>
                    <a:pt x="1" y="1"/>
                  </a:cubicBezTo>
                  <a:cubicBezTo>
                    <a:pt x="0" y="1"/>
                    <a:pt x="7" y="4"/>
                    <a:pt x="7" y="3"/>
                  </a:cubicBezTo>
                  <a:cubicBezTo>
                    <a:pt x="7" y="0"/>
                    <a:pt x="7" y="4"/>
                    <a:pt x="7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2" name="Freeform 540">
              <a:extLst>
                <a:ext uri="{FF2B5EF4-FFF2-40B4-BE49-F238E27FC236}">
                  <a16:creationId xmlns:a16="http://schemas.microsoft.com/office/drawing/2014/main" id="{269765E1-1904-4F6B-81A6-6844AADE5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2772" y="2893772"/>
              <a:ext cx="31851" cy="31860"/>
            </a:xfrm>
            <a:custGeom>
              <a:avLst/>
              <a:gdLst>
                <a:gd name="T0" fmla="*/ 3 w 6"/>
                <a:gd name="T1" fmla="*/ 5 h 6"/>
                <a:gd name="T2" fmla="*/ 0 w 6"/>
                <a:gd name="T3" fmla="*/ 3 h 6"/>
                <a:gd name="T4" fmla="*/ 4 w 6"/>
                <a:gd name="T5" fmla="*/ 2 h 6"/>
                <a:gd name="T6" fmla="*/ 3 w 6"/>
                <a:gd name="T7" fmla="*/ 5 h 6"/>
                <a:gd name="T8" fmla="*/ 3 w 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3" y="5"/>
                  </a:moveTo>
                  <a:cubicBezTo>
                    <a:pt x="2" y="4"/>
                    <a:pt x="1" y="4"/>
                    <a:pt x="0" y="3"/>
                  </a:cubicBezTo>
                  <a:cubicBezTo>
                    <a:pt x="1" y="3"/>
                    <a:pt x="3" y="0"/>
                    <a:pt x="4" y="2"/>
                  </a:cubicBezTo>
                  <a:cubicBezTo>
                    <a:pt x="6" y="3"/>
                    <a:pt x="5" y="6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3" name="Freeform 541">
              <a:extLst>
                <a:ext uri="{FF2B5EF4-FFF2-40B4-BE49-F238E27FC236}">
                  <a16:creationId xmlns:a16="http://schemas.microsoft.com/office/drawing/2014/main" id="{CDB2EF3A-876A-44D0-8460-DEBF66AA4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6847" y="2670746"/>
              <a:ext cx="31851" cy="37170"/>
            </a:xfrm>
            <a:custGeom>
              <a:avLst/>
              <a:gdLst>
                <a:gd name="T0" fmla="*/ 3 w 6"/>
                <a:gd name="T1" fmla="*/ 6 h 7"/>
                <a:gd name="T2" fmla="*/ 4 w 6"/>
                <a:gd name="T3" fmla="*/ 1 h 7"/>
                <a:gd name="T4" fmla="*/ 3 w 6"/>
                <a:gd name="T5" fmla="*/ 6 h 7"/>
                <a:gd name="T6" fmla="*/ 3 w 6"/>
                <a:gd name="T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0" y="7"/>
                    <a:pt x="1" y="0"/>
                    <a:pt x="4" y="1"/>
                  </a:cubicBezTo>
                  <a:cubicBezTo>
                    <a:pt x="6" y="1"/>
                    <a:pt x="5" y="6"/>
                    <a:pt x="3" y="6"/>
                  </a:cubicBezTo>
                  <a:cubicBezTo>
                    <a:pt x="2" y="6"/>
                    <a:pt x="6" y="6"/>
                    <a:pt x="3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4" name="Freeform 542">
              <a:extLst>
                <a:ext uri="{FF2B5EF4-FFF2-40B4-BE49-F238E27FC236}">
                  <a16:creationId xmlns:a16="http://schemas.microsoft.com/office/drawing/2014/main" id="{E17A9CD2-B6A3-43FD-9EC9-8CF488BF0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368" y="2649506"/>
              <a:ext cx="61935" cy="31860"/>
            </a:xfrm>
            <a:custGeom>
              <a:avLst/>
              <a:gdLst>
                <a:gd name="T0" fmla="*/ 4 w 12"/>
                <a:gd name="T1" fmla="*/ 6 h 6"/>
                <a:gd name="T2" fmla="*/ 1 w 12"/>
                <a:gd name="T3" fmla="*/ 3 h 6"/>
                <a:gd name="T4" fmla="*/ 8 w 12"/>
                <a:gd name="T5" fmla="*/ 0 h 6"/>
                <a:gd name="T6" fmla="*/ 4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4" y="6"/>
                  </a:moveTo>
                  <a:cubicBezTo>
                    <a:pt x="2" y="6"/>
                    <a:pt x="0" y="5"/>
                    <a:pt x="1" y="3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2" y="0"/>
                    <a:pt x="6" y="6"/>
                    <a:pt x="4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5" name="Freeform 543">
              <a:extLst>
                <a:ext uri="{FF2B5EF4-FFF2-40B4-BE49-F238E27FC236}">
                  <a16:creationId xmlns:a16="http://schemas.microsoft.com/office/drawing/2014/main" id="{47BAD63E-12B4-4380-8856-B7A58DDE2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9316" y="2630036"/>
              <a:ext cx="35392" cy="14160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0 h 3"/>
                <a:gd name="T4" fmla="*/ 7 w 7"/>
                <a:gd name="T5" fmla="*/ 1 h 3"/>
                <a:gd name="T6" fmla="*/ 5 w 7"/>
                <a:gd name="T7" fmla="*/ 3 h 3"/>
                <a:gd name="T8" fmla="*/ 5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cubicBezTo>
                    <a:pt x="4" y="3"/>
                    <a:pt x="0" y="0"/>
                    <a:pt x="3" y="0"/>
                  </a:cubicBezTo>
                  <a:cubicBezTo>
                    <a:pt x="4" y="0"/>
                    <a:pt x="6" y="0"/>
                    <a:pt x="7" y="1"/>
                  </a:cubicBezTo>
                  <a:cubicBezTo>
                    <a:pt x="7" y="1"/>
                    <a:pt x="6" y="3"/>
                    <a:pt x="5" y="3"/>
                  </a:cubicBezTo>
                  <a:cubicBezTo>
                    <a:pt x="4" y="3"/>
                    <a:pt x="7" y="3"/>
                    <a:pt x="5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6" name="Freeform 544">
              <a:extLst>
                <a:ext uri="{FF2B5EF4-FFF2-40B4-BE49-F238E27FC236}">
                  <a16:creationId xmlns:a16="http://schemas.microsoft.com/office/drawing/2014/main" id="{52FBF56B-49F5-48B8-8F48-FBC7EF767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9889" y="2525604"/>
              <a:ext cx="176958" cy="123903"/>
            </a:xfrm>
            <a:custGeom>
              <a:avLst/>
              <a:gdLst>
                <a:gd name="T0" fmla="*/ 31 w 34"/>
                <a:gd name="T1" fmla="*/ 21 h 24"/>
                <a:gd name="T2" fmla="*/ 25 w 34"/>
                <a:gd name="T3" fmla="*/ 18 h 24"/>
                <a:gd name="T4" fmla="*/ 24 w 34"/>
                <a:gd name="T5" fmla="*/ 16 h 24"/>
                <a:gd name="T6" fmla="*/ 22 w 34"/>
                <a:gd name="T7" fmla="*/ 17 h 24"/>
                <a:gd name="T8" fmla="*/ 18 w 34"/>
                <a:gd name="T9" fmla="*/ 16 h 24"/>
                <a:gd name="T10" fmla="*/ 16 w 34"/>
                <a:gd name="T11" fmla="*/ 19 h 24"/>
                <a:gd name="T12" fmla="*/ 11 w 34"/>
                <a:gd name="T13" fmla="*/ 23 h 24"/>
                <a:gd name="T14" fmla="*/ 8 w 34"/>
                <a:gd name="T15" fmla="*/ 19 h 24"/>
                <a:gd name="T16" fmla="*/ 2 w 34"/>
                <a:gd name="T17" fmla="*/ 19 h 24"/>
                <a:gd name="T18" fmla="*/ 4 w 34"/>
                <a:gd name="T19" fmla="*/ 16 h 24"/>
                <a:gd name="T20" fmla="*/ 5 w 34"/>
                <a:gd name="T21" fmla="*/ 10 h 24"/>
                <a:gd name="T22" fmla="*/ 6 w 34"/>
                <a:gd name="T23" fmla="*/ 3 h 24"/>
                <a:gd name="T24" fmla="*/ 11 w 34"/>
                <a:gd name="T25" fmla="*/ 3 h 24"/>
                <a:gd name="T26" fmla="*/ 12 w 34"/>
                <a:gd name="T27" fmla="*/ 5 h 24"/>
                <a:gd name="T28" fmla="*/ 14 w 34"/>
                <a:gd name="T29" fmla="*/ 4 h 24"/>
                <a:gd name="T30" fmla="*/ 17 w 34"/>
                <a:gd name="T31" fmla="*/ 6 h 24"/>
                <a:gd name="T32" fmla="*/ 20 w 34"/>
                <a:gd name="T33" fmla="*/ 7 h 24"/>
                <a:gd name="T34" fmla="*/ 25 w 34"/>
                <a:gd name="T35" fmla="*/ 10 h 24"/>
                <a:gd name="T36" fmla="*/ 28 w 34"/>
                <a:gd name="T37" fmla="*/ 15 h 24"/>
                <a:gd name="T38" fmla="*/ 30 w 34"/>
                <a:gd name="T39" fmla="*/ 15 h 24"/>
                <a:gd name="T40" fmla="*/ 33 w 34"/>
                <a:gd name="T41" fmla="*/ 17 h 24"/>
                <a:gd name="T42" fmla="*/ 34 w 34"/>
                <a:gd name="T43" fmla="*/ 18 h 24"/>
                <a:gd name="T44" fmla="*/ 31 w 34"/>
                <a:gd name="T45" fmla="*/ 21 h 24"/>
                <a:gd name="T46" fmla="*/ 31 w 34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24">
                  <a:moveTo>
                    <a:pt x="31" y="21"/>
                  </a:moveTo>
                  <a:cubicBezTo>
                    <a:pt x="30" y="20"/>
                    <a:pt x="27" y="19"/>
                    <a:pt x="25" y="18"/>
                  </a:cubicBezTo>
                  <a:cubicBezTo>
                    <a:pt x="24" y="18"/>
                    <a:pt x="25" y="17"/>
                    <a:pt x="24" y="16"/>
                  </a:cubicBezTo>
                  <a:cubicBezTo>
                    <a:pt x="24" y="16"/>
                    <a:pt x="22" y="17"/>
                    <a:pt x="22" y="17"/>
                  </a:cubicBezTo>
                  <a:cubicBezTo>
                    <a:pt x="20" y="17"/>
                    <a:pt x="20" y="15"/>
                    <a:pt x="18" y="16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4" y="20"/>
                    <a:pt x="13" y="22"/>
                    <a:pt x="11" y="23"/>
                  </a:cubicBezTo>
                  <a:cubicBezTo>
                    <a:pt x="8" y="24"/>
                    <a:pt x="10" y="20"/>
                    <a:pt x="8" y="19"/>
                  </a:cubicBezTo>
                  <a:cubicBezTo>
                    <a:pt x="8" y="18"/>
                    <a:pt x="3" y="19"/>
                    <a:pt x="2" y="19"/>
                  </a:cubicBezTo>
                  <a:cubicBezTo>
                    <a:pt x="0" y="19"/>
                    <a:pt x="4" y="16"/>
                    <a:pt x="4" y="16"/>
                  </a:cubicBezTo>
                  <a:cubicBezTo>
                    <a:pt x="6" y="14"/>
                    <a:pt x="5" y="12"/>
                    <a:pt x="5" y="10"/>
                  </a:cubicBezTo>
                  <a:cubicBezTo>
                    <a:pt x="5" y="8"/>
                    <a:pt x="5" y="5"/>
                    <a:pt x="6" y="3"/>
                  </a:cubicBezTo>
                  <a:cubicBezTo>
                    <a:pt x="7" y="0"/>
                    <a:pt x="10" y="0"/>
                    <a:pt x="11" y="3"/>
                  </a:cubicBezTo>
                  <a:cubicBezTo>
                    <a:pt x="11" y="4"/>
                    <a:pt x="11" y="6"/>
                    <a:pt x="12" y="5"/>
                  </a:cubicBezTo>
                  <a:cubicBezTo>
                    <a:pt x="13" y="5"/>
                    <a:pt x="13" y="4"/>
                    <a:pt x="14" y="4"/>
                  </a:cubicBezTo>
                  <a:cubicBezTo>
                    <a:pt x="15" y="5"/>
                    <a:pt x="16" y="6"/>
                    <a:pt x="17" y="6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1" y="8"/>
                    <a:pt x="23" y="9"/>
                    <a:pt x="25" y="10"/>
                  </a:cubicBezTo>
                  <a:cubicBezTo>
                    <a:pt x="28" y="11"/>
                    <a:pt x="28" y="12"/>
                    <a:pt x="28" y="15"/>
                  </a:cubicBezTo>
                  <a:cubicBezTo>
                    <a:pt x="28" y="16"/>
                    <a:pt x="30" y="16"/>
                    <a:pt x="30" y="15"/>
                  </a:cubicBezTo>
                  <a:cubicBezTo>
                    <a:pt x="32" y="15"/>
                    <a:pt x="32" y="16"/>
                    <a:pt x="33" y="17"/>
                  </a:cubicBezTo>
                  <a:cubicBezTo>
                    <a:pt x="34" y="17"/>
                    <a:pt x="34" y="17"/>
                    <a:pt x="34" y="18"/>
                  </a:cubicBezTo>
                  <a:cubicBezTo>
                    <a:pt x="33" y="19"/>
                    <a:pt x="33" y="21"/>
                    <a:pt x="31" y="21"/>
                  </a:cubicBezTo>
                  <a:cubicBezTo>
                    <a:pt x="30" y="20"/>
                    <a:pt x="33" y="21"/>
                    <a:pt x="31" y="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7" name="Freeform 545">
              <a:extLst>
                <a:ext uri="{FF2B5EF4-FFF2-40B4-BE49-F238E27FC236}">
                  <a16:creationId xmlns:a16="http://schemas.microsoft.com/office/drawing/2014/main" id="{7BD1DB80-256C-4489-9883-0DD69AABC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904" y="2514983"/>
              <a:ext cx="35392" cy="26551"/>
            </a:xfrm>
            <a:custGeom>
              <a:avLst/>
              <a:gdLst>
                <a:gd name="T0" fmla="*/ 5 w 7"/>
                <a:gd name="T1" fmla="*/ 4 h 5"/>
                <a:gd name="T2" fmla="*/ 1 w 7"/>
                <a:gd name="T3" fmla="*/ 0 h 5"/>
                <a:gd name="T4" fmla="*/ 5 w 7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5" y="4"/>
                  </a:moveTo>
                  <a:cubicBezTo>
                    <a:pt x="3" y="5"/>
                    <a:pt x="0" y="0"/>
                    <a:pt x="1" y="0"/>
                  </a:cubicBezTo>
                  <a:cubicBezTo>
                    <a:pt x="2" y="1"/>
                    <a:pt x="7" y="3"/>
                    <a:pt x="5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8" name="Freeform 546">
              <a:extLst>
                <a:ext uri="{FF2B5EF4-FFF2-40B4-BE49-F238E27FC236}">
                  <a16:creationId xmlns:a16="http://schemas.microsoft.com/office/drawing/2014/main" id="{D6280DC8-97BB-46C0-A3C8-3E567ABB5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8285" y="2520294"/>
              <a:ext cx="19466" cy="26551"/>
            </a:xfrm>
            <a:custGeom>
              <a:avLst/>
              <a:gdLst>
                <a:gd name="T0" fmla="*/ 3 w 4"/>
                <a:gd name="T1" fmla="*/ 4 h 5"/>
                <a:gd name="T2" fmla="*/ 0 w 4"/>
                <a:gd name="T3" fmla="*/ 1 h 5"/>
                <a:gd name="T4" fmla="*/ 3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4"/>
                  </a:moveTo>
                  <a:cubicBezTo>
                    <a:pt x="1" y="5"/>
                    <a:pt x="0" y="2"/>
                    <a:pt x="0" y="1"/>
                  </a:cubicBezTo>
                  <a:cubicBezTo>
                    <a:pt x="1" y="0"/>
                    <a:pt x="4" y="3"/>
                    <a:pt x="3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49" name="Freeform 547">
              <a:extLst>
                <a:ext uri="{FF2B5EF4-FFF2-40B4-BE49-F238E27FC236}">
                  <a16:creationId xmlns:a16="http://schemas.microsoft.com/office/drawing/2014/main" id="{37B8AFE2-86BB-43AB-85BA-FCCCFDB09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507" y="2421173"/>
              <a:ext cx="15926" cy="31860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2 h 6"/>
                <a:gd name="T4" fmla="*/ 1 w 3"/>
                <a:gd name="T5" fmla="*/ 1 h 6"/>
                <a:gd name="T6" fmla="*/ 1 w 3"/>
                <a:gd name="T7" fmla="*/ 4 h 6"/>
                <a:gd name="T8" fmla="*/ 3 w 3"/>
                <a:gd name="T9" fmla="*/ 5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1" y="0"/>
                    <a:pt x="1" y="1"/>
                  </a:cubicBezTo>
                  <a:cubicBezTo>
                    <a:pt x="1" y="2"/>
                    <a:pt x="0" y="4"/>
                    <a:pt x="1" y="4"/>
                  </a:cubicBezTo>
                  <a:cubicBezTo>
                    <a:pt x="1" y="5"/>
                    <a:pt x="2" y="6"/>
                    <a:pt x="3" y="5"/>
                  </a:cubicBezTo>
                  <a:cubicBezTo>
                    <a:pt x="3" y="4"/>
                    <a:pt x="2" y="6"/>
                    <a:pt x="3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0" name="Freeform 548">
              <a:extLst>
                <a:ext uri="{FF2B5EF4-FFF2-40B4-BE49-F238E27FC236}">
                  <a16:creationId xmlns:a16="http://schemas.microsoft.com/office/drawing/2014/main" id="{F8483B19-7062-401C-8D42-181B81F71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646" y="2150359"/>
              <a:ext cx="746758" cy="546938"/>
            </a:xfrm>
            <a:custGeom>
              <a:avLst/>
              <a:gdLst>
                <a:gd name="T0" fmla="*/ 63 w 144"/>
                <a:gd name="T1" fmla="*/ 86 h 105"/>
                <a:gd name="T2" fmla="*/ 81 w 144"/>
                <a:gd name="T3" fmla="*/ 76 h 105"/>
                <a:gd name="T4" fmla="*/ 91 w 144"/>
                <a:gd name="T5" fmla="*/ 67 h 105"/>
                <a:gd name="T6" fmla="*/ 103 w 144"/>
                <a:gd name="T7" fmla="*/ 68 h 105"/>
                <a:gd name="T8" fmla="*/ 87 w 144"/>
                <a:gd name="T9" fmla="*/ 66 h 105"/>
                <a:gd name="T10" fmla="*/ 80 w 144"/>
                <a:gd name="T11" fmla="*/ 48 h 105"/>
                <a:gd name="T12" fmla="*/ 67 w 144"/>
                <a:gd name="T13" fmla="*/ 49 h 105"/>
                <a:gd name="T14" fmla="*/ 64 w 144"/>
                <a:gd name="T15" fmla="*/ 40 h 105"/>
                <a:gd name="T16" fmla="*/ 54 w 144"/>
                <a:gd name="T17" fmla="*/ 32 h 105"/>
                <a:gd name="T18" fmla="*/ 53 w 144"/>
                <a:gd name="T19" fmla="*/ 38 h 105"/>
                <a:gd name="T20" fmla="*/ 52 w 144"/>
                <a:gd name="T21" fmla="*/ 39 h 105"/>
                <a:gd name="T22" fmla="*/ 37 w 144"/>
                <a:gd name="T23" fmla="*/ 38 h 105"/>
                <a:gd name="T24" fmla="*/ 5 w 144"/>
                <a:gd name="T25" fmla="*/ 32 h 105"/>
                <a:gd name="T26" fmla="*/ 8 w 144"/>
                <a:gd name="T27" fmla="*/ 26 h 105"/>
                <a:gd name="T28" fmla="*/ 16 w 144"/>
                <a:gd name="T29" fmla="*/ 2 h 105"/>
                <a:gd name="T30" fmla="*/ 18 w 144"/>
                <a:gd name="T31" fmla="*/ 18 h 105"/>
                <a:gd name="T32" fmla="*/ 26 w 144"/>
                <a:gd name="T33" fmla="*/ 29 h 105"/>
                <a:gd name="T34" fmla="*/ 20 w 144"/>
                <a:gd name="T35" fmla="*/ 19 h 105"/>
                <a:gd name="T36" fmla="*/ 22 w 144"/>
                <a:gd name="T37" fmla="*/ 13 h 105"/>
                <a:gd name="T38" fmla="*/ 25 w 144"/>
                <a:gd name="T39" fmla="*/ 7 h 105"/>
                <a:gd name="T40" fmla="*/ 34 w 144"/>
                <a:gd name="T41" fmla="*/ 3 h 105"/>
                <a:gd name="T42" fmla="*/ 43 w 144"/>
                <a:gd name="T43" fmla="*/ 16 h 105"/>
                <a:gd name="T44" fmla="*/ 52 w 144"/>
                <a:gd name="T45" fmla="*/ 16 h 105"/>
                <a:gd name="T46" fmla="*/ 54 w 144"/>
                <a:gd name="T47" fmla="*/ 15 h 105"/>
                <a:gd name="T48" fmla="*/ 66 w 144"/>
                <a:gd name="T49" fmla="*/ 13 h 105"/>
                <a:gd name="T50" fmla="*/ 70 w 144"/>
                <a:gd name="T51" fmla="*/ 21 h 105"/>
                <a:gd name="T52" fmla="*/ 76 w 144"/>
                <a:gd name="T53" fmla="*/ 22 h 105"/>
                <a:gd name="T54" fmla="*/ 81 w 144"/>
                <a:gd name="T55" fmla="*/ 23 h 105"/>
                <a:gd name="T56" fmla="*/ 86 w 144"/>
                <a:gd name="T57" fmla="*/ 23 h 105"/>
                <a:gd name="T58" fmla="*/ 92 w 144"/>
                <a:gd name="T59" fmla="*/ 28 h 105"/>
                <a:gd name="T60" fmla="*/ 94 w 144"/>
                <a:gd name="T61" fmla="*/ 31 h 105"/>
                <a:gd name="T62" fmla="*/ 100 w 144"/>
                <a:gd name="T63" fmla="*/ 29 h 105"/>
                <a:gd name="T64" fmla="*/ 99 w 144"/>
                <a:gd name="T65" fmla="*/ 38 h 105"/>
                <a:gd name="T66" fmla="*/ 104 w 144"/>
                <a:gd name="T67" fmla="*/ 38 h 105"/>
                <a:gd name="T68" fmla="*/ 109 w 144"/>
                <a:gd name="T69" fmla="*/ 40 h 105"/>
                <a:gd name="T70" fmla="*/ 106 w 144"/>
                <a:gd name="T71" fmla="*/ 45 h 105"/>
                <a:gd name="T72" fmla="*/ 118 w 144"/>
                <a:gd name="T73" fmla="*/ 54 h 105"/>
                <a:gd name="T74" fmla="*/ 124 w 144"/>
                <a:gd name="T75" fmla="*/ 55 h 105"/>
                <a:gd name="T76" fmla="*/ 128 w 144"/>
                <a:gd name="T77" fmla="*/ 60 h 105"/>
                <a:gd name="T78" fmla="*/ 141 w 144"/>
                <a:gd name="T79" fmla="*/ 64 h 105"/>
                <a:gd name="T80" fmla="*/ 139 w 144"/>
                <a:gd name="T81" fmla="*/ 69 h 105"/>
                <a:gd name="T82" fmla="*/ 133 w 144"/>
                <a:gd name="T83" fmla="*/ 73 h 105"/>
                <a:gd name="T84" fmla="*/ 128 w 144"/>
                <a:gd name="T85" fmla="*/ 77 h 105"/>
                <a:gd name="T86" fmla="*/ 125 w 144"/>
                <a:gd name="T87" fmla="*/ 74 h 105"/>
                <a:gd name="T88" fmla="*/ 120 w 144"/>
                <a:gd name="T89" fmla="*/ 72 h 105"/>
                <a:gd name="T90" fmla="*/ 113 w 144"/>
                <a:gd name="T91" fmla="*/ 67 h 105"/>
                <a:gd name="T92" fmla="*/ 108 w 144"/>
                <a:gd name="T93" fmla="*/ 70 h 105"/>
                <a:gd name="T94" fmla="*/ 118 w 144"/>
                <a:gd name="T95" fmla="*/ 80 h 105"/>
                <a:gd name="T96" fmla="*/ 123 w 144"/>
                <a:gd name="T97" fmla="*/ 82 h 105"/>
                <a:gd name="T98" fmla="*/ 128 w 144"/>
                <a:gd name="T99" fmla="*/ 93 h 105"/>
                <a:gd name="T100" fmla="*/ 126 w 144"/>
                <a:gd name="T101" fmla="*/ 95 h 105"/>
                <a:gd name="T102" fmla="*/ 118 w 144"/>
                <a:gd name="T103" fmla="*/ 96 h 105"/>
                <a:gd name="T104" fmla="*/ 110 w 144"/>
                <a:gd name="T105" fmla="*/ 93 h 105"/>
                <a:gd name="T106" fmla="*/ 109 w 144"/>
                <a:gd name="T107" fmla="*/ 94 h 105"/>
                <a:gd name="T108" fmla="*/ 103 w 144"/>
                <a:gd name="T109" fmla="*/ 99 h 105"/>
                <a:gd name="T110" fmla="*/ 91 w 144"/>
                <a:gd name="T111" fmla="*/ 90 h 105"/>
                <a:gd name="T112" fmla="*/ 77 w 144"/>
                <a:gd name="T113" fmla="*/ 8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4" h="105">
                  <a:moveTo>
                    <a:pt x="77" y="83"/>
                  </a:moveTo>
                  <a:cubicBezTo>
                    <a:pt x="76" y="86"/>
                    <a:pt x="74" y="83"/>
                    <a:pt x="71" y="84"/>
                  </a:cubicBezTo>
                  <a:cubicBezTo>
                    <a:pt x="70" y="84"/>
                    <a:pt x="69" y="85"/>
                    <a:pt x="68" y="86"/>
                  </a:cubicBezTo>
                  <a:cubicBezTo>
                    <a:pt x="66" y="87"/>
                    <a:pt x="65" y="86"/>
                    <a:pt x="63" y="86"/>
                  </a:cubicBezTo>
                  <a:cubicBezTo>
                    <a:pt x="60" y="85"/>
                    <a:pt x="56" y="83"/>
                    <a:pt x="60" y="80"/>
                  </a:cubicBezTo>
                  <a:cubicBezTo>
                    <a:pt x="62" y="78"/>
                    <a:pt x="62" y="76"/>
                    <a:pt x="65" y="76"/>
                  </a:cubicBezTo>
                  <a:cubicBezTo>
                    <a:pt x="68" y="77"/>
                    <a:pt x="71" y="78"/>
                    <a:pt x="75" y="77"/>
                  </a:cubicBezTo>
                  <a:cubicBezTo>
                    <a:pt x="77" y="77"/>
                    <a:pt x="79" y="76"/>
                    <a:pt x="81" y="76"/>
                  </a:cubicBezTo>
                  <a:cubicBezTo>
                    <a:pt x="82" y="76"/>
                    <a:pt x="81" y="75"/>
                    <a:pt x="81" y="74"/>
                  </a:cubicBezTo>
                  <a:cubicBezTo>
                    <a:pt x="78" y="72"/>
                    <a:pt x="77" y="71"/>
                    <a:pt x="80" y="69"/>
                  </a:cubicBezTo>
                  <a:cubicBezTo>
                    <a:pt x="82" y="66"/>
                    <a:pt x="84" y="66"/>
                    <a:pt x="87" y="66"/>
                  </a:cubicBezTo>
                  <a:cubicBezTo>
                    <a:pt x="88" y="66"/>
                    <a:pt x="90" y="66"/>
                    <a:pt x="91" y="67"/>
                  </a:cubicBezTo>
                  <a:cubicBezTo>
                    <a:pt x="93" y="68"/>
                    <a:pt x="93" y="69"/>
                    <a:pt x="93" y="71"/>
                  </a:cubicBezTo>
                  <a:cubicBezTo>
                    <a:pt x="94" y="73"/>
                    <a:pt x="95" y="70"/>
                    <a:pt x="96" y="70"/>
                  </a:cubicBezTo>
                  <a:cubicBezTo>
                    <a:pt x="96" y="69"/>
                    <a:pt x="99" y="70"/>
                    <a:pt x="99" y="70"/>
                  </a:cubicBezTo>
                  <a:cubicBezTo>
                    <a:pt x="100" y="70"/>
                    <a:pt x="103" y="70"/>
                    <a:pt x="103" y="68"/>
                  </a:cubicBezTo>
                  <a:cubicBezTo>
                    <a:pt x="103" y="67"/>
                    <a:pt x="100" y="66"/>
                    <a:pt x="99" y="66"/>
                  </a:cubicBezTo>
                  <a:cubicBezTo>
                    <a:pt x="97" y="65"/>
                    <a:pt x="96" y="64"/>
                    <a:pt x="95" y="63"/>
                  </a:cubicBezTo>
                  <a:cubicBezTo>
                    <a:pt x="94" y="63"/>
                    <a:pt x="93" y="65"/>
                    <a:pt x="93" y="66"/>
                  </a:cubicBezTo>
                  <a:cubicBezTo>
                    <a:pt x="92" y="67"/>
                    <a:pt x="88" y="66"/>
                    <a:pt x="87" y="66"/>
                  </a:cubicBezTo>
                  <a:cubicBezTo>
                    <a:pt x="81" y="65"/>
                    <a:pt x="89" y="63"/>
                    <a:pt x="88" y="61"/>
                  </a:cubicBezTo>
                  <a:cubicBezTo>
                    <a:pt x="87" y="58"/>
                    <a:pt x="86" y="54"/>
                    <a:pt x="84" y="52"/>
                  </a:cubicBezTo>
                  <a:cubicBezTo>
                    <a:pt x="83" y="52"/>
                    <a:pt x="81" y="53"/>
                    <a:pt x="81" y="52"/>
                  </a:cubicBezTo>
                  <a:cubicBezTo>
                    <a:pt x="81" y="51"/>
                    <a:pt x="81" y="49"/>
                    <a:pt x="80" y="48"/>
                  </a:cubicBezTo>
                  <a:cubicBezTo>
                    <a:pt x="79" y="47"/>
                    <a:pt x="78" y="53"/>
                    <a:pt x="79" y="53"/>
                  </a:cubicBezTo>
                  <a:cubicBezTo>
                    <a:pt x="78" y="53"/>
                    <a:pt x="75" y="46"/>
                    <a:pt x="75" y="46"/>
                  </a:cubicBezTo>
                  <a:cubicBezTo>
                    <a:pt x="73" y="46"/>
                    <a:pt x="72" y="47"/>
                    <a:pt x="71" y="48"/>
                  </a:cubicBezTo>
                  <a:cubicBezTo>
                    <a:pt x="70" y="48"/>
                    <a:pt x="67" y="50"/>
                    <a:pt x="67" y="49"/>
                  </a:cubicBezTo>
                  <a:cubicBezTo>
                    <a:pt x="67" y="46"/>
                    <a:pt x="66" y="46"/>
                    <a:pt x="69" y="46"/>
                  </a:cubicBezTo>
                  <a:cubicBezTo>
                    <a:pt x="70" y="46"/>
                    <a:pt x="71" y="45"/>
                    <a:pt x="71" y="44"/>
                  </a:cubicBezTo>
                  <a:cubicBezTo>
                    <a:pt x="72" y="43"/>
                    <a:pt x="69" y="43"/>
                    <a:pt x="69" y="43"/>
                  </a:cubicBezTo>
                  <a:cubicBezTo>
                    <a:pt x="68" y="42"/>
                    <a:pt x="64" y="40"/>
                    <a:pt x="64" y="40"/>
                  </a:cubicBezTo>
                  <a:cubicBezTo>
                    <a:pt x="64" y="37"/>
                    <a:pt x="63" y="39"/>
                    <a:pt x="62" y="39"/>
                  </a:cubicBezTo>
                  <a:cubicBezTo>
                    <a:pt x="61" y="39"/>
                    <a:pt x="62" y="34"/>
                    <a:pt x="60" y="35"/>
                  </a:cubicBezTo>
                  <a:cubicBezTo>
                    <a:pt x="59" y="35"/>
                    <a:pt x="59" y="36"/>
                    <a:pt x="57" y="34"/>
                  </a:cubicBezTo>
                  <a:cubicBezTo>
                    <a:pt x="56" y="34"/>
                    <a:pt x="55" y="32"/>
                    <a:pt x="54" y="32"/>
                  </a:cubicBezTo>
                  <a:cubicBezTo>
                    <a:pt x="54" y="32"/>
                    <a:pt x="55" y="33"/>
                    <a:pt x="55" y="33"/>
                  </a:cubicBezTo>
                  <a:cubicBezTo>
                    <a:pt x="55" y="33"/>
                    <a:pt x="52" y="33"/>
                    <a:pt x="52" y="34"/>
                  </a:cubicBezTo>
                  <a:cubicBezTo>
                    <a:pt x="53" y="35"/>
                    <a:pt x="55" y="34"/>
                    <a:pt x="56" y="36"/>
                  </a:cubicBezTo>
                  <a:cubicBezTo>
                    <a:pt x="56" y="38"/>
                    <a:pt x="54" y="38"/>
                    <a:pt x="53" y="38"/>
                  </a:cubicBezTo>
                  <a:cubicBezTo>
                    <a:pt x="51" y="39"/>
                    <a:pt x="46" y="35"/>
                    <a:pt x="44" y="37"/>
                  </a:cubicBezTo>
                  <a:cubicBezTo>
                    <a:pt x="43" y="37"/>
                    <a:pt x="45" y="38"/>
                    <a:pt x="46" y="39"/>
                  </a:cubicBezTo>
                  <a:cubicBezTo>
                    <a:pt x="46" y="40"/>
                    <a:pt x="47" y="39"/>
                    <a:pt x="48" y="39"/>
                  </a:cubicBezTo>
                  <a:cubicBezTo>
                    <a:pt x="49" y="39"/>
                    <a:pt x="52" y="38"/>
                    <a:pt x="52" y="39"/>
                  </a:cubicBezTo>
                  <a:cubicBezTo>
                    <a:pt x="52" y="40"/>
                    <a:pt x="51" y="41"/>
                    <a:pt x="50" y="42"/>
                  </a:cubicBezTo>
                  <a:cubicBezTo>
                    <a:pt x="50" y="42"/>
                    <a:pt x="39" y="35"/>
                    <a:pt x="37" y="36"/>
                  </a:cubicBezTo>
                  <a:cubicBezTo>
                    <a:pt x="38" y="36"/>
                    <a:pt x="39" y="37"/>
                    <a:pt x="40" y="37"/>
                  </a:cubicBezTo>
                  <a:cubicBezTo>
                    <a:pt x="42" y="39"/>
                    <a:pt x="37" y="38"/>
                    <a:pt x="37" y="38"/>
                  </a:cubicBezTo>
                  <a:cubicBezTo>
                    <a:pt x="34" y="36"/>
                    <a:pt x="30" y="38"/>
                    <a:pt x="27" y="37"/>
                  </a:cubicBezTo>
                  <a:cubicBezTo>
                    <a:pt x="23" y="36"/>
                    <a:pt x="20" y="37"/>
                    <a:pt x="17" y="34"/>
                  </a:cubicBezTo>
                  <a:cubicBezTo>
                    <a:pt x="14" y="32"/>
                    <a:pt x="12" y="35"/>
                    <a:pt x="9" y="34"/>
                  </a:cubicBezTo>
                  <a:cubicBezTo>
                    <a:pt x="8" y="33"/>
                    <a:pt x="6" y="33"/>
                    <a:pt x="5" y="32"/>
                  </a:cubicBezTo>
                  <a:cubicBezTo>
                    <a:pt x="5" y="31"/>
                    <a:pt x="2" y="28"/>
                    <a:pt x="4" y="28"/>
                  </a:cubicBezTo>
                  <a:cubicBezTo>
                    <a:pt x="7" y="28"/>
                    <a:pt x="11" y="31"/>
                    <a:pt x="14" y="29"/>
                  </a:cubicBezTo>
                  <a:cubicBezTo>
                    <a:pt x="15" y="28"/>
                    <a:pt x="13" y="27"/>
                    <a:pt x="13" y="27"/>
                  </a:cubicBezTo>
                  <a:cubicBezTo>
                    <a:pt x="11" y="26"/>
                    <a:pt x="9" y="26"/>
                    <a:pt x="8" y="26"/>
                  </a:cubicBezTo>
                  <a:cubicBezTo>
                    <a:pt x="5" y="26"/>
                    <a:pt x="0" y="26"/>
                    <a:pt x="0" y="23"/>
                  </a:cubicBezTo>
                  <a:cubicBezTo>
                    <a:pt x="0" y="19"/>
                    <a:pt x="0" y="16"/>
                    <a:pt x="2" y="12"/>
                  </a:cubicBezTo>
                  <a:cubicBezTo>
                    <a:pt x="3" y="9"/>
                    <a:pt x="6" y="7"/>
                    <a:pt x="9" y="5"/>
                  </a:cubicBezTo>
                  <a:cubicBezTo>
                    <a:pt x="11" y="3"/>
                    <a:pt x="13" y="3"/>
                    <a:pt x="16" y="2"/>
                  </a:cubicBezTo>
                  <a:cubicBezTo>
                    <a:pt x="18" y="2"/>
                    <a:pt x="24" y="0"/>
                    <a:pt x="25" y="3"/>
                  </a:cubicBezTo>
                  <a:cubicBezTo>
                    <a:pt x="25" y="2"/>
                    <a:pt x="20" y="7"/>
                    <a:pt x="19" y="7"/>
                  </a:cubicBezTo>
                  <a:cubicBezTo>
                    <a:pt x="17" y="9"/>
                    <a:pt x="15" y="11"/>
                    <a:pt x="17" y="13"/>
                  </a:cubicBezTo>
                  <a:cubicBezTo>
                    <a:pt x="19" y="15"/>
                    <a:pt x="17" y="16"/>
                    <a:pt x="18" y="18"/>
                  </a:cubicBezTo>
                  <a:cubicBezTo>
                    <a:pt x="18" y="20"/>
                    <a:pt x="20" y="21"/>
                    <a:pt x="21" y="22"/>
                  </a:cubicBezTo>
                  <a:cubicBezTo>
                    <a:pt x="22" y="23"/>
                    <a:pt x="24" y="24"/>
                    <a:pt x="25" y="25"/>
                  </a:cubicBezTo>
                  <a:cubicBezTo>
                    <a:pt x="26" y="26"/>
                    <a:pt x="22" y="26"/>
                    <a:pt x="22" y="27"/>
                  </a:cubicBezTo>
                  <a:cubicBezTo>
                    <a:pt x="22" y="26"/>
                    <a:pt x="26" y="29"/>
                    <a:pt x="26" y="29"/>
                  </a:cubicBezTo>
                  <a:cubicBezTo>
                    <a:pt x="27" y="28"/>
                    <a:pt x="26" y="26"/>
                    <a:pt x="26" y="25"/>
                  </a:cubicBezTo>
                  <a:cubicBezTo>
                    <a:pt x="26" y="25"/>
                    <a:pt x="28" y="24"/>
                    <a:pt x="27" y="23"/>
                  </a:cubicBezTo>
                  <a:cubicBezTo>
                    <a:pt x="26" y="22"/>
                    <a:pt x="22" y="21"/>
                    <a:pt x="21" y="20"/>
                  </a:cubicBezTo>
                  <a:cubicBezTo>
                    <a:pt x="20" y="20"/>
                    <a:pt x="19" y="19"/>
                    <a:pt x="20" y="19"/>
                  </a:cubicBezTo>
                  <a:cubicBezTo>
                    <a:pt x="22" y="19"/>
                    <a:pt x="22" y="18"/>
                    <a:pt x="23" y="17"/>
                  </a:cubicBezTo>
                  <a:cubicBezTo>
                    <a:pt x="25" y="16"/>
                    <a:pt x="28" y="18"/>
                    <a:pt x="29" y="19"/>
                  </a:cubicBezTo>
                  <a:cubicBezTo>
                    <a:pt x="28" y="18"/>
                    <a:pt x="27" y="17"/>
                    <a:pt x="27" y="16"/>
                  </a:cubicBezTo>
                  <a:cubicBezTo>
                    <a:pt x="27" y="14"/>
                    <a:pt x="22" y="15"/>
                    <a:pt x="22" y="13"/>
                  </a:cubicBezTo>
                  <a:cubicBezTo>
                    <a:pt x="20" y="7"/>
                    <a:pt x="29" y="12"/>
                    <a:pt x="29" y="12"/>
                  </a:cubicBezTo>
                  <a:cubicBezTo>
                    <a:pt x="29" y="11"/>
                    <a:pt x="23" y="9"/>
                    <a:pt x="23" y="9"/>
                  </a:cubicBezTo>
                  <a:cubicBezTo>
                    <a:pt x="23" y="8"/>
                    <a:pt x="28" y="9"/>
                    <a:pt x="28" y="9"/>
                  </a:cubicBezTo>
                  <a:cubicBezTo>
                    <a:pt x="28" y="8"/>
                    <a:pt x="25" y="7"/>
                    <a:pt x="25" y="7"/>
                  </a:cubicBezTo>
                  <a:cubicBezTo>
                    <a:pt x="24" y="6"/>
                    <a:pt x="25" y="6"/>
                    <a:pt x="26" y="6"/>
                  </a:cubicBezTo>
                  <a:cubicBezTo>
                    <a:pt x="27" y="7"/>
                    <a:pt x="27" y="6"/>
                    <a:pt x="28" y="6"/>
                  </a:cubicBezTo>
                  <a:cubicBezTo>
                    <a:pt x="30" y="5"/>
                    <a:pt x="30" y="6"/>
                    <a:pt x="32" y="6"/>
                  </a:cubicBezTo>
                  <a:cubicBezTo>
                    <a:pt x="29" y="5"/>
                    <a:pt x="33" y="3"/>
                    <a:pt x="34" y="3"/>
                  </a:cubicBezTo>
                  <a:cubicBezTo>
                    <a:pt x="36" y="2"/>
                    <a:pt x="42" y="2"/>
                    <a:pt x="43" y="4"/>
                  </a:cubicBezTo>
                  <a:cubicBezTo>
                    <a:pt x="44" y="5"/>
                    <a:pt x="44" y="6"/>
                    <a:pt x="44" y="7"/>
                  </a:cubicBezTo>
                  <a:cubicBezTo>
                    <a:pt x="45" y="8"/>
                    <a:pt x="46" y="9"/>
                    <a:pt x="47" y="10"/>
                  </a:cubicBezTo>
                  <a:cubicBezTo>
                    <a:pt x="48" y="12"/>
                    <a:pt x="43" y="16"/>
                    <a:pt x="43" y="16"/>
                  </a:cubicBezTo>
                  <a:cubicBezTo>
                    <a:pt x="44" y="17"/>
                    <a:pt x="46" y="14"/>
                    <a:pt x="47" y="14"/>
                  </a:cubicBezTo>
                  <a:cubicBezTo>
                    <a:pt x="47" y="14"/>
                    <a:pt x="45" y="20"/>
                    <a:pt x="46" y="19"/>
                  </a:cubicBezTo>
                  <a:cubicBezTo>
                    <a:pt x="47" y="19"/>
                    <a:pt x="47" y="17"/>
                    <a:pt x="48" y="17"/>
                  </a:cubicBezTo>
                  <a:cubicBezTo>
                    <a:pt x="50" y="17"/>
                    <a:pt x="50" y="18"/>
                    <a:pt x="52" y="16"/>
                  </a:cubicBezTo>
                  <a:cubicBezTo>
                    <a:pt x="53" y="15"/>
                    <a:pt x="53" y="16"/>
                    <a:pt x="54" y="17"/>
                  </a:cubicBezTo>
                  <a:cubicBezTo>
                    <a:pt x="55" y="18"/>
                    <a:pt x="54" y="18"/>
                    <a:pt x="54" y="19"/>
                  </a:cubicBezTo>
                  <a:cubicBezTo>
                    <a:pt x="54" y="20"/>
                    <a:pt x="59" y="21"/>
                    <a:pt x="60" y="21"/>
                  </a:cubicBezTo>
                  <a:cubicBezTo>
                    <a:pt x="60" y="21"/>
                    <a:pt x="55" y="16"/>
                    <a:pt x="54" y="15"/>
                  </a:cubicBezTo>
                  <a:cubicBezTo>
                    <a:pt x="54" y="15"/>
                    <a:pt x="63" y="18"/>
                    <a:pt x="63" y="17"/>
                  </a:cubicBezTo>
                  <a:cubicBezTo>
                    <a:pt x="63" y="17"/>
                    <a:pt x="57" y="16"/>
                    <a:pt x="57" y="14"/>
                  </a:cubicBezTo>
                  <a:cubicBezTo>
                    <a:pt x="57" y="13"/>
                    <a:pt x="60" y="12"/>
                    <a:pt x="61" y="12"/>
                  </a:cubicBezTo>
                  <a:cubicBezTo>
                    <a:pt x="63" y="11"/>
                    <a:pt x="64" y="12"/>
                    <a:pt x="66" y="13"/>
                  </a:cubicBezTo>
                  <a:cubicBezTo>
                    <a:pt x="69" y="14"/>
                    <a:pt x="73" y="13"/>
                    <a:pt x="74" y="17"/>
                  </a:cubicBezTo>
                  <a:cubicBezTo>
                    <a:pt x="74" y="17"/>
                    <a:pt x="67" y="17"/>
                    <a:pt x="68" y="20"/>
                  </a:cubicBezTo>
                  <a:cubicBezTo>
                    <a:pt x="68" y="19"/>
                    <a:pt x="71" y="18"/>
                    <a:pt x="71" y="18"/>
                  </a:cubicBezTo>
                  <a:cubicBezTo>
                    <a:pt x="73" y="18"/>
                    <a:pt x="70" y="20"/>
                    <a:pt x="70" y="21"/>
                  </a:cubicBezTo>
                  <a:cubicBezTo>
                    <a:pt x="70" y="21"/>
                    <a:pt x="73" y="19"/>
                    <a:pt x="73" y="19"/>
                  </a:cubicBezTo>
                  <a:cubicBezTo>
                    <a:pt x="73" y="18"/>
                    <a:pt x="77" y="18"/>
                    <a:pt x="78" y="19"/>
                  </a:cubicBezTo>
                  <a:cubicBezTo>
                    <a:pt x="82" y="19"/>
                    <a:pt x="73" y="22"/>
                    <a:pt x="74" y="23"/>
                  </a:cubicBezTo>
                  <a:cubicBezTo>
                    <a:pt x="74" y="23"/>
                    <a:pt x="76" y="21"/>
                    <a:pt x="76" y="22"/>
                  </a:cubicBezTo>
                  <a:cubicBezTo>
                    <a:pt x="76" y="23"/>
                    <a:pt x="74" y="25"/>
                    <a:pt x="75" y="26"/>
                  </a:cubicBezTo>
                  <a:cubicBezTo>
                    <a:pt x="74" y="25"/>
                    <a:pt x="78" y="21"/>
                    <a:pt x="79" y="22"/>
                  </a:cubicBezTo>
                  <a:cubicBezTo>
                    <a:pt x="79" y="24"/>
                    <a:pt x="78" y="26"/>
                    <a:pt x="79" y="27"/>
                  </a:cubicBezTo>
                  <a:cubicBezTo>
                    <a:pt x="79" y="27"/>
                    <a:pt x="79" y="23"/>
                    <a:pt x="81" y="23"/>
                  </a:cubicBezTo>
                  <a:cubicBezTo>
                    <a:pt x="83" y="24"/>
                    <a:pt x="80" y="27"/>
                    <a:pt x="81" y="28"/>
                  </a:cubicBezTo>
                  <a:cubicBezTo>
                    <a:pt x="81" y="28"/>
                    <a:pt x="82" y="25"/>
                    <a:pt x="83" y="25"/>
                  </a:cubicBezTo>
                  <a:cubicBezTo>
                    <a:pt x="83" y="25"/>
                    <a:pt x="82" y="28"/>
                    <a:pt x="83" y="28"/>
                  </a:cubicBezTo>
                  <a:cubicBezTo>
                    <a:pt x="82" y="28"/>
                    <a:pt x="85" y="24"/>
                    <a:pt x="86" y="23"/>
                  </a:cubicBezTo>
                  <a:cubicBezTo>
                    <a:pt x="87" y="22"/>
                    <a:pt x="90" y="23"/>
                    <a:pt x="91" y="24"/>
                  </a:cubicBezTo>
                  <a:cubicBezTo>
                    <a:pt x="93" y="25"/>
                    <a:pt x="94" y="27"/>
                    <a:pt x="91" y="27"/>
                  </a:cubicBezTo>
                  <a:cubicBezTo>
                    <a:pt x="90" y="27"/>
                    <a:pt x="86" y="27"/>
                    <a:pt x="86" y="30"/>
                  </a:cubicBezTo>
                  <a:cubicBezTo>
                    <a:pt x="86" y="29"/>
                    <a:pt x="92" y="27"/>
                    <a:pt x="92" y="28"/>
                  </a:cubicBezTo>
                  <a:cubicBezTo>
                    <a:pt x="92" y="28"/>
                    <a:pt x="88" y="30"/>
                    <a:pt x="88" y="31"/>
                  </a:cubicBezTo>
                  <a:cubicBezTo>
                    <a:pt x="88" y="30"/>
                    <a:pt x="92" y="30"/>
                    <a:pt x="92" y="30"/>
                  </a:cubicBezTo>
                  <a:cubicBezTo>
                    <a:pt x="93" y="29"/>
                    <a:pt x="95" y="26"/>
                    <a:pt x="96" y="27"/>
                  </a:cubicBezTo>
                  <a:cubicBezTo>
                    <a:pt x="97" y="29"/>
                    <a:pt x="96" y="31"/>
                    <a:pt x="94" y="31"/>
                  </a:cubicBezTo>
                  <a:cubicBezTo>
                    <a:pt x="93" y="32"/>
                    <a:pt x="92" y="33"/>
                    <a:pt x="91" y="34"/>
                  </a:cubicBezTo>
                  <a:cubicBezTo>
                    <a:pt x="91" y="34"/>
                    <a:pt x="93" y="32"/>
                    <a:pt x="94" y="32"/>
                  </a:cubicBezTo>
                  <a:cubicBezTo>
                    <a:pt x="94" y="32"/>
                    <a:pt x="93" y="36"/>
                    <a:pt x="93" y="36"/>
                  </a:cubicBezTo>
                  <a:cubicBezTo>
                    <a:pt x="92" y="34"/>
                    <a:pt x="99" y="27"/>
                    <a:pt x="100" y="29"/>
                  </a:cubicBezTo>
                  <a:cubicBezTo>
                    <a:pt x="101" y="30"/>
                    <a:pt x="99" y="31"/>
                    <a:pt x="98" y="31"/>
                  </a:cubicBezTo>
                  <a:cubicBezTo>
                    <a:pt x="99" y="31"/>
                    <a:pt x="102" y="31"/>
                    <a:pt x="103" y="31"/>
                  </a:cubicBezTo>
                  <a:cubicBezTo>
                    <a:pt x="104" y="31"/>
                    <a:pt x="106" y="31"/>
                    <a:pt x="107" y="32"/>
                  </a:cubicBezTo>
                  <a:cubicBezTo>
                    <a:pt x="108" y="35"/>
                    <a:pt x="98" y="35"/>
                    <a:pt x="99" y="38"/>
                  </a:cubicBezTo>
                  <a:cubicBezTo>
                    <a:pt x="99" y="38"/>
                    <a:pt x="102" y="35"/>
                    <a:pt x="103" y="35"/>
                  </a:cubicBezTo>
                  <a:cubicBezTo>
                    <a:pt x="104" y="35"/>
                    <a:pt x="106" y="35"/>
                    <a:pt x="106" y="36"/>
                  </a:cubicBezTo>
                  <a:cubicBezTo>
                    <a:pt x="107" y="37"/>
                    <a:pt x="101" y="39"/>
                    <a:pt x="101" y="39"/>
                  </a:cubicBezTo>
                  <a:cubicBezTo>
                    <a:pt x="101" y="39"/>
                    <a:pt x="104" y="38"/>
                    <a:pt x="104" y="38"/>
                  </a:cubicBezTo>
                  <a:cubicBezTo>
                    <a:pt x="105" y="38"/>
                    <a:pt x="107" y="37"/>
                    <a:pt x="108" y="36"/>
                  </a:cubicBezTo>
                  <a:cubicBezTo>
                    <a:pt x="109" y="36"/>
                    <a:pt x="108" y="35"/>
                    <a:pt x="109" y="34"/>
                  </a:cubicBezTo>
                  <a:cubicBezTo>
                    <a:pt x="110" y="34"/>
                    <a:pt x="112" y="36"/>
                    <a:pt x="112" y="37"/>
                  </a:cubicBezTo>
                  <a:cubicBezTo>
                    <a:pt x="116" y="40"/>
                    <a:pt x="112" y="39"/>
                    <a:pt x="109" y="40"/>
                  </a:cubicBezTo>
                  <a:cubicBezTo>
                    <a:pt x="109" y="40"/>
                    <a:pt x="102" y="42"/>
                    <a:pt x="102" y="41"/>
                  </a:cubicBezTo>
                  <a:cubicBezTo>
                    <a:pt x="102" y="42"/>
                    <a:pt x="118" y="42"/>
                    <a:pt x="117" y="44"/>
                  </a:cubicBezTo>
                  <a:cubicBezTo>
                    <a:pt x="116" y="45"/>
                    <a:pt x="111" y="45"/>
                    <a:pt x="110" y="44"/>
                  </a:cubicBezTo>
                  <a:cubicBezTo>
                    <a:pt x="110" y="44"/>
                    <a:pt x="106" y="45"/>
                    <a:pt x="106" y="45"/>
                  </a:cubicBezTo>
                  <a:cubicBezTo>
                    <a:pt x="107" y="46"/>
                    <a:pt x="110" y="45"/>
                    <a:pt x="110" y="46"/>
                  </a:cubicBezTo>
                  <a:cubicBezTo>
                    <a:pt x="111" y="46"/>
                    <a:pt x="107" y="47"/>
                    <a:pt x="107" y="48"/>
                  </a:cubicBezTo>
                  <a:cubicBezTo>
                    <a:pt x="107" y="50"/>
                    <a:pt x="111" y="51"/>
                    <a:pt x="112" y="51"/>
                  </a:cubicBezTo>
                  <a:cubicBezTo>
                    <a:pt x="114" y="52"/>
                    <a:pt x="117" y="52"/>
                    <a:pt x="118" y="54"/>
                  </a:cubicBezTo>
                  <a:cubicBezTo>
                    <a:pt x="119" y="55"/>
                    <a:pt x="119" y="56"/>
                    <a:pt x="120" y="56"/>
                  </a:cubicBezTo>
                  <a:cubicBezTo>
                    <a:pt x="120" y="56"/>
                    <a:pt x="122" y="55"/>
                    <a:pt x="122" y="55"/>
                  </a:cubicBezTo>
                  <a:cubicBezTo>
                    <a:pt x="122" y="55"/>
                    <a:pt x="122" y="57"/>
                    <a:pt x="123" y="57"/>
                  </a:cubicBezTo>
                  <a:cubicBezTo>
                    <a:pt x="123" y="57"/>
                    <a:pt x="123" y="55"/>
                    <a:pt x="124" y="55"/>
                  </a:cubicBezTo>
                  <a:cubicBezTo>
                    <a:pt x="124" y="55"/>
                    <a:pt x="124" y="57"/>
                    <a:pt x="124" y="57"/>
                  </a:cubicBezTo>
                  <a:cubicBezTo>
                    <a:pt x="124" y="58"/>
                    <a:pt x="126" y="57"/>
                    <a:pt x="127" y="57"/>
                  </a:cubicBezTo>
                  <a:cubicBezTo>
                    <a:pt x="127" y="57"/>
                    <a:pt x="129" y="58"/>
                    <a:pt x="129" y="59"/>
                  </a:cubicBezTo>
                  <a:cubicBezTo>
                    <a:pt x="129" y="60"/>
                    <a:pt x="128" y="59"/>
                    <a:pt x="128" y="60"/>
                  </a:cubicBezTo>
                  <a:cubicBezTo>
                    <a:pt x="129" y="59"/>
                    <a:pt x="138" y="62"/>
                    <a:pt x="138" y="62"/>
                  </a:cubicBezTo>
                  <a:cubicBezTo>
                    <a:pt x="137" y="63"/>
                    <a:pt x="137" y="63"/>
                    <a:pt x="137" y="63"/>
                  </a:cubicBezTo>
                  <a:cubicBezTo>
                    <a:pt x="137" y="64"/>
                    <a:pt x="139" y="63"/>
                    <a:pt x="139" y="63"/>
                  </a:cubicBezTo>
                  <a:cubicBezTo>
                    <a:pt x="140" y="62"/>
                    <a:pt x="140" y="63"/>
                    <a:pt x="141" y="64"/>
                  </a:cubicBezTo>
                  <a:cubicBezTo>
                    <a:pt x="142" y="64"/>
                    <a:pt x="144" y="66"/>
                    <a:pt x="143" y="67"/>
                  </a:cubicBezTo>
                  <a:cubicBezTo>
                    <a:pt x="143" y="67"/>
                    <a:pt x="141" y="67"/>
                    <a:pt x="141" y="67"/>
                  </a:cubicBezTo>
                  <a:cubicBezTo>
                    <a:pt x="141" y="68"/>
                    <a:pt x="143" y="68"/>
                    <a:pt x="142" y="69"/>
                  </a:cubicBezTo>
                  <a:cubicBezTo>
                    <a:pt x="142" y="69"/>
                    <a:pt x="139" y="69"/>
                    <a:pt x="139" y="69"/>
                  </a:cubicBezTo>
                  <a:cubicBezTo>
                    <a:pt x="137" y="70"/>
                    <a:pt x="139" y="70"/>
                    <a:pt x="139" y="71"/>
                  </a:cubicBezTo>
                  <a:cubicBezTo>
                    <a:pt x="140" y="73"/>
                    <a:pt x="136" y="71"/>
                    <a:pt x="135" y="71"/>
                  </a:cubicBezTo>
                  <a:cubicBezTo>
                    <a:pt x="136" y="72"/>
                    <a:pt x="138" y="73"/>
                    <a:pt x="137" y="74"/>
                  </a:cubicBezTo>
                  <a:cubicBezTo>
                    <a:pt x="136" y="74"/>
                    <a:pt x="132" y="74"/>
                    <a:pt x="133" y="73"/>
                  </a:cubicBezTo>
                  <a:cubicBezTo>
                    <a:pt x="132" y="74"/>
                    <a:pt x="135" y="76"/>
                    <a:pt x="134" y="77"/>
                  </a:cubicBezTo>
                  <a:cubicBezTo>
                    <a:pt x="133" y="77"/>
                    <a:pt x="133" y="75"/>
                    <a:pt x="132" y="76"/>
                  </a:cubicBezTo>
                  <a:cubicBezTo>
                    <a:pt x="131" y="77"/>
                    <a:pt x="135" y="82"/>
                    <a:pt x="131" y="79"/>
                  </a:cubicBezTo>
                  <a:cubicBezTo>
                    <a:pt x="131" y="79"/>
                    <a:pt x="128" y="77"/>
                    <a:pt x="128" y="77"/>
                  </a:cubicBezTo>
                  <a:cubicBezTo>
                    <a:pt x="127" y="78"/>
                    <a:pt x="127" y="79"/>
                    <a:pt x="126" y="79"/>
                  </a:cubicBezTo>
                  <a:cubicBezTo>
                    <a:pt x="126" y="78"/>
                    <a:pt x="127" y="77"/>
                    <a:pt x="127" y="76"/>
                  </a:cubicBezTo>
                  <a:cubicBezTo>
                    <a:pt x="127" y="77"/>
                    <a:pt x="125" y="77"/>
                    <a:pt x="125" y="77"/>
                  </a:cubicBezTo>
                  <a:cubicBezTo>
                    <a:pt x="124" y="76"/>
                    <a:pt x="126" y="75"/>
                    <a:pt x="125" y="74"/>
                  </a:cubicBezTo>
                  <a:cubicBezTo>
                    <a:pt x="125" y="74"/>
                    <a:pt x="123" y="75"/>
                    <a:pt x="123" y="75"/>
                  </a:cubicBezTo>
                  <a:cubicBezTo>
                    <a:pt x="122" y="74"/>
                    <a:pt x="123" y="72"/>
                    <a:pt x="123" y="72"/>
                  </a:cubicBezTo>
                  <a:cubicBezTo>
                    <a:pt x="124" y="72"/>
                    <a:pt x="128" y="70"/>
                    <a:pt x="127" y="70"/>
                  </a:cubicBezTo>
                  <a:cubicBezTo>
                    <a:pt x="126" y="69"/>
                    <a:pt x="122" y="73"/>
                    <a:pt x="120" y="72"/>
                  </a:cubicBezTo>
                  <a:cubicBezTo>
                    <a:pt x="120" y="72"/>
                    <a:pt x="123" y="69"/>
                    <a:pt x="122" y="69"/>
                  </a:cubicBezTo>
                  <a:cubicBezTo>
                    <a:pt x="121" y="69"/>
                    <a:pt x="120" y="71"/>
                    <a:pt x="119" y="70"/>
                  </a:cubicBezTo>
                  <a:cubicBezTo>
                    <a:pt x="118" y="69"/>
                    <a:pt x="117" y="69"/>
                    <a:pt x="116" y="68"/>
                  </a:cubicBezTo>
                  <a:cubicBezTo>
                    <a:pt x="115" y="67"/>
                    <a:pt x="114" y="66"/>
                    <a:pt x="113" y="67"/>
                  </a:cubicBezTo>
                  <a:cubicBezTo>
                    <a:pt x="113" y="68"/>
                    <a:pt x="113" y="68"/>
                    <a:pt x="113" y="69"/>
                  </a:cubicBezTo>
                  <a:cubicBezTo>
                    <a:pt x="113" y="69"/>
                    <a:pt x="112" y="69"/>
                    <a:pt x="112" y="69"/>
                  </a:cubicBezTo>
                  <a:cubicBezTo>
                    <a:pt x="112" y="70"/>
                    <a:pt x="116" y="72"/>
                    <a:pt x="112" y="72"/>
                  </a:cubicBezTo>
                  <a:cubicBezTo>
                    <a:pt x="111" y="72"/>
                    <a:pt x="107" y="71"/>
                    <a:pt x="108" y="70"/>
                  </a:cubicBezTo>
                  <a:cubicBezTo>
                    <a:pt x="107" y="72"/>
                    <a:pt x="111" y="74"/>
                    <a:pt x="112" y="75"/>
                  </a:cubicBezTo>
                  <a:cubicBezTo>
                    <a:pt x="114" y="75"/>
                    <a:pt x="114" y="78"/>
                    <a:pt x="115" y="79"/>
                  </a:cubicBezTo>
                  <a:cubicBezTo>
                    <a:pt x="116" y="80"/>
                    <a:pt x="116" y="81"/>
                    <a:pt x="117" y="81"/>
                  </a:cubicBezTo>
                  <a:cubicBezTo>
                    <a:pt x="118" y="81"/>
                    <a:pt x="117" y="80"/>
                    <a:pt x="118" y="80"/>
                  </a:cubicBezTo>
                  <a:cubicBezTo>
                    <a:pt x="118" y="80"/>
                    <a:pt x="119" y="81"/>
                    <a:pt x="119" y="82"/>
                  </a:cubicBezTo>
                  <a:cubicBezTo>
                    <a:pt x="120" y="83"/>
                    <a:pt x="120" y="82"/>
                    <a:pt x="121" y="81"/>
                  </a:cubicBezTo>
                  <a:cubicBezTo>
                    <a:pt x="122" y="81"/>
                    <a:pt x="121" y="85"/>
                    <a:pt x="122" y="84"/>
                  </a:cubicBezTo>
                  <a:cubicBezTo>
                    <a:pt x="123" y="84"/>
                    <a:pt x="122" y="83"/>
                    <a:pt x="123" y="82"/>
                  </a:cubicBezTo>
                  <a:cubicBezTo>
                    <a:pt x="123" y="82"/>
                    <a:pt x="123" y="84"/>
                    <a:pt x="123" y="85"/>
                  </a:cubicBezTo>
                  <a:cubicBezTo>
                    <a:pt x="123" y="86"/>
                    <a:pt x="123" y="86"/>
                    <a:pt x="124" y="87"/>
                  </a:cubicBezTo>
                  <a:cubicBezTo>
                    <a:pt x="125" y="87"/>
                    <a:pt x="126" y="88"/>
                    <a:pt x="126" y="89"/>
                  </a:cubicBezTo>
                  <a:cubicBezTo>
                    <a:pt x="127" y="89"/>
                    <a:pt x="128" y="93"/>
                    <a:pt x="128" y="93"/>
                  </a:cubicBezTo>
                  <a:cubicBezTo>
                    <a:pt x="127" y="92"/>
                    <a:pt x="127" y="91"/>
                    <a:pt x="127" y="91"/>
                  </a:cubicBezTo>
                  <a:cubicBezTo>
                    <a:pt x="126" y="91"/>
                    <a:pt x="127" y="95"/>
                    <a:pt x="127" y="95"/>
                  </a:cubicBezTo>
                  <a:cubicBezTo>
                    <a:pt x="127" y="95"/>
                    <a:pt x="125" y="91"/>
                    <a:pt x="124" y="90"/>
                  </a:cubicBezTo>
                  <a:cubicBezTo>
                    <a:pt x="124" y="90"/>
                    <a:pt x="125" y="94"/>
                    <a:pt x="126" y="95"/>
                  </a:cubicBezTo>
                  <a:cubicBezTo>
                    <a:pt x="126" y="98"/>
                    <a:pt x="124" y="95"/>
                    <a:pt x="124" y="96"/>
                  </a:cubicBezTo>
                  <a:cubicBezTo>
                    <a:pt x="123" y="97"/>
                    <a:pt x="128" y="99"/>
                    <a:pt x="128" y="100"/>
                  </a:cubicBezTo>
                  <a:cubicBezTo>
                    <a:pt x="128" y="101"/>
                    <a:pt x="119" y="95"/>
                    <a:pt x="118" y="95"/>
                  </a:cubicBezTo>
                  <a:cubicBezTo>
                    <a:pt x="118" y="95"/>
                    <a:pt x="118" y="96"/>
                    <a:pt x="118" y="96"/>
                  </a:cubicBezTo>
                  <a:cubicBezTo>
                    <a:pt x="118" y="97"/>
                    <a:pt x="116" y="93"/>
                    <a:pt x="115" y="93"/>
                  </a:cubicBezTo>
                  <a:cubicBezTo>
                    <a:pt x="115" y="93"/>
                    <a:pt x="116" y="95"/>
                    <a:pt x="116" y="95"/>
                  </a:cubicBezTo>
                  <a:cubicBezTo>
                    <a:pt x="115" y="96"/>
                    <a:pt x="113" y="92"/>
                    <a:pt x="112" y="91"/>
                  </a:cubicBezTo>
                  <a:cubicBezTo>
                    <a:pt x="111" y="90"/>
                    <a:pt x="111" y="92"/>
                    <a:pt x="110" y="93"/>
                  </a:cubicBezTo>
                  <a:cubicBezTo>
                    <a:pt x="110" y="94"/>
                    <a:pt x="108" y="90"/>
                    <a:pt x="108" y="90"/>
                  </a:cubicBezTo>
                  <a:cubicBezTo>
                    <a:pt x="108" y="90"/>
                    <a:pt x="105" y="90"/>
                    <a:pt x="105" y="90"/>
                  </a:cubicBezTo>
                  <a:cubicBezTo>
                    <a:pt x="105" y="91"/>
                    <a:pt x="106" y="92"/>
                    <a:pt x="107" y="92"/>
                  </a:cubicBezTo>
                  <a:cubicBezTo>
                    <a:pt x="108" y="93"/>
                    <a:pt x="108" y="93"/>
                    <a:pt x="109" y="94"/>
                  </a:cubicBezTo>
                  <a:cubicBezTo>
                    <a:pt x="110" y="95"/>
                    <a:pt x="112" y="96"/>
                    <a:pt x="114" y="97"/>
                  </a:cubicBezTo>
                  <a:cubicBezTo>
                    <a:pt x="116" y="99"/>
                    <a:pt x="117" y="100"/>
                    <a:pt x="118" y="102"/>
                  </a:cubicBezTo>
                  <a:cubicBezTo>
                    <a:pt x="120" y="105"/>
                    <a:pt x="120" y="105"/>
                    <a:pt x="117" y="104"/>
                  </a:cubicBezTo>
                  <a:cubicBezTo>
                    <a:pt x="113" y="102"/>
                    <a:pt x="106" y="103"/>
                    <a:pt x="103" y="99"/>
                  </a:cubicBezTo>
                  <a:cubicBezTo>
                    <a:pt x="102" y="97"/>
                    <a:pt x="99" y="99"/>
                    <a:pt x="97" y="97"/>
                  </a:cubicBezTo>
                  <a:cubicBezTo>
                    <a:pt x="96" y="96"/>
                    <a:pt x="90" y="94"/>
                    <a:pt x="90" y="93"/>
                  </a:cubicBezTo>
                  <a:cubicBezTo>
                    <a:pt x="90" y="92"/>
                    <a:pt x="93" y="93"/>
                    <a:pt x="93" y="92"/>
                  </a:cubicBezTo>
                  <a:cubicBezTo>
                    <a:pt x="94" y="91"/>
                    <a:pt x="91" y="90"/>
                    <a:pt x="91" y="90"/>
                  </a:cubicBezTo>
                  <a:cubicBezTo>
                    <a:pt x="88" y="89"/>
                    <a:pt x="86" y="87"/>
                    <a:pt x="84" y="86"/>
                  </a:cubicBezTo>
                  <a:cubicBezTo>
                    <a:pt x="83" y="85"/>
                    <a:pt x="84" y="84"/>
                    <a:pt x="82" y="84"/>
                  </a:cubicBezTo>
                  <a:cubicBezTo>
                    <a:pt x="82" y="83"/>
                    <a:pt x="77" y="83"/>
                    <a:pt x="77" y="83"/>
                  </a:cubicBezTo>
                  <a:cubicBezTo>
                    <a:pt x="77" y="84"/>
                    <a:pt x="78" y="82"/>
                    <a:pt x="77" y="8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1" name="Freeform 549">
              <a:extLst>
                <a:ext uri="{FF2B5EF4-FFF2-40B4-BE49-F238E27FC236}">
                  <a16:creationId xmlns:a16="http://schemas.microsoft.com/office/drawing/2014/main" id="{A80B9D52-FFC5-4795-8859-47B89A296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5738" y="2660128"/>
              <a:ext cx="31851" cy="10621"/>
            </a:xfrm>
            <a:custGeom>
              <a:avLst/>
              <a:gdLst>
                <a:gd name="T0" fmla="*/ 5 w 6"/>
                <a:gd name="T1" fmla="*/ 1 h 2"/>
                <a:gd name="T2" fmla="*/ 1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5" y="2"/>
                    <a:pt x="0" y="0"/>
                    <a:pt x="1" y="0"/>
                  </a:cubicBezTo>
                  <a:cubicBezTo>
                    <a:pt x="3" y="0"/>
                    <a:pt x="6" y="0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2" name="Freeform 550">
              <a:extLst>
                <a:ext uri="{FF2B5EF4-FFF2-40B4-BE49-F238E27FC236}">
                  <a16:creationId xmlns:a16="http://schemas.microsoft.com/office/drawing/2014/main" id="{63E85BF2-B24C-4069-842D-3D3C5B863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952" y="2431794"/>
              <a:ext cx="42469" cy="10621"/>
            </a:xfrm>
            <a:custGeom>
              <a:avLst/>
              <a:gdLst>
                <a:gd name="T0" fmla="*/ 7 w 8"/>
                <a:gd name="T1" fmla="*/ 1 h 2"/>
                <a:gd name="T2" fmla="*/ 2 w 8"/>
                <a:gd name="T3" fmla="*/ 2 h 2"/>
                <a:gd name="T4" fmla="*/ 3 w 8"/>
                <a:gd name="T5" fmla="*/ 0 h 2"/>
                <a:gd name="T6" fmla="*/ 7 w 8"/>
                <a:gd name="T7" fmla="*/ 1 h 2"/>
                <a:gd name="T8" fmla="*/ 7 w 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7" y="1"/>
                  </a:moveTo>
                  <a:cubicBezTo>
                    <a:pt x="8" y="2"/>
                    <a:pt x="3" y="2"/>
                    <a:pt x="2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7" y="0"/>
                    <a:pt x="7" y="1"/>
                  </a:cubicBezTo>
                  <a:cubicBezTo>
                    <a:pt x="8" y="2"/>
                    <a:pt x="7" y="0"/>
                    <a:pt x="7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3" name="Freeform 551">
              <a:extLst>
                <a:ext uri="{FF2B5EF4-FFF2-40B4-BE49-F238E27FC236}">
                  <a16:creationId xmlns:a16="http://schemas.microsoft.com/office/drawing/2014/main" id="{DD9A74C9-65CD-45EE-A144-9EE56982E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017" y="2421173"/>
              <a:ext cx="61935" cy="51330"/>
            </a:xfrm>
            <a:custGeom>
              <a:avLst/>
              <a:gdLst>
                <a:gd name="T0" fmla="*/ 10 w 12"/>
                <a:gd name="T1" fmla="*/ 7 h 10"/>
                <a:gd name="T2" fmla="*/ 3 w 12"/>
                <a:gd name="T3" fmla="*/ 9 h 10"/>
                <a:gd name="T4" fmla="*/ 2 w 12"/>
                <a:gd name="T5" fmla="*/ 2 h 10"/>
                <a:gd name="T6" fmla="*/ 9 w 12"/>
                <a:gd name="T7" fmla="*/ 0 h 10"/>
                <a:gd name="T8" fmla="*/ 10 w 12"/>
                <a:gd name="T9" fmla="*/ 7 h 10"/>
                <a:gd name="T10" fmla="*/ 10 w 12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0">
                  <a:moveTo>
                    <a:pt x="10" y="7"/>
                  </a:moveTo>
                  <a:cubicBezTo>
                    <a:pt x="8" y="8"/>
                    <a:pt x="6" y="10"/>
                    <a:pt x="3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7" y="0"/>
                    <a:pt x="9" y="0"/>
                  </a:cubicBezTo>
                  <a:cubicBezTo>
                    <a:pt x="11" y="0"/>
                    <a:pt x="12" y="5"/>
                    <a:pt x="10" y="7"/>
                  </a:cubicBezTo>
                  <a:cubicBezTo>
                    <a:pt x="9" y="8"/>
                    <a:pt x="12" y="6"/>
                    <a:pt x="10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4" name="Freeform 552">
              <a:extLst>
                <a:ext uri="{FF2B5EF4-FFF2-40B4-BE49-F238E27FC236}">
                  <a16:creationId xmlns:a16="http://schemas.microsoft.com/office/drawing/2014/main" id="{98AA37F6-D9D2-410A-8106-9746C562A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390" y="2375152"/>
              <a:ext cx="35392" cy="19471"/>
            </a:xfrm>
            <a:custGeom>
              <a:avLst/>
              <a:gdLst>
                <a:gd name="T0" fmla="*/ 1 w 7"/>
                <a:gd name="T1" fmla="*/ 4 h 4"/>
                <a:gd name="T2" fmla="*/ 5 w 7"/>
                <a:gd name="T3" fmla="*/ 0 h 4"/>
                <a:gd name="T4" fmla="*/ 1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1" y="4"/>
                  </a:moveTo>
                  <a:cubicBezTo>
                    <a:pt x="0" y="4"/>
                    <a:pt x="4" y="0"/>
                    <a:pt x="5" y="0"/>
                  </a:cubicBezTo>
                  <a:cubicBezTo>
                    <a:pt x="7" y="1"/>
                    <a:pt x="3" y="4"/>
                    <a:pt x="1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5" name="Freeform 553">
              <a:extLst>
                <a:ext uri="{FF2B5EF4-FFF2-40B4-BE49-F238E27FC236}">
                  <a16:creationId xmlns:a16="http://schemas.microsoft.com/office/drawing/2014/main" id="{31833AC7-EFFC-462A-A258-6BEE72C4F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709" y="2369841"/>
              <a:ext cx="31851" cy="15930"/>
            </a:xfrm>
            <a:custGeom>
              <a:avLst/>
              <a:gdLst>
                <a:gd name="T0" fmla="*/ 2 w 6"/>
                <a:gd name="T1" fmla="*/ 3 h 3"/>
                <a:gd name="T2" fmla="*/ 2 w 6"/>
                <a:gd name="T3" fmla="*/ 1 h 3"/>
                <a:gd name="T4" fmla="*/ 2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2" y="3"/>
                  </a:moveTo>
                  <a:cubicBezTo>
                    <a:pt x="2" y="3"/>
                    <a:pt x="0" y="1"/>
                    <a:pt x="2" y="1"/>
                  </a:cubicBezTo>
                  <a:cubicBezTo>
                    <a:pt x="3" y="0"/>
                    <a:pt x="6" y="3"/>
                    <a:pt x="2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6" name="Freeform 554">
              <a:extLst>
                <a:ext uri="{FF2B5EF4-FFF2-40B4-BE49-F238E27FC236}">
                  <a16:creationId xmlns:a16="http://schemas.microsoft.com/office/drawing/2014/main" id="{E468FD06-2A95-49D3-ADE4-F08C96350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4625" y="2359222"/>
              <a:ext cx="24774" cy="10621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0 h 2"/>
                <a:gd name="T4" fmla="*/ 0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2" y="2"/>
                    <a:pt x="5" y="1"/>
                    <a:pt x="4" y="0"/>
                  </a:cubicBezTo>
                  <a:cubicBezTo>
                    <a:pt x="2" y="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7" name="Freeform 555">
              <a:extLst>
                <a:ext uri="{FF2B5EF4-FFF2-40B4-BE49-F238E27FC236}">
                  <a16:creationId xmlns:a16="http://schemas.microsoft.com/office/drawing/2014/main" id="{4488E2A0-889F-41A3-AB05-4B93E01FE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21" y="2160978"/>
              <a:ext cx="136257" cy="58412"/>
            </a:xfrm>
            <a:custGeom>
              <a:avLst/>
              <a:gdLst>
                <a:gd name="T0" fmla="*/ 25 w 26"/>
                <a:gd name="T1" fmla="*/ 9 h 11"/>
                <a:gd name="T2" fmla="*/ 18 w 26"/>
                <a:gd name="T3" fmla="*/ 8 h 11"/>
                <a:gd name="T4" fmla="*/ 10 w 26"/>
                <a:gd name="T5" fmla="*/ 10 h 11"/>
                <a:gd name="T6" fmla="*/ 3 w 26"/>
                <a:gd name="T7" fmla="*/ 6 h 11"/>
                <a:gd name="T8" fmla="*/ 2 w 26"/>
                <a:gd name="T9" fmla="*/ 1 h 11"/>
                <a:gd name="T10" fmla="*/ 8 w 26"/>
                <a:gd name="T11" fmla="*/ 2 h 11"/>
                <a:gd name="T12" fmla="*/ 17 w 26"/>
                <a:gd name="T13" fmla="*/ 2 h 11"/>
                <a:gd name="T14" fmla="*/ 22 w 26"/>
                <a:gd name="T15" fmla="*/ 5 h 11"/>
                <a:gd name="T16" fmla="*/ 25 w 26"/>
                <a:gd name="T17" fmla="*/ 9 h 11"/>
                <a:gd name="T18" fmla="*/ 25 w 26"/>
                <a:gd name="T1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1">
                  <a:moveTo>
                    <a:pt x="25" y="9"/>
                  </a:moveTo>
                  <a:cubicBezTo>
                    <a:pt x="22" y="9"/>
                    <a:pt x="20" y="8"/>
                    <a:pt x="18" y="8"/>
                  </a:cubicBezTo>
                  <a:cubicBezTo>
                    <a:pt x="15" y="8"/>
                    <a:pt x="13" y="10"/>
                    <a:pt x="10" y="10"/>
                  </a:cubicBezTo>
                  <a:cubicBezTo>
                    <a:pt x="7" y="11"/>
                    <a:pt x="6" y="7"/>
                    <a:pt x="3" y="6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3" y="0"/>
                    <a:pt x="7" y="2"/>
                    <a:pt x="8" y="2"/>
                  </a:cubicBezTo>
                  <a:cubicBezTo>
                    <a:pt x="11" y="3"/>
                    <a:pt x="14" y="1"/>
                    <a:pt x="17" y="2"/>
                  </a:cubicBezTo>
                  <a:cubicBezTo>
                    <a:pt x="19" y="2"/>
                    <a:pt x="20" y="4"/>
                    <a:pt x="22" y="5"/>
                  </a:cubicBezTo>
                  <a:cubicBezTo>
                    <a:pt x="22" y="6"/>
                    <a:pt x="25" y="9"/>
                    <a:pt x="25" y="9"/>
                  </a:cubicBezTo>
                  <a:cubicBezTo>
                    <a:pt x="23" y="9"/>
                    <a:pt x="26" y="9"/>
                    <a:pt x="25" y="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8" name="Freeform 556">
              <a:extLst>
                <a:ext uri="{FF2B5EF4-FFF2-40B4-BE49-F238E27FC236}">
                  <a16:creationId xmlns:a16="http://schemas.microsoft.com/office/drawing/2014/main" id="{7C11181B-CF63-480C-BA25-61560129A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379" y="3102635"/>
              <a:ext cx="150413" cy="99123"/>
            </a:xfrm>
            <a:custGeom>
              <a:avLst/>
              <a:gdLst>
                <a:gd name="T0" fmla="*/ 27 w 29"/>
                <a:gd name="T1" fmla="*/ 16 h 19"/>
                <a:gd name="T2" fmla="*/ 24 w 29"/>
                <a:gd name="T3" fmla="*/ 12 h 19"/>
                <a:gd name="T4" fmla="*/ 19 w 29"/>
                <a:gd name="T5" fmla="*/ 10 h 19"/>
                <a:gd name="T6" fmla="*/ 14 w 29"/>
                <a:gd name="T7" fmla="*/ 3 h 19"/>
                <a:gd name="T8" fmla="*/ 8 w 29"/>
                <a:gd name="T9" fmla="*/ 2 h 19"/>
                <a:gd name="T10" fmla="*/ 2 w 29"/>
                <a:gd name="T11" fmla="*/ 0 h 19"/>
                <a:gd name="T12" fmla="*/ 3 w 29"/>
                <a:gd name="T13" fmla="*/ 2 h 19"/>
                <a:gd name="T14" fmla="*/ 5 w 29"/>
                <a:gd name="T15" fmla="*/ 3 h 19"/>
                <a:gd name="T16" fmla="*/ 6 w 29"/>
                <a:gd name="T17" fmla="*/ 4 h 19"/>
                <a:gd name="T18" fmla="*/ 4 w 29"/>
                <a:gd name="T19" fmla="*/ 2 h 19"/>
                <a:gd name="T20" fmla="*/ 4 w 29"/>
                <a:gd name="T21" fmla="*/ 4 h 19"/>
                <a:gd name="T22" fmla="*/ 7 w 29"/>
                <a:gd name="T23" fmla="*/ 6 h 19"/>
                <a:gd name="T24" fmla="*/ 12 w 29"/>
                <a:gd name="T25" fmla="*/ 9 h 19"/>
                <a:gd name="T26" fmla="*/ 10 w 29"/>
                <a:gd name="T27" fmla="*/ 10 h 19"/>
                <a:gd name="T28" fmla="*/ 14 w 29"/>
                <a:gd name="T29" fmla="*/ 10 h 19"/>
                <a:gd name="T30" fmla="*/ 14 w 29"/>
                <a:gd name="T31" fmla="*/ 12 h 19"/>
                <a:gd name="T32" fmla="*/ 19 w 29"/>
                <a:gd name="T33" fmla="*/ 12 h 19"/>
                <a:gd name="T34" fmla="*/ 27 w 29"/>
                <a:gd name="T35" fmla="*/ 16 h 19"/>
                <a:gd name="T36" fmla="*/ 27 w 29"/>
                <a:gd name="T37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19">
                  <a:moveTo>
                    <a:pt x="27" y="16"/>
                  </a:moveTo>
                  <a:cubicBezTo>
                    <a:pt x="26" y="15"/>
                    <a:pt x="25" y="13"/>
                    <a:pt x="24" y="12"/>
                  </a:cubicBezTo>
                  <a:cubicBezTo>
                    <a:pt x="23" y="10"/>
                    <a:pt x="21" y="10"/>
                    <a:pt x="19" y="10"/>
                  </a:cubicBezTo>
                  <a:cubicBezTo>
                    <a:pt x="17" y="8"/>
                    <a:pt x="17" y="4"/>
                    <a:pt x="14" y="3"/>
                  </a:cubicBezTo>
                  <a:cubicBezTo>
                    <a:pt x="13" y="3"/>
                    <a:pt x="10" y="3"/>
                    <a:pt x="8" y="2"/>
                  </a:cubicBezTo>
                  <a:cubicBezTo>
                    <a:pt x="7" y="1"/>
                    <a:pt x="5" y="0"/>
                    <a:pt x="2" y="0"/>
                  </a:cubicBezTo>
                  <a:cubicBezTo>
                    <a:pt x="0" y="0"/>
                    <a:pt x="1" y="2"/>
                    <a:pt x="3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4" y="2"/>
                    <a:pt x="4" y="4"/>
                    <a:pt x="4" y="4"/>
                  </a:cubicBezTo>
                  <a:cubicBezTo>
                    <a:pt x="4" y="6"/>
                    <a:pt x="6" y="6"/>
                    <a:pt x="7" y="6"/>
                  </a:cubicBezTo>
                  <a:cubicBezTo>
                    <a:pt x="7" y="6"/>
                    <a:pt x="12" y="9"/>
                    <a:pt x="12" y="9"/>
                  </a:cubicBezTo>
                  <a:cubicBezTo>
                    <a:pt x="12" y="9"/>
                    <a:pt x="11" y="9"/>
                    <a:pt x="10" y="10"/>
                  </a:cubicBezTo>
                  <a:cubicBezTo>
                    <a:pt x="10" y="10"/>
                    <a:pt x="14" y="10"/>
                    <a:pt x="14" y="10"/>
                  </a:cubicBezTo>
                  <a:cubicBezTo>
                    <a:pt x="16" y="11"/>
                    <a:pt x="14" y="12"/>
                    <a:pt x="14" y="12"/>
                  </a:cubicBezTo>
                  <a:cubicBezTo>
                    <a:pt x="15" y="13"/>
                    <a:pt x="18" y="12"/>
                    <a:pt x="19" y="12"/>
                  </a:cubicBezTo>
                  <a:cubicBezTo>
                    <a:pt x="14" y="13"/>
                    <a:pt x="29" y="19"/>
                    <a:pt x="27" y="16"/>
                  </a:cubicBezTo>
                  <a:cubicBezTo>
                    <a:pt x="26" y="15"/>
                    <a:pt x="28" y="18"/>
                    <a:pt x="27" y="1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59" name="Freeform 557">
              <a:extLst>
                <a:ext uri="{FF2B5EF4-FFF2-40B4-BE49-F238E27FC236}">
                  <a16:creationId xmlns:a16="http://schemas.microsoft.com/office/drawing/2014/main" id="{084D90EE-51C5-4110-8EEB-C83E729C9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819" y="2987582"/>
              <a:ext cx="67243" cy="72572"/>
            </a:xfrm>
            <a:custGeom>
              <a:avLst/>
              <a:gdLst>
                <a:gd name="T0" fmla="*/ 11 w 13"/>
                <a:gd name="T1" fmla="*/ 14 h 14"/>
                <a:gd name="T2" fmla="*/ 11 w 13"/>
                <a:gd name="T3" fmla="*/ 14 h 14"/>
                <a:gd name="T4" fmla="*/ 8 w 13"/>
                <a:gd name="T5" fmla="*/ 11 h 14"/>
                <a:gd name="T6" fmla="*/ 7 w 13"/>
                <a:gd name="T7" fmla="*/ 7 h 14"/>
                <a:gd name="T8" fmla="*/ 6 w 13"/>
                <a:gd name="T9" fmla="*/ 5 h 14"/>
                <a:gd name="T10" fmla="*/ 7 w 13"/>
                <a:gd name="T11" fmla="*/ 2 h 14"/>
                <a:gd name="T12" fmla="*/ 4 w 13"/>
                <a:gd name="T13" fmla="*/ 4 h 14"/>
                <a:gd name="T14" fmla="*/ 6 w 13"/>
                <a:gd name="T15" fmla="*/ 1 h 14"/>
                <a:gd name="T16" fmla="*/ 1 w 13"/>
                <a:gd name="T17" fmla="*/ 0 h 14"/>
                <a:gd name="T18" fmla="*/ 3 w 13"/>
                <a:gd name="T19" fmla="*/ 6 h 14"/>
                <a:gd name="T20" fmla="*/ 11 w 13"/>
                <a:gd name="T21" fmla="*/ 14 h 14"/>
                <a:gd name="T22" fmla="*/ 11 w 13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4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9" y="11"/>
                    <a:pt x="8" y="11"/>
                  </a:cubicBezTo>
                  <a:cubicBezTo>
                    <a:pt x="7" y="9"/>
                    <a:pt x="8" y="8"/>
                    <a:pt x="7" y="7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5" y="3"/>
                    <a:pt x="6" y="3"/>
                    <a:pt x="7" y="2"/>
                  </a:cubicBezTo>
                  <a:cubicBezTo>
                    <a:pt x="9" y="0"/>
                    <a:pt x="3" y="3"/>
                    <a:pt x="4" y="4"/>
                  </a:cubicBezTo>
                  <a:cubicBezTo>
                    <a:pt x="3" y="3"/>
                    <a:pt x="6" y="1"/>
                    <a:pt x="6" y="1"/>
                  </a:cubicBezTo>
                  <a:cubicBezTo>
                    <a:pt x="5" y="0"/>
                    <a:pt x="1" y="0"/>
                    <a:pt x="1" y="0"/>
                  </a:cubicBezTo>
                  <a:cubicBezTo>
                    <a:pt x="0" y="1"/>
                    <a:pt x="2" y="5"/>
                    <a:pt x="3" y="6"/>
                  </a:cubicBezTo>
                  <a:cubicBezTo>
                    <a:pt x="5" y="8"/>
                    <a:pt x="8" y="13"/>
                    <a:pt x="11" y="14"/>
                  </a:cubicBezTo>
                  <a:cubicBezTo>
                    <a:pt x="13" y="14"/>
                    <a:pt x="8" y="13"/>
                    <a:pt x="11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0" name="Freeform 558">
              <a:extLst>
                <a:ext uri="{FF2B5EF4-FFF2-40B4-BE49-F238E27FC236}">
                  <a16:creationId xmlns:a16="http://schemas.microsoft.com/office/drawing/2014/main" id="{A0DD37D0-2107-4F95-8572-E140ED80D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3128" y="2904391"/>
              <a:ext cx="21235" cy="21241"/>
            </a:xfrm>
            <a:custGeom>
              <a:avLst/>
              <a:gdLst>
                <a:gd name="T0" fmla="*/ 3 w 4"/>
                <a:gd name="T1" fmla="*/ 3 h 4"/>
                <a:gd name="T2" fmla="*/ 2 w 4"/>
                <a:gd name="T3" fmla="*/ 1 h 4"/>
                <a:gd name="T4" fmla="*/ 3 w 4"/>
                <a:gd name="T5" fmla="*/ 3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2"/>
                    <a:pt x="0" y="2"/>
                    <a:pt x="2" y="1"/>
                  </a:cubicBezTo>
                  <a:cubicBezTo>
                    <a:pt x="3" y="0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4" y="4"/>
                    <a:pt x="3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1" name="Freeform 559">
              <a:extLst>
                <a:ext uri="{FF2B5EF4-FFF2-40B4-BE49-F238E27FC236}">
                  <a16:creationId xmlns:a16="http://schemas.microsoft.com/office/drawing/2014/main" id="{894DC2D9-9706-44BA-B489-4C0CFB482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583" y="2879612"/>
              <a:ext cx="31851" cy="30090"/>
            </a:xfrm>
            <a:custGeom>
              <a:avLst/>
              <a:gdLst>
                <a:gd name="T0" fmla="*/ 5 w 6"/>
                <a:gd name="T1" fmla="*/ 2 h 6"/>
                <a:gd name="T2" fmla="*/ 0 w 6"/>
                <a:gd name="T3" fmla="*/ 1 h 6"/>
                <a:gd name="T4" fmla="*/ 1 w 6"/>
                <a:gd name="T5" fmla="*/ 3 h 6"/>
                <a:gd name="T6" fmla="*/ 1 w 6"/>
                <a:gd name="T7" fmla="*/ 6 h 6"/>
                <a:gd name="T8" fmla="*/ 5 w 6"/>
                <a:gd name="T9" fmla="*/ 5 h 6"/>
                <a:gd name="T10" fmla="*/ 3 w 6"/>
                <a:gd name="T11" fmla="*/ 3 h 6"/>
                <a:gd name="T12" fmla="*/ 5 w 6"/>
                <a:gd name="T13" fmla="*/ 2 h 6"/>
                <a:gd name="T14" fmla="*/ 5 w 6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5" y="2"/>
                  </a:moveTo>
                  <a:cubicBezTo>
                    <a:pt x="4" y="2"/>
                    <a:pt x="1" y="0"/>
                    <a:pt x="0" y="1"/>
                  </a:cubicBezTo>
                  <a:cubicBezTo>
                    <a:pt x="1" y="0"/>
                    <a:pt x="2" y="4"/>
                    <a:pt x="1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5"/>
                    <a:pt x="5" y="4"/>
                    <a:pt x="5" y="5"/>
                  </a:cubicBezTo>
                  <a:cubicBezTo>
                    <a:pt x="5" y="4"/>
                    <a:pt x="4" y="4"/>
                    <a:pt x="3" y="3"/>
                  </a:cubicBezTo>
                  <a:cubicBezTo>
                    <a:pt x="4" y="4"/>
                    <a:pt x="6" y="2"/>
                    <a:pt x="5" y="2"/>
                  </a:cubicBezTo>
                  <a:cubicBezTo>
                    <a:pt x="4" y="2"/>
                    <a:pt x="6" y="2"/>
                    <a:pt x="5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2" name="Freeform 560">
              <a:extLst>
                <a:ext uri="{FF2B5EF4-FFF2-40B4-BE49-F238E27FC236}">
                  <a16:creationId xmlns:a16="http://schemas.microsoft.com/office/drawing/2014/main" id="{EB9DB755-3E29-4108-A7B4-4C77976AA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427" y="2888461"/>
              <a:ext cx="19466" cy="31860"/>
            </a:xfrm>
            <a:custGeom>
              <a:avLst/>
              <a:gdLst>
                <a:gd name="T0" fmla="*/ 2 w 4"/>
                <a:gd name="T1" fmla="*/ 0 h 6"/>
                <a:gd name="T2" fmla="*/ 2 w 4"/>
                <a:gd name="T3" fmla="*/ 2 h 6"/>
                <a:gd name="T4" fmla="*/ 2 w 4"/>
                <a:gd name="T5" fmla="*/ 5 h 6"/>
                <a:gd name="T6" fmla="*/ 3 w 4"/>
                <a:gd name="T7" fmla="*/ 3 h 6"/>
                <a:gd name="T8" fmla="*/ 2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cubicBezTo>
                    <a:pt x="0" y="0"/>
                    <a:pt x="2" y="1"/>
                    <a:pt x="2" y="2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3" y="6"/>
                    <a:pt x="3" y="3"/>
                    <a:pt x="3" y="3"/>
                  </a:cubicBezTo>
                  <a:cubicBezTo>
                    <a:pt x="3" y="2"/>
                    <a:pt x="4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3" name="Freeform 561">
              <a:extLst>
                <a:ext uri="{FF2B5EF4-FFF2-40B4-BE49-F238E27FC236}">
                  <a16:creationId xmlns:a16="http://schemas.microsoft.com/office/drawing/2014/main" id="{DDB332D0-C34E-41BE-8FC9-AFA59E429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574" y="2858370"/>
              <a:ext cx="26543" cy="56640"/>
            </a:xfrm>
            <a:custGeom>
              <a:avLst/>
              <a:gdLst>
                <a:gd name="T0" fmla="*/ 4 w 5"/>
                <a:gd name="T1" fmla="*/ 10 h 11"/>
                <a:gd name="T2" fmla="*/ 2 w 5"/>
                <a:gd name="T3" fmla="*/ 6 h 11"/>
                <a:gd name="T4" fmla="*/ 1 w 5"/>
                <a:gd name="T5" fmla="*/ 3 h 11"/>
                <a:gd name="T6" fmla="*/ 5 w 5"/>
                <a:gd name="T7" fmla="*/ 5 h 11"/>
                <a:gd name="T8" fmla="*/ 4 w 5"/>
                <a:gd name="T9" fmla="*/ 10 h 11"/>
                <a:gd name="T10" fmla="*/ 4 w 5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1">
                  <a:moveTo>
                    <a:pt x="4" y="10"/>
                  </a:moveTo>
                  <a:cubicBezTo>
                    <a:pt x="4" y="9"/>
                    <a:pt x="2" y="6"/>
                    <a:pt x="2" y="6"/>
                  </a:cubicBezTo>
                  <a:cubicBezTo>
                    <a:pt x="4" y="4"/>
                    <a:pt x="0" y="4"/>
                    <a:pt x="1" y="3"/>
                  </a:cubicBezTo>
                  <a:cubicBezTo>
                    <a:pt x="2" y="0"/>
                    <a:pt x="5" y="5"/>
                    <a:pt x="5" y="5"/>
                  </a:cubicBezTo>
                  <a:cubicBezTo>
                    <a:pt x="5" y="6"/>
                    <a:pt x="5" y="11"/>
                    <a:pt x="4" y="10"/>
                  </a:cubicBezTo>
                  <a:cubicBezTo>
                    <a:pt x="4" y="9"/>
                    <a:pt x="5" y="11"/>
                    <a:pt x="4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4" name="Freeform 562">
              <a:extLst>
                <a:ext uri="{FF2B5EF4-FFF2-40B4-BE49-F238E27FC236}">
                  <a16:creationId xmlns:a16="http://schemas.microsoft.com/office/drawing/2014/main" id="{4389AD11-2DDF-40FF-A6A6-95F76A58B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9339" y="2837129"/>
              <a:ext cx="37161" cy="37170"/>
            </a:xfrm>
            <a:custGeom>
              <a:avLst/>
              <a:gdLst>
                <a:gd name="T0" fmla="*/ 4 w 7"/>
                <a:gd name="T1" fmla="*/ 6 h 7"/>
                <a:gd name="T2" fmla="*/ 2 w 7"/>
                <a:gd name="T3" fmla="*/ 3 h 7"/>
                <a:gd name="T4" fmla="*/ 0 w 7"/>
                <a:gd name="T5" fmla="*/ 2 h 7"/>
                <a:gd name="T6" fmla="*/ 5 w 7"/>
                <a:gd name="T7" fmla="*/ 1 h 7"/>
                <a:gd name="T8" fmla="*/ 4 w 7"/>
                <a:gd name="T9" fmla="*/ 3 h 7"/>
                <a:gd name="T10" fmla="*/ 7 w 7"/>
                <a:gd name="T11" fmla="*/ 4 h 7"/>
                <a:gd name="T12" fmla="*/ 5 w 7"/>
                <a:gd name="T13" fmla="*/ 5 h 7"/>
                <a:gd name="T14" fmla="*/ 4 w 7"/>
                <a:gd name="T15" fmla="*/ 6 h 7"/>
                <a:gd name="T16" fmla="*/ 4 w 7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4" y="6"/>
                  </a:moveTo>
                  <a:cubicBezTo>
                    <a:pt x="2" y="4"/>
                    <a:pt x="1" y="4"/>
                    <a:pt x="2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1"/>
                    <a:pt x="4" y="0"/>
                    <a:pt x="5" y="1"/>
                  </a:cubicBezTo>
                  <a:cubicBezTo>
                    <a:pt x="5" y="1"/>
                    <a:pt x="3" y="2"/>
                    <a:pt x="4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7" y="5"/>
                    <a:pt x="5" y="5"/>
                    <a:pt x="5" y="5"/>
                  </a:cubicBezTo>
                  <a:cubicBezTo>
                    <a:pt x="4" y="5"/>
                    <a:pt x="5" y="7"/>
                    <a:pt x="4" y="6"/>
                  </a:cubicBezTo>
                  <a:cubicBezTo>
                    <a:pt x="2" y="5"/>
                    <a:pt x="4" y="6"/>
                    <a:pt x="4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5" name="Freeform 563">
              <a:extLst>
                <a:ext uri="{FF2B5EF4-FFF2-40B4-BE49-F238E27FC236}">
                  <a16:creationId xmlns:a16="http://schemas.microsoft.com/office/drawing/2014/main" id="{B06A089A-AA03-4597-B373-3EA5B37AA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500" y="2837129"/>
              <a:ext cx="35392" cy="47791"/>
            </a:xfrm>
            <a:custGeom>
              <a:avLst/>
              <a:gdLst>
                <a:gd name="T0" fmla="*/ 3 w 7"/>
                <a:gd name="T1" fmla="*/ 8 h 9"/>
                <a:gd name="T2" fmla="*/ 4 w 7"/>
                <a:gd name="T3" fmla="*/ 6 h 9"/>
                <a:gd name="T4" fmla="*/ 2 w 7"/>
                <a:gd name="T5" fmla="*/ 4 h 9"/>
                <a:gd name="T6" fmla="*/ 3 w 7"/>
                <a:gd name="T7" fmla="*/ 1 h 9"/>
                <a:gd name="T8" fmla="*/ 6 w 7"/>
                <a:gd name="T9" fmla="*/ 5 h 9"/>
                <a:gd name="T10" fmla="*/ 3 w 7"/>
                <a:gd name="T11" fmla="*/ 8 h 9"/>
                <a:gd name="T12" fmla="*/ 3 w 7"/>
                <a:gd name="T13" fmla="*/ 8 h 9"/>
                <a:gd name="T14" fmla="*/ 3 w 7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7"/>
                    <a:pt x="5" y="7"/>
                    <a:pt x="4" y="6"/>
                  </a:cubicBezTo>
                  <a:cubicBezTo>
                    <a:pt x="4" y="5"/>
                    <a:pt x="2" y="5"/>
                    <a:pt x="2" y="4"/>
                  </a:cubicBezTo>
                  <a:cubicBezTo>
                    <a:pt x="3" y="3"/>
                    <a:pt x="0" y="0"/>
                    <a:pt x="3" y="1"/>
                  </a:cubicBezTo>
                  <a:cubicBezTo>
                    <a:pt x="6" y="2"/>
                    <a:pt x="6" y="3"/>
                    <a:pt x="6" y="5"/>
                  </a:cubicBezTo>
                  <a:cubicBezTo>
                    <a:pt x="7" y="7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2" y="9"/>
                    <a:pt x="3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6" name="Freeform 564">
              <a:extLst>
                <a:ext uri="{FF2B5EF4-FFF2-40B4-BE49-F238E27FC236}">
                  <a16:creationId xmlns:a16="http://schemas.microsoft.com/office/drawing/2014/main" id="{10A9B8F0-967C-4C8B-BDC1-A9E671445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5882" y="2847750"/>
              <a:ext cx="15926" cy="5310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3 w 3"/>
                <a:gd name="T5" fmla="*/ 0 h 1"/>
                <a:gd name="T6" fmla="*/ 2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7" name="Freeform 565">
              <a:extLst>
                <a:ext uri="{FF2B5EF4-FFF2-40B4-BE49-F238E27FC236}">
                  <a16:creationId xmlns:a16="http://schemas.microsoft.com/office/drawing/2014/main" id="{92AE37CD-2426-4313-8A18-8A24ED8F1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865" y="2853060"/>
              <a:ext cx="69012" cy="35401"/>
            </a:xfrm>
            <a:custGeom>
              <a:avLst/>
              <a:gdLst>
                <a:gd name="T0" fmla="*/ 10 w 13"/>
                <a:gd name="T1" fmla="*/ 1 h 7"/>
                <a:gd name="T2" fmla="*/ 7 w 13"/>
                <a:gd name="T3" fmla="*/ 1 h 7"/>
                <a:gd name="T4" fmla="*/ 5 w 13"/>
                <a:gd name="T5" fmla="*/ 1 h 7"/>
                <a:gd name="T6" fmla="*/ 5 w 13"/>
                <a:gd name="T7" fmla="*/ 4 h 7"/>
                <a:gd name="T8" fmla="*/ 1 w 13"/>
                <a:gd name="T9" fmla="*/ 3 h 7"/>
                <a:gd name="T10" fmla="*/ 1 w 13"/>
                <a:gd name="T11" fmla="*/ 6 h 7"/>
                <a:gd name="T12" fmla="*/ 11 w 13"/>
                <a:gd name="T13" fmla="*/ 4 h 7"/>
                <a:gd name="T14" fmla="*/ 9 w 13"/>
                <a:gd name="T15" fmla="*/ 3 h 7"/>
                <a:gd name="T16" fmla="*/ 12 w 13"/>
                <a:gd name="T17" fmla="*/ 3 h 7"/>
                <a:gd name="T18" fmla="*/ 10 w 13"/>
                <a:gd name="T19" fmla="*/ 1 h 7"/>
                <a:gd name="T20" fmla="*/ 10 w 13"/>
                <a:gd name="T2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7">
                  <a:moveTo>
                    <a:pt x="10" y="1"/>
                  </a:moveTo>
                  <a:cubicBezTo>
                    <a:pt x="9" y="1"/>
                    <a:pt x="8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4" y="4"/>
                    <a:pt x="5" y="4"/>
                  </a:cubicBezTo>
                  <a:cubicBezTo>
                    <a:pt x="4" y="4"/>
                    <a:pt x="2" y="1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2" y="7"/>
                    <a:pt x="10" y="5"/>
                    <a:pt x="11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10" y="3"/>
                    <a:pt x="12" y="3"/>
                    <a:pt x="12" y="3"/>
                  </a:cubicBezTo>
                  <a:cubicBezTo>
                    <a:pt x="13" y="2"/>
                    <a:pt x="11" y="0"/>
                    <a:pt x="10" y="1"/>
                  </a:cubicBezTo>
                  <a:cubicBezTo>
                    <a:pt x="9" y="1"/>
                    <a:pt x="11" y="0"/>
                    <a:pt x="10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8" name="Freeform 566">
              <a:extLst>
                <a:ext uri="{FF2B5EF4-FFF2-40B4-BE49-F238E27FC236}">
                  <a16:creationId xmlns:a16="http://schemas.microsoft.com/office/drawing/2014/main" id="{9213AEB1-DF57-471D-9801-B8354C90A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3408" y="2821199"/>
              <a:ext cx="42469" cy="37170"/>
            </a:xfrm>
            <a:custGeom>
              <a:avLst/>
              <a:gdLst>
                <a:gd name="T0" fmla="*/ 2 w 8"/>
                <a:gd name="T1" fmla="*/ 6 h 7"/>
                <a:gd name="T2" fmla="*/ 5 w 8"/>
                <a:gd name="T3" fmla="*/ 4 h 7"/>
                <a:gd name="T4" fmla="*/ 8 w 8"/>
                <a:gd name="T5" fmla="*/ 4 h 7"/>
                <a:gd name="T6" fmla="*/ 5 w 8"/>
                <a:gd name="T7" fmla="*/ 2 h 7"/>
                <a:gd name="T8" fmla="*/ 2 w 8"/>
                <a:gd name="T9" fmla="*/ 6 h 7"/>
                <a:gd name="T10" fmla="*/ 2 w 8"/>
                <a:gd name="T11" fmla="*/ 6 h 7"/>
                <a:gd name="T12" fmla="*/ 2 w 8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3" y="5"/>
                    <a:pt x="4" y="5"/>
                    <a:pt x="5" y="4"/>
                  </a:cubicBezTo>
                  <a:cubicBezTo>
                    <a:pt x="6" y="4"/>
                    <a:pt x="8" y="4"/>
                    <a:pt x="8" y="4"/>
                  </a:cubicBezTo>
                  <a:cubicBezTo>
                    <a:pt x="8" y="4"/>
                    <a:pt x="7" y="0"/>
                    <a:pt x="5" y="2"/>
                  </a:cubicBezTo>
                  <a:cubicBezTo>
                    <a:pt x="5" y="2"/>
                    <a:pt x="1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5"/>
                    <a:pt x="0" y="7"/>
                    <a:pt x="2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69" name="Freeform 567">
              <a:extLst>
                <a:ext uri="{FF2B5EF4-FFF2-40B4-BE49-F238E27FC236}">
                  <a16:creationId xmlns:a16="http://schemas.microsoft.com/office/drawing/2014/main" id="{BC677BC1-C4A0-4438-937F-C45CA01CA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890" y="2962801"/>
              <a:ext cx="51317" cy="19471"/>
            </a:xfrm>
            <a:custGeom>
              <a:avLst/>
              <a:gdLst>
                <a:gd name="T0" fmla="*/ 9 w 10"/>
                <a:gd name="T1" fmla="*/ 2 h 4"/>
                <a:gd name="T2" fmla="*/ 9 w 10"/>
                <a:gd name="T3" fmla="*/ 1 h 4"/>
                <a:gd name="T4" fmla="*/ 6 w 10"/>
                <a:gd name="T5" fmla="*/ 0 h 4"/>
                <a:gd name="T6" fmla="*/ 2 w 10"/>
                <a:gd name="T7" fmla="*/ 2 h 4"/>
                <a:gd name="T8" fmla="*/ 3 w 10"/>
                <a:gd name="T9" fmla="*/ 4 h 4"/>
                <a:gd name="T10" fmla="*/ 9 w 10"/>
                <a:gd name="T11" fmla="*/ 2 h 4"/>
                <a:gd name="T12" fmla="*/ 9 w 10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10" y="2"/>
                    <a:pt x="8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5" y="1"/>
                    <a:pt x="3" y="1"/>
                    <a:pt x="2" y="2"/>
                  </a:cubicBezTo>
                  <a:cubicBezTo>
                    <a:pt x="0" y="3"/>
                    <a:pt x="2" y="4"/>
                    <a:pt x="3" y="4"/>
                  </a:cubicBezTo>
                  <a:cubicBezTo>
                    <a:pt x="5" y="4"/>
                    <a:pt x="7" y="1"/>
                    <a:pt x="9" y="2"/>
                  </a:cubicBezTo>
                  <a:cubicBezTo>
                    <a:pt x="10" y="2"/>
                    <a:pt x="7" y="1"/>
                    <a:pt x="9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0" name="Freeform 568">
              <a:extLst>
                <a:ext uri="{FF2B5EF4-FFF2-40B4-BE49-F238E27FC236}">
                  <a16:creationId xmlns:a16="http://schemas.microsoft.com/office/drawing/2014/main" id="{D90A82BE-1492-4C48-BFED-063199D0F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5955" y="2992892"/>
              <a:ext cx="30082" cy="26551"/>
            </a:xfrm>
            <a:custGeom>
              <a:avLst/>
              <a:gdLst>
                <a:gd name="T0" fmla="*/ 6 w 6"/>
                <a:gd name="T1" fmla="*/ 2 h 5"/>
                <a:gd name="T2" fmla="*/ 3 w 6"/>
                <a:gd name="T3" fmla="*/ 2 h 5"/>
                <a:gd name="T4" fmla="*/ 3 w 6"/>
                <a:gd name="T5" fmla="*/ 4 h 5"/>
                <a:gd name="T6" fmla="*/ 0 w 6"/>
                <a:gd name="T7" fmla="*/ 5 h 5"/>
                <a:gd name="T8" fmla="*/ 6 w 6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6" y="2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2" y="4"/>
                    <a:pt x="0" y="5"/>
                    <a:pt x="0" y="5"/>
                  </a:cubicBezTo>
                  <a:cubicBezTo>
                    <a:pt x="0" y="5"/>
                    <a:pt x="6" y="5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1" name="Freeform 569">
              <a:extLst>
                <a:ext uri="{FF2B5EF4-FFF2-40B4-BE49-F238E27FC236}">
                  <a16:creationId xmlns:a16="http://schemas.microsoft.com/office/drawing/2014/main" id="{7649275A-67D4-4132-A2E5-E2774E5AE1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215" y="2348601"/>
              <a:ext cx="107944" cy="67261"/>
            </a:xfrm>
            <a:custGeom>
              <a:avLst/>
              <a:gdLst>
                <a:gd name="T0" fmla="*/ 19 w 21"/>
                <a:gd name="T1" fmla="*/ 9 h 13"/>
                <a:gd name="T2" fmla="*/ 18 w 21"/>
                <a:gd name="T3" fmla="*/ 7 h 13"/>
                <a:gd name="T4" fmla="*/ 14 w 21"/>
                <a:gd name="T5" fmla="*/ 4 h 13"/>
                <a:gd name="T6" fmla="*/ 8 w 21"/>
                <a:gd name="T7" fmla="*/ 1 h 13"/>
                <a:gd name="T8" fmla="*/ 5 w 21"/>
                <a:gd name="T9" fmla="*/ 6 h 13"/>
                <a:gd name="T10" fmla="*/ 0 w 21"/>
                <a:gd name="T11" fmla="*/ 8 h 13"/>
                <a:gd name="T12" fmla="*/ 7 w 21"/>
                <a:gd name="T13" fmla="*/ 11 h 13"/>
                <a:gd name="T14" fmla="*/ 15 w 21"/>
                <a:gd name="T15" fmla="*/ 12 h 13"/>
                <a:gd name="T16" fmla="*/ 20 w 21"/>
                <a:gd name="T17" fmla="*/ 9 h 13"/>
                <a:gd name="T18" fmla="*/ 19 w 21"/>
                <a:gd name="T19" fmla="*/ 9 h 13"/>
                <a:gd name="T20" fmla="*/ 19 w 21"/>
                <a:gd name="T2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5" y="10"/>
                    <a:pt x="19" y="8"/>
                    <a:pt x="18" y="7"/>
                  </a:cubicBezTo>
                  <a:cubicBezTo>
                    <a:pt x="17" y="7"/>
                    <a:pt x="15" y="4"/>
                    <a:pt x="14" y="4"/>
                  </a:cubicBezTo>
                  <a:cubicBezTo>
                    <a:pt x="12" y="4"/>
                    <a:pt x="10" y="1"/>
                    <a:pt x="8" y="1"/>
                  </a:cubicBezTo>
                  <a:cubicBezTo>
                    <a:pt x="6" y="0"/>
                    <a:pt x="6" y="5"/>
                    <a:pt x="5" y="6"/>
                  </a:cubicBezTo>
                  <a:cubicBezTo>
                    <a:pt x="4" y="6"/>
                    <a:pt x="0" y="6"/>
                    <a:pt x="0" y="8"/>
                  </a:cubicBezTo>
                  <a:cubicBezTo>
                    <a:pt x="1" y="10"/>
                    <a:pt x="6" y="11"/>
                    <a:pt x="7" y="11"/>
                  </a:cubicBezTo>
                  <a:cubicBezTo>
                    <a:pt x="9" y="12"/>
                    <a:pt x="13" y="13"/>
                    <a:pt x="15" y="12"/>
                  </a:cubicBezTo>
                  <a:cubicBezTo>
                    <a:pt x="15" y="12"/>
                    <a:pt x="20" y="10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10"/>
                    <a:pt x="21" y="9"/>
                    <a:pt x="19" y="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2" name="Freeform 570">
              <a:extLst>
                <a:ext uri="{FF2B5EF4-FFF2-40B4-BE49-F238E27FC236}">
                  <a16:creationId xmlns:a16="http://schemas.microsoft.com/office/drawing/2014/main" id="{99CAC671-B8BE-4C84-8C90-7A03DF753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3055" y="2380462"/>
              <a:ext cx="26543" cy="19471"/>
            </a:xfrm>
            <a:custGeom>
              <a:avLst/>
              <a:gdLst>
                <a:gd name="T0" fmla="*/ 2 w 5"/>
                <a:gd name="T1" fmla="*/ 4 h 4"/>
                <a:gd name="T2" fmla="*/ 4 w 5"/>
                <a:gd name="T3" fmla="*/ 1 h 4"/>
                <a:gd name="T4" fmla="*/ 2 w 5"/>
                <a:gd name="T5" fmla="*/ 4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0" y="4"/>
                    <a:pt x="4" y="0"/>
                    <a:pt x="4" y="1"/>
                  </a:cubicBezTo>
                  <a:cubicBezTo>
                    <a:pt x="5" y="1"/>
                    <a:pt x="3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3" name="Freeform 571">
              <a:extLst>
                <a:ext uri="{FF2B5EF4-FFF2-40B4-BE49-F238E27FC236}">
                  <a16:creationId xmlns:a16="http://schemas.microsoft.com/office/drawing/2014/main" id="{EA1526DB-ED90-492B-A6EF-616ADBD15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202" y="2399931"/>
              <a:ext cx="10618" cy="10621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4" name="Freeform 572">
              <a:extLst>
                <a:ext uri="{FF2B5EF4-FFF2-40B4-BE49-F238E27FC236}">
                  <a16:creationId xmlns:a16="http://schemas.microsoft.com/office/drawing/2014/main" id="{E8C2C735-F1D8-4C33-B3BF-6032268FC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270" y="2182219"/>
              <a:ext cx="477784" cy="233644"/>
            </a:xfrm>
            <a:custGeom>
              <a:avLst/>
              <a:gdLst>
                <a:gd name="T0" fmla="*/ 76 w 92"/>
                <a:gd name="T1" fmla="*/ 41 h 45"/>
                <a:gd name="T2" fmla="*/ 71 w 92"/>
                <a:gd name="T3" fmla="*/ 39 h 45"/>
                <a:gd name="T4" fmla="*/ 61 w 92"/>
                <a:gd name="T5" fmla="*/ 38 h 45"/>
                <a:gd name="T6" fmla="*/ 45 w 92"/>
                <a:gd name="T7" fmla="*/ 43 h 45"/>
                <a:gd name="T8" fmla="*/ 29 w 92"/>
                <a:gd name="T9" fmla="*/ 41 h 45"/>
                <a:gd name="T10" fmla="*/ 21 w 92"/>
                <a:gd name="T11" fmla="*/ 38 h 45"/>
                <a:gd name="T12" fmla="*/ 10 w 92"/>
                <a:gd name="T13" fmla="*/ 31 h 45"/>
                <a:gd name="T14" fmla="*/ 40 w 92"/>
                <a:gd name="T15" fmla="*/ 29 h 45"/>
                <a:gd name="T16" fmla="*/ 9 w 92"/>
                <a:gd name="T17" fmla="*/ 26 h 45"/>
                <a:gd name="T18" fmla="*/ 16 w 92"/>
                <a:gd name="T19" fmla="*/ 19 h 45"/>
                <a:gd name="T20" fmla="*/ 14 w 92"/>
                <a:gd name="T21" fmla="*/ 18 h 45"/>
                <a:gd name="T22" fmla="*/ 7 w 92"/>
                <a:gd name="T23" fmla="*/ 17 h 45"/>
                <a:gd name="T24" fmla="*/ 4 w 92"/>
                <a:gd name="T25" fmla="*/ 11 h 45"/>
                <a:gd name="T26" fmla="*/ 8 w 92"/>
                <a:gd name="T27" fmla="*/ 7 h 45"/>
                <a:gd name="T28" fmla="*/ 24 w 92"/>
                <a:gd name="T29" fmla="*/ 1 h 45"/>
                <a:gd name="T30" fmla="*/ 29 w 92"/>
                <a:gd name="T31" fmla="*/ 7 h 45"/>
                <a:gd name="T32" fmla="*/ 39 w 92"/>
                <a:gd name="T33" fmla="*/ 6 h 45"/>
                <a:gd name="T34" fmla="*/ 43 w 92"/>
                <a:gd name="T35" fmla="*/ 8 h 45"/>
                <a:gd name="T36" fmla="*/ 47 w 92"/>
                <a:gd name="T37" fmla="*/ 9 h 45"/>
                <a:gd name="T38" fmla="*/ 43 w 92"/>
                <a:gd name="T39" fmla="*/ 4 h 45"/>
                <a:gd name="T40" fmla="*/ 54 w 92"/>
                <a:gd name="T41" fmla="*/ 10 h 45"/>
                <a:gd name="T42" fmla="*/ 60 w 92"/>
                <a:gd name="T43" fmla="*/ 14 h 45"/>
                <a:gd name="T44" fmla="*/ 59 w 92"/>
                <a:gd name="T45" fmla="*/ 1 h 45"/>
                <a:gd name="T46" fmla="*/ 69 w 92"/>
                <a:gd name="T47" fmla="*/ 6 h 45"/>
                <a:gd name="T48" fmla="*/ 74 w 92"/>
                <a:gd name="T49" fmla="*/ 19 h 45"/>
                <a:gd name="T50" fmla="*/ 82 w 92"/>
                <a:gd name="T51" fmla="*/ 26 h 45"/>
                <a:gd name="T52" fmla="*/ 92 w 92"/>
                <a:gd name="T53" fmla="*/ 33 h 45"/>
                <a:gd name="T54" fmla="*/ 83 w 92"/>
                <a:gd name="T55" fmla="*/ 35 h 45"/>
                <a:gd name="T56" fmla="*/ 81 w 92"/>
                <a:gd name="T57" fmla="*/ 36 h 45"/>
                <a:gd name="T58" fmla="*/ 85 w 92"/>
                <a:gd name="T59" fmla="*/ 36 h 45"/>
                <a:gd name="T60" fmla="*/ 89 w 92"/>
                <a:gd name="T61" fmla="*/ 39 h 45"/>
                <a:gd name="T62" fmla="*/ 83 w 92"/>
                <a:gd name="T63" fmla="*/ 4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45">
                  <a:moveTo>
                    <a:pt x="83" y="41"/>
                  </a:moveTo>
                  <a:cubicBezTo>
                    <a:pt x="81" y="41"/>
                    <a:pt x="79" y="41"/>
                    <a:pt x="76" y="41"/>
                  </a:cubicBezTo>
                  <a:cubicBezTo>
                    <a:pt x="75" y="41"/>
                    <a:pt x="74" y="41"/>
                    <a:pt x="73" y="41"/>
                  </a:cubicBezTo>
                  <a:cubicBezTo>
                    <a:pt x="72" y="41"/>
                    <a:pt x="72" y="40"/>
                    <a:pt x="71" y="39"/>
                  </a:cubicBezTo>
                  <a:cubicBezTo>
                    <a:pt x="70" y="39"/>
                    <a:pt x="66" y="40"/>
                    <a:pt x="65" y="38"/>
                  </a:cubicBezTo>
                  <a:cubicBezTo>
                    <a:pt x="65" y="35"/>
                    <a:pt x="63" y="37"/>
                    <a:pt x="61" y="38"/>
                  </a:cubicBezTo>
                  <a:cubicBezTo>
                    <a:pt x="58" y="40"/>
                    <a:pt x="56" y="39"/>
                    <a:pt x="54" y="40"/>
                  </a:cubicBezTo>
                  <a:cubicBezTo>
                    <a:pt x="51" y="41"/>
                    <a:pt x="48" y="42"/>
                    <a:pt x="45" y="43"/>
                  </a:cubicBezTo>
                  <a:cubicBezTo>
                    <a:pt x="41" y="43"/>
                    <a:pt x="35" y="45"/>
                    <a:pt x="31" y="43"/>
                  </a:cubicBezTo>
                  <a:cubicBezTo>
                    <a:pt x="31" y="43"/>
                    <a:pt x="29" y="42"/>
                    <a:pt x="29" y="41"/>
                  </a:cubicBezTo>
                  <a:cubicBezTo>
                    <a:pt x="29" y="40"/>
                    <a:pt x="29" y="38"/>
                    <a:pt x="27" y="38"/>
                  </a:cubicBezTo>
                  <a:cubicBezTo>
                    <a:pt x="25" y="38"/>
                    <a:pt x="23" y="38"/>
                    <a:pt x="21" y="38"/>
                  </a:cubicBezTo>
                  <a:cubicBezTo>
                    <a:pt x="19" y="38"/>
                    <a:pt x="17" y="38"/>
                    <a:pt x="15" y="36"/>
                  </a:cubicBezTo>
                  <a:cubicBezTo>
                    <a:pt x="14" y="36"/>
                    <a:pt x="9" y="32"/>
                    <a:pt x="10" y="31"/>
                  </a:cubicBezTo>
                  <a:cubicBezTo>
                    <a:pt x="16" y="28"/>
                    <a:pt x="23" y="29"/>
                    <a:pt x="28" y="29"/>
                  </a:cubicBezTo>
                  <a:cubicBezTo>
                    <a:pt x="29" y="29"/>
                    <a:pt x="40" y="29"/>
                    <a:pt x="40" y="29"/>
                  </a:cubicBezTo>
                  <a:cubicBezTo>
                    <a:pt x="40" y="27"/>
                    <a:pt x="26" y="25"/>
                    <a:pt x="25" y="25"/>
                  </a:cubicBezTo>
                  <a:cubicBezTo>
                    <a:pt x="20" y="25"/>
                    <a:pt x="14" y="28"/>
                    <a:pt x="9" y="26"/>
                  </a:cubicBezTo>
                  <a:cubicBezTo>
                    <a:pt x="7" y="25"/>
                    <a:pt x="3" y="23"/>
                    <a:pt x="7" y="21"/>
                  </a:cubicBezTo>
                  <a:cubicBezTo>
                    <a:pt x="10" y="20"/>
                    <a:pt x="13" y="19"/>
                    <a:pt x="16" y="19"/>
                  </a:cubicBezTo>
                  <a:cubicBezTo>
                    <a:pt x="18" y="18"/>
                    <a:pt x="20" y="18"/>
                    <a:pt x="21" y="18"/>
                  </a:cubicBezTo>
                  <a:cubicBezTo>
                    <a:pt x="19" y="19"/>
                    <a:pt x="16" y="18"/>
                    <a:pt x="14" y="18"/>
                  </a:cubicBezTo>
                  <a:cubicBezTo>
                    <a:pt x="13" y="18"/>
                    <a:pt x="7" y="19"/>
                    <a:pt x="6" y="18"/>
                  </a:cubicBezTo>
                  <a:cubicBezTo>
                    <a:pt x="6" y="18"/>
                    <a:pt x="7" y="17"/>
                    <a:pt x="7" y="17"/>
                  </a:cubicBezTo>
                  <a:cubicBezTo>
                    <a:pt x="7" y="16"/>
                    <a:pt x="0" y="17"/>
                    <a:pt x="1" y="15"/>
                  </a:cubicBezTo>
                  <a:cubicBezTo>
                    <a:pt x="2" y="14"/>
                    <a:pt x="3" y="12"/>
                    <a:pt x="4" y="11"/>
                  </a:cubicBezTo>
                  <a:cubicBezTo>
                    <a:pt x="8" y="10"/>
                    <a:pt x="4" y="10"/>
                    <a:pt x="4" y="9"/>
                  </a:cubicBezTo>
                  <a:cubicBezTo>
                    <a:pt x="4" y="9"/>
                    <a:pt x="7" y="7"/>
                    <a:pt x="8" y="7"/>
                  </a:cubicBezTo>
                  <a:cubicBezTo>
                    <a:pt x="10" y="6"/>
                    <a:pt x="11" y="5"/>
                    <a:pt x="13" y="4"/>
                  </a:cubicBezTo>
                  <a:cubicBezTo>
                    <a:pt x="17" y="2"/>
                    <a:pt x="20" y="1"/>
                    <a:pt x="24" y="1"/>
                  </a:cubicBezTo>
                  <a:cubicBezTo>
                    <a:pt x="29" y="1"/>
                    <a:pt x="24" y="7"/>
                    <a:pt x="24" y="7"/>
                  </a:cubicBezTo>
                  <a:cubicBezTo>
                    <a:pt x="26" y="8"/>
                    <a:pt x="28" y="8"/>
                    <a:pt x="29" y="7"/>
                  </a:cubicBezTo>
                  <a:cubicBezTo>
                    <a:pt x="30" y="7"/>
                    <a:pt x="30" y="4"/>
                    <a:pt x="31" y="4"/>
                  </a:cubicBezTo>
                  <a:cubicBezTo>
                    <a:pt x="33" y="4"/>
                    <a:pt x="37" y="4"/>
                    <a:pt x="39" y="6"/>
                  </a:cubicBezTo>
                  <a:cubicBezTo>
                    <a:pt x="42" y="8"/>
                    <a:pt x="35" y="11"/>
                    <a:pt x="40" y="10"/>
                  </a:cubicBezTo>
                  <a:cubicBezTo>
                    <a:pt x="41" y="10"/>
                    <a:pt x="42" y="9"/>
                    <a:pt x="43" y="8"/>
                  </a:cubicBezTo>
                  <a:cubicBezTo>
                    <a:pt x="44" y="8"/>
                    <a:pt x="44" y="8"/>
                    <a:pt x="45" y="8"/>
                  </a:cubicBezTo>
                  <a:cubicBezTo>
                    <a:pt x="46" y="8"/>
                    <a:pt x="46" y="8"/>
                    <a:pt x="47" y="9"/>
                  </a:cubicBezTo>
                  <a:cubicBezTo>
                    <a:pt x="48" y="9"/>
                    <a:pt x="48" y="7"/>
                    <a:pt x="48" y="6"/>
                  </a:cubicBezTo>
                  <a:cubicBezTo>
                    <a:pt x="47" y="6"/>
                    <a:pt x="44" y="4"/>
                    <a:pt x="43" y="4"/>
                  </a:cubicBezTo>
                  <a:cubicBezTo>
                    <a:pt x="45" y="3"/>
                    <a:pt x="49" y="5"/>
                    <a:pt x="50" y="6"/>
                  </a:cubicBezTo>
                  <a:cubicBezTo>
                    <a:pt x="53" y="7"/>
                    <a:pt x="53" y="8"/>
                    <a:pt x="54" y="10"/>
                  </a:cubicBezTo>
                  <a:cubicBezTo>
                    <a:pt x="54" y="11"/>
                    <a:pt x="54" y="16"/>
                    <a:pt x="56" y="16"/>
                  </a:cubicBezTo>
                  <a:cubicBezTo>
                    <a:pt x="57" y="16"/>
                    <a:pt x="61" y="16"/>
                    <a:pt x="60" y="14"/>
                  </a:cubicBezTo>
                  <a:cubicBezTo>
                    <a:pt x="59" y="10"/>
                    <a:pt x="57" y="7"/>
                    <a:pt x="56" y="3"/>
                  </a:cubicBezTo>
                  <a:cubicBezTo>
                    <a:pt x="55" y="0"/>
                    <a:pt x="58" y="1"/>
                    <a:pt x="59" y="1"/>
                  </a:cubicBezTo>
                  <a:cubicBezTo>
                    <a:pt x="62" y="2"/>
                    <a:pt x="62" y="0"/>
                    <a:pt x="64" y="1"/>
                  </a:cubicBezTo>
                  <a:cubicBezTo>
                    <a:pt x="66" y="3"/>
                    <a:pt x="69" y="4"/>
                    <a:pt x="69" y="6"/>
                  </a:cubicBezTo>
                  <a:cubicBezTo>
                    <a:pt x="70" y="9"/>
                    <a:pt x="71" y="11"/>
                    <a:pt x="73" y="13"/>
                  </a:cubicBezTo>
                  <a:cubicBezTo>
                    <a:pt x="74" y="16"/>
                    <a:pt x="75" y="17"/>
                    <a:pt x="74" y="19"/>
                  </a:cubicBezTo>
                  <a:cubicBezTo>
                    <a:pt x="73" y="22"/>
                    <a:pt x="76" y="25"/>
                    <a:pt x="78" y="26"/>
                  </a:cubicBezTo>
                  <a:cubicBezTo>
                    <a:pt x="79" y="26"/>
                    <a:pt x="81" y="26"/>
                    <a:pt x="82" y="26"/>
                  </a:cubicBezTo>
                  <a:cubicBezTo>
                    <a:pt x="83" y="27"/>
                    <a:pt x="84" y="28"/>
                    <a:pt x="85" y="28"/>
                  </a:cubicBezTo>
                  <a:cubicBezTo>
                    <a:pt x="88" y="29"/>
                    <a:pt x="92" y="29"/>
                    <a:pt x="92" y="33"/>
                  </a:cubicBezTo>
                  <a:cubicBezTo>
                    <a:pt x="92" y="35"/>
                    <a:pt x="83" y="32"/>
                    <a:pt x="83" y="32"/>
                  </a:cubicBezTo>
                  <a:cubicBezTo>
                    <a:pt x="83" y="33"/>
                    <a:pt x="83" y="34"/>
                    <a:pt x="83" y="35"/>
                  </a:cubicBezTo>
                  <a:cubicBezTo>
                    <a:pt x="83" y="35"/>
                    <a:pt x="80" y="35"/>
                    <a:pt x="80" y="35"/>
                  </a:cubicBezTo>
                  <a:cubicBezTo>
                    <a:pt x="81" y="35"/>
                    <a:pt x="81" y="36"/>
                    <a:pt x="81" y="36"/>
                  </a:cubicBezTo>
                  <a:cubicBezTo>
                    <a:pt x="81" y="37"/>
                    <a:pt x="81" y="38"/>
                    <a:pt x="81" y="38"/>
                  </a:cubicBezTo>
                  <a:cubicBezTo>
                    <a:pt x="81" y="38"/>
                    <a:pt x="85" y="36"/>
                    <a:pt x="85" y="36"/>
                  </a:cubicBezTo>
                  <a:cubicBezTo>
                    <a:pt x="87" y="36"/>
                    <a:pt x="86" y="37"/>
                    <a:pt x="86" y="38"/>
                  </a:cubicBezTo>
                  <a:cubicBezTo>
                    <a:pt x="86" y="38"/>
                    <a:pt x="88" y="38"/>
                    <a:pt x="89" y="39"/>
                  </a:cubicBezTo>
                  <a:cubicBezTo>
                    <a:pt x="89" y="39"/>
                    <a:pt x="83" y="41"/>
                    <a:pt x="83" y="41"/>
                  </a:cubicBezTo>
                  <a:cubicBezTo>
                    <a:pt x="81" y="41"/>
                    <a:pt x="86" y="41"/>
                    <a:pt x="83" y="4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5" name="Freeform 573">
              <a:extLst>
                <a:ext uri="{FF2B5EF4-FFF2-40B4-BE49-F238E27FC236}">
                  <a16:creationId xmlns:a16="http://schemas.microsoft.com/office/drawing/2014/main" id="{07FAA5B4-1E56-42AC-8801-AFD8CFAD8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025" y="2160978"/>
              <a:ext cx="72553" cy="47791"/>
            </a:xfrm>
            <a:custGeom>
              <a:avLst/>
              <a:gdLst>
                <a:gd name="T0" fmla="*/ 9 w 14"/>
                <a:gd name="T1" fmla="*/ 8 h 9"/>
                <a:gd name="T2" fmla="*/ 5 w 14"/>
                <a:gd name="T3" fmla="*/ 5 h 9"/>
                <a:gd name="T4" fmla="*/ 0 w 14"/>
                <a:gd name="T5" fmla="*/ 3 h 9"/>
                <a:gd name="T6" fmla="*/ 4 w 14"/>
                <a:gd name="T7" fmla="*/ 0 h 9"/>
                <a:gd name="T8" fmla="*/ 10 w 14"/>
                <a:gd name="T9" fmla="*/ 1 h 9"/>
                <a:gd name="T10" fmla="*/ 12 w 14"/>
                <a:gd name="T11" fmla="*/ 4 h 9"/>
                <a:gd name="T12" fmla="*/ 9 w 14"/>
                <a:gd name="T13" fmla="*/ 8 h 9"/>
                <a:gd name="T14" fmla="*/ 9 w 14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9" y="8"/>
                  </a:moveTo>
                  <a:cubicBezTo>
                    <a:pt x="7" y="8"/>
                    <a:pt x="6" y="5"/>
                    <a:pt x="5" y="5"/>
                  </a:cubicBezTo>
                  <a:cubicBezTo>
                    <a:pt x="4" y="4"/>
                    <a:pt x="0" y="3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6" y="0"/>
                    <a:pt x="8" y="0"/>
                    <a:pt x="10" y="1"/>
                  </a:cubicBezTo>
                  <a:cubicBezTo>
                    <a:pt x="12" y="2"/>
                    <a:pt x="14" y="2"/>
                    <a:pt x="12" y="4"/>
                  </a:cubicBezTo>
                  <a:cubicBezTo>
                    <a:pt x="11" y="5"/>
                    <a:pt x="10" y="9"/>
                    <a:pt x="9" y="8"/>
                  </a:cubicBezTo>
                  <a:cubicBezTo>
                    <a:pt x="8" y="8"/>
                    <a:pt x="9" y="8"/>
                    <a:pt x="9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6" name="Freeform 574">
              <a:extLst>
                <a:ext uri="{FF2B5EF4-FFF2-40B4-BE49-F238E27FC236}">
                  <a16:creationId xmlns:a16="http://schemas.microsoft.com/office/drawing/2014/main" id="{A49CE7EA-93B1-4180-B1E6-E693D4BCB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046" y="2139737"/>
              <a:ext cx="164570" cy="152223"/>
            </a:xfrm>
            <a:custGeom>
              <a:avLst/>
              <a:gdLst>
                <a:gd name="T0" fmla="*/ 18 w 32"/>
                <a:gd name="T1" fmla="*/ 27 h 29"/>
                <a:gd name="T2" fmla="*/ 10 w 32"/>
                <a:gd name="T3" fmla="*/ 19 h 29"/>
                <a:gd name="T4" fmla="*/ 1 w 32"/>
                <a:gd name="T5" fmla="*/ 15 h 29"/>
                <a:gd name="T6" fmla="*/ 0 w 32"/>
                <a:gd name="T7" fmla="*/ 13 h 29"/>
                <a:gd name="T8" fmla="*/ 4 w 32"/>
                <a:gd name="T9" fmla="*/ 12 h 29"/>
                <a:gd name="T10" fmla="*/ 11 w 32"/>
                <a:gd name="T11" fmla="*/ 14 h 29"/>
                <a:gd name="T12" fmla="*/ 11 w 32"/>
                <a:gd name="T13" fmla="*/ 12 h 29"/>
                <a:gd name="T14" fmla="*/ 13 w 32"/>
                <a:gd name="T15" fmla="*/ 11 h 29"/>
                <a:gd name="T16" fmla="*/ 7 w 32"/>
                <a:gd name="T17" fmla="*/ 8 h 29"/>
                <a:gd name="T18" fmla="*/ 7 w 32"/>
                <a:gd name="T19" fmla="*/ 6 h 29"/>
                <a:gd name="T20" fmla="*/ 10 w 32"/>
                <a:gd name="T21" fmla="*/ 7 h 29"/>
                <a:gd name="T22" fmla="*/ 11 w 32"/>
                <a:gd name="T23" fmla="*/ 5 h 29"/>
                <a:gd name="T24" fmla="*/ 8 w 32"/>
                <a:gd name="T25" fmla="*/ 4 h 29"/>
                <a:gd name="T26" fmla="*/ 10 w 32"/>
                <a:gd name="T27" fmla="*/ 3 h 29"/>
                <a:gd name="T28" fmla="*/ 14 w 32"/>
                <a:gd name="T29" fmla="*/ 4 h 29"/>
                <a:gd name="T30" fmla="*/ 13 w 32"/>
                <a:gd name="T31" fmla="*/ 3 h 29"/>
                <a:gd name="T32" fmla="*/ 19 w 32"/>
                <a:gd name="T33" fmla="*/ 5 h 29"/>
                <a:gd name="T34" fmla="*/ 18 w 32"/>
                <a:gd name="T35" fmla="*/ 3 h 29"/>
                <a:gd name="T36" fmla="*/ 19 w 32"/>
                <a:gd name="T37" fmla="*/ 3 h 29"/>
                <a:gd name="T38" fmla="*/ 17 w 32"/>
                <a:gd name="T39" fmla="*/ 2 h 29"/>
                <a:gd name="T40" fmla="*/ 25 w 32"/>
                <a:gd name="T41" fmla="*/ 1 h 29"/>
                <a:gd name="T42" fmla="*/ 23 w 32"/>
                <a:gd name="T43" fmla="*/ 3 h 29"/>
                <a:gd name="T44" fmla="*/ 28 w 32"/>
                <a:gd name="T45" fmla="*/ 4 h 29"/>
                <a:gd name="T46" fmla="*/ 27 w 32"/>
                <a:gd name="T47" fmla="*/ 7 h 29"/>
                <a:gd name="T48" fmla="*/ 26 w 32"/>
                <a:gd name="T49" fmla="*/ 8 h 29"/>
                <a:gd name="T50" fmla="*/ 23 w 32"/>
                <a:gd name="T51" fmla="*/ 10 h 29"/>
                <a:gd name="T52" fmla="*/ 21 w 32"/>
                <a:gd name="T53" fmla="*/ 13 h 29"/>
                <a:gd name="T54" fmla="*/ 24 w 32"/>
                <a:gd name="T55" fmla="*/ 11 h 29"/>
                <a:gd name="T56" fmla="*/ 26 w 32"/>
                <a:gd name="T57" fmla="*/ 13 h 29"/>
                <a:gd name="T58" fmla="*/ 29 w 32"/>
                <a:gd name="T59" fmla="*/ 13 h 29"/>
                <a:gd name="T60" fmla="*/ 28 w 32"/>
                <a:gd name="T61" fmla="*/ 10 h 29"/>
                <a:gd name="T62" fmla="*/ 30 w 32"/>
                <a:gd name="T63" fmla="*/ 11 h 29"/>
                <a:gd name="T64" fmla="*/ 30 w 32"/>
                <a:gd name="T65" fmla="*/ 14 h 29"/>
                <a:gd name="T66" fmla="*/ 31 w 32"/>
                <a:gd name="T67" fmla="*/ 17 h 29"/>
                <a:gd name="T68" fmla="*/ 28 w 32"/>
                <a:gd name="T69" fmla="*/ 23 h 29"/>
                <a:gd name="T70" fmla="*/ 22 w 32"/>
                <a:gd name="T71" fmla="*/ 23 h 29"/>
                <a:gd name="T72" fmla="*/ 21 w 32"/>
                <a:gd name="T73" fmla="*/ 23 h 29"/>
                <a:gd name="T74" fmla="*/ 23 w 32"/>
                <a:gd name="T75" fmla="*/ 26 h 29"/>
                <a:gd name="T76" fmla="*/ 18 w 32"/>
                <a:gd name="T77" fmla="*/ 27 h 29"/>
                <a:gd name="T78" fmla="*/ 18 w 32"/>
                <a:gd name="T79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" h="29">
                  <a:moveTo>
                    <a:pt x="18" y="27"/>
                  </a:moveTo>
                  <a:cubicBezTo>
                    <a:pt x="15" y="25"/>
                    <a:pt x="13" y="21"/>
                    <a:pt x="10" y="19"/>
                  </a:cubicBezTo>
                  <a:cubicBezTo>
                    <a:pt x="7" y="18"/>
                    <a:pt x="4" y="16"/>
                    <a:pt x="1" y="15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0" y="10"/>
                    <a:pt x="2" y="11"/>
                    <a:pt x="4" y="12"/>
                  </a:cubicBezTo>
                  <a:cubicBezTo>
                    <a:pt x="6" y="13"/>
                    <a:pt x="8" y="15"/>
                    <a:pt x="11" y="14"/>
                  </a:cubicBezTo>
                  <a:cubicBezTo>
                    <a:pt x="12" y="14"/>
                    <a:pt x="11" y="12"/>
                    <a:pt x="11" y="12"/>
                  </a:cubicBezTo>
                  <a:cubicBezTo>
                    <a:pt x="11" y="11"/>
                    <a:pt x="13" y="12"/>
                    <a:pt x="13" y="11"/>
                  </a:cubicBezTo>
                  <a:cubicBezTo>
                    <a:pt x="14" y="10"/>
                    <a:pt x="7" y="8"/>
                    <a:pt x="7" y="8"/>
                  </a:cubicBezTo>
                  <a:cubicBezTo>
                    <a:pt x="5" y="7"/>
                    <a:pt x="6" y="6"/>
                    <a:pt x="7" y="6"/>
                  </a:cubicBezTo>
                  <a:cubicBezTo>
                    <a:pt x="9" y="5"/>
                    <a:pt x="9" y="6"/>
                    <a:pt x="10" y="7"/>
                  </a:cubicBezTo>
                  <a:cubicBezTo>
                    <a:pt x="10" y="7"/>
                    <a:pt x="11" y="5"/>
                    <a:pt x="11" y="5"/>
                  </a:cubicBezTo>
                  <a:cubicBezTo>
                    <a:pt x="12" y="5"/>
                    <a:pt x="8" y="4"/>
                    <a:pt x="8" y="4"/>
                  </a:cubicBezTo>
                  <a:cubicBezTo>
                    <a:pt x="8" y="4"/>
                    <a:pt x="10" y="3"/>
                    <a:pt x="10" y="3"/>
                  </a:cubicBezTo>
                  <a:cubicBezTo>
                    <a:pt x="11" y="3"/>
                    <a:pt x="13" y="4"/>
                    <a:pt x="14" y="4"/>
                  </a:cubicBezTo>
                  <a:cubicBezTo>
                    <a:pt x="14" y="4"/>
                    <a:pt x="13" y="3"/>
                    <a:pt x="13" y="3"/>
                  </a:cubicBezTo>
                  <a:cubicBezTo>
                    <a:pt x="14" y="2"/>
                    <a:pt x="18" y="5"/>
                    <a:pt x="19" y="5"/>
                  </a:cubicBezTo>
                  <a:cubicBezTo>
                    <a:pt x="20" y="4"/>
                    <a:pt x="18" y="4"/>
                    <a:pt x="18" y="3"/>
                  </a:cubicBezTo>
                  <a:cubicBezTo>
                    <a:pt x="18" y="3"/>
                    <a:pt x="19" y="3"/>
                    <a:pt x="19" y="3"/>
                  </a:cubicBezTo>
                  <a:cubicBezTo>
                    <a:pt x="19" y="3"/>
                    <a:pt x="17" y="3"/>
                    <a:pt x="17" y="2"/>
                  </a:cubicBezTo>
                  <a:cubicBezTo>
                    <a:pt x="17" y="2"/>
                    <a:pt x="24" y="0"/>
                    <a:pt x="25" y="1"/>
                  </a:cubicBezTo>
                  <a:cubicBezTo>
                    <a:pt x="26" y="1"/>
                    <a:pt x="23" y="2"/>
                    <a:pt x="23" y="3"/>
                  </a:cubicBezTo>
                  <a:cubicBezTo>
                    <a:pt x="24" y="4"/>
                    <a:pt x="27" y="3"/>
                    <a:pt x="28" y="4"/>
                  </a:cubicBezTo>
                  <a:cubicBezTo>
                    <a:pt x="28" y="5"/>
                    <a:pt x="24" y="7"/>
                    <a:pt x="27" y="7"/>
                  </a:cubicBezTo>
                  <a:cubicBezTo>
                    <a:pt x="28" y="7"/>
                    <a:pt x="27" y="8"/>
                    <a:pt x="26" y="8"/>
                  </a:cubicBezTo>
                  <a:cubicBezTo>
                    <a:pt x="25" y="8"/>
                    <a:pt x="24" y="8"/>
                    <a:pt x="23" y="10"/>
                  </a:cubicBezTo>
                  <a:cubicBezTo>
                    <a:pt x="23" y="10"/>
                    <a:pt x="21" y="13"/>
                    <a:pt x="21" y="13"/>
                  </a:cubicBezTo>
                  <a:cubicBezTo>
                    <a:pt x="22" y="13"/>
                    <a:pt x="23" y="11"/>
                    <a:pt x="24" y="11"/>
                  </a:cubicBezTo>
                  <a:cubicBezTo>
                    <a:pt x="25" y="11"/>
                    <a:pt x="25" y="12"/>
                    <a:pt x="26" y="13"/>
                  </a:cubicBezTo>
                  <a:cubicBezTo>
                    <a:pt x="27" y="13"/>
                    <a:pt x="30" y="17"/>
                    <a:pt x="29" y="13"/>
                  </a:cubicBezTo>
                  <a:cubicBezTo>
                    <a:pt x="29" y="12"/>
                    <a:pt x="27" y="11"/>
                    <a:pt x="28" y="10"/>
                  </a:cubicBezTo>
                  <a:cubicBezTo>
                    <a:pt x="29" y="10"/>
                    <a:pt x="30" y="10"/>
                    <a:pt x="30" y="11"/>
                  </a:cubicBezTo>
                  <a:cubicBezTo>
                    <a:pt x="30" y="12"/>
                    <a:pt x="29" y="13"/>
                    <a:pt x="30" y="14"/>
                  </a:cubicBezTo>
                  <a:cubicBezTo>
                    <a:pt x="31" y="15"/>
                    <a:pt x="32" y="16"/>
                    <a:pt x="31" y="17"/>
                  </a:cubicBezTo>
                  <a:cubicBezTo>
                    <a:pt x="29" y="19"/>
                    <a:pt x="32" y="22"/>
                    <a:pt x="28" y="23"/>
                  </a:cubicBezTo>
                  <a:cubicBezTo>
                    <a:pt x="28" y="23"/>
                    <a:pt x="21" y="25"/>
                    <a:pt x="22" y="23"/>
                  </a:cubicBezTo>
                  <a:cubicBezTo>
                    <a:pt x="22" y="22"/>
                    <a:pt x="21" y="22"/>
                    <a:pt x="21" y="23"/>
                  </a:cubicBezTo>
                  <a:cubicBezTo>
                    <a:pt x="22" y="24"/>
                    <a:pt x="22" y="25"/>
                    <a:pt x="23" y="26"/>
                  </a:cubicBezTo>
                  <a:cubicBezTo>
                    <a:pt x="23" y="28"/>
                    <a:pt x="19" y="27"/>
                    <a:pt x="18" y="27"/>
                  </a:cubicBezTo>
                  <a:cubicBezTo>
                    <a:pt x="17" y="26"/>
                    <a:pt x="22" y="29"/>
                    <a:pt x="18" y="2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7" name="Freeform 575">
              <a:extLst>
                <a:ext uri="{FF2B5EF4-FFF2-40B4-BE49-F238E27FC236}">
                  <a16:creationId xmlns:a16="http://schemas.microsoft.com/office/drawing/2014/main" id="{27504531-7B81-45B9-B48F-AF1B55F15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2233" y="2139737"/>
              <a:ext cx="145104" cy="115052"/>
            </a:xfrm>
            <a:custGeom>
              <a:avLst/>
              <a:gdLst>
                <a:gd name="T0" fmla="*/ 7 w 28"/>
                <a:gd name="T1" fmla="*/ 22 h 22"/>
                <a:gd name="T2" fmla="*/ 3 w 28"/>
                <a:gd name="T3" fmla="*/ 19 h 22"/>
                <a:gd name="T4" fmla="*/ 1 w 28"/>
                <a:gd name="T5" fmla="*/ 11 h 22"/>
                <a:gd name="T6" fmla="*/ 1 w 28"/>
                <a:gd name="T7" fmla="*/ 4 h 22"/>
                <a:gd name="T8" fmla="*/ 6 w 28"/>
                <a:gd name="T9" fmla="*/ 4 h 22"/>
                <a:gd name="T10" fmla="*/ 5 w 28"/>
                <a:gd name="T11" fmla="*/ 1 h 22"/>
                <a:gd name="T12" fmla="*/ 16 w 28"/>
                <a:gd name="T13" fmla="*/ 2 h 22"/>
                <a:gd name="T14" fmla="*/ 25 w 28"/>
                <a:gd name="T15" fmla="*/ 3 h 22"/>
                <a:gd name="T16" fmla="*/ 23 w 28"/>
                <a:gd name="T17" fmla="*/ 8 h 22"/>
                <a:gd name="T18" fmla="*/ 19 w 28"/>
                <a:gd name="T19" fmla="*/ 13 h 22"/>
                <a:gd name="T20" fmla="*/ 12 w 28"/>
                <a:gd name="T21" fmla="*/ 13 h 22"/>
                <a:gd name="T22" fmla="*/ 10 w 28"/>
                <a:gd name="T23" fmla="*/ 14 h 22"/>
                <a:gd name="T24" fmla="*/ 11 w 28"/>
                <a:gd name="T25" fmla="*/ 17 h 22"/>
                <a:gd name="T26" fmla="*/ 7 w 28"/>
                <a:gd name="T27" fmla="*/ 22 h 22"/>
                <a:gd name="T28" fmla="*/ 7 w 28"/>
                <a:gd name="T2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22">
                  <a:moveTo>
                    <a:pt x="7" y="22"/>
                  </a:moveTo>
                  <a:cubicBezTo>
                    <a:pt x="5" y="21"/>
                    <a:pt x="3" y="21"/>
                    <a:pt x="3" y="19"/>
                  </a:cubicBezTo>
                  <a:cubicBezTo>
                    <a:pt x="3" y="16"/>
                    <a:pt x="0" y="14"/>
                    <a:pt x="1" y="11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2" y="4"/>
                    <a:pt x="6" y="5"/>
                    <a:pt x="6" y="4"/>
                  </a:cubicBezTo>
                  <a:cubicBezTo>
                    <a:pt x="6" y="3"/>
                    <a:pt x="0" y="3"/>
                    <a:pt x="5" y="1"/>
                  </a:cubicBezTo>
                  <a:cubicBezTo>
                    <a:pt x="9" y="0"/>
                    <a:pt x="12" y="1"/>
                    <a:pt x="16" y="2"/>
                  </a:cubicBezTo>
                  <a:cubicBezTo>
                    <a:pt x="19" y="2"/>
                    <a:pt x="22" y="2"/>
                    <a:pt x="25" y="3"/>
                  </a:cubicBezTo>
                  <a:cubicBezTo>
                    <a:pt x="28" y="4"/>
                    <a:pt x="25" y="6"/>
                    <a:pt x="23" y="8"/>
                  </a:cubicBezTo>
                  <a:cubicBezTo>
                    <a:pt x="22" y="10"/>
                    <a:pt x="21" y="12"/>
                    <a:pt x="19" y="13"/>
                  </a:cubicBezTo>
                  <a:cubicBezTo>
                    <a:pt x="18" y="15"/>
                    <a:pt x="14" y="13"/>
                    <a:pt x="12" y="13"/>
                  </a:cubicBezTo>
                  <a:cubicBezTo>
                    <a:pt x="12" y="13"/>
                    <a:pt x="9" y="13"/>
                    <a:pt x="10" y="14"/>
                  </a:cubicBezTo>
                  <a:cubicBezTo>
                    <a:pt x="10" y="15"/>
                    <a:pt x="12" y="15"/>
                    <a:pt x="11" y="17"/>
                  </a:cubicBezTo>
                  <a:cubicBezTo>
                    <a:pt x="10" y="17"/>
                    <a:pt x="8" y="22"/>
                    <a:pt x="7" y="22"/>
                  </a:cubicBezTo>
                  <a:cubicBezTo>
                    <a:pt x="5" y="21"/>
                    <a:pt x="8" y="22"/>
                    <a:pt x="7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8" name="Freeform 576">
              <a:extLst>
                <a:ext uri="{FF2B5EF4-FFF2-40B4-BE49-F238E27FC236}">
                  <a16:creationId xmlns:a16="http://schemas.microsoft.com/office/drawing/2014/main" id="{16C0D1E5-C0E3-4396-B5F7-61BC56EBE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5393" y="2125577"/>
              <a:ext cx="279592" cy="171693"/>
            </a:xfrm>
            <a:custGeom>
              <a:avLst/>
              <a:gdLst>
                <a:gd name="T0" fmla="*/ 52 w 54"/>
                <a:gd name="T1" fmla="*/ 10 h 33"/>
                <a:gd name="T2" fmla="*/ 45 w 54"/>
                <a:gd name="T3" fmla="*/ 4 h 33"/>
                <a:gd name="T4" fmla="*/ 41 w 54"/>
                <a:gd name="T5" fmla="*/ 3 h 33"/>
                <a:gd name="T6" fmla="*/ 35 w 54"/>
                <a:gd name="T7" fmla="*/ 4 h 33"/>
                <a:gd name="T8" fmla="*/ 32 w 54"/>
                <a:gd name="T9" fmla="*/ 3 h 33"/>
                <a:gd name="T10" fmla="*/ 27 w 54"/>
                <a:gd name="T11" fmla="*/ 1 h 33"/>
                <a:gd name="T12" fmla="*/ 20 w 54"/>
                <a:gd name="T13" fmla="*/ 0 h 33"/>
                <a:gd name="T14" fmla="*/ 11 w 54"/>
                <a:gd name="T15" fmla="*/ 1 h 33"/>
                <a:gd name="T16" fmla="*/ 8 w 54"/>
                <a:gd name="T17" fmla="*/ 3 h 33"/>
                <a:gd name="T18" fmla="*/ 7 w 54"/>
                <a:gd name="T19" fmla="*/ 11 h 33"/>
                <a:gd name="T20" fmla="*/ 7 w 54"/>
                <a:gd name="T21" fmla="*/ 15 h 33"/>
                <a:gd name="T22" fmla="*/ 4 w 54"/>
                <a:gd name="T23" fmla="*/ 18 h 33"/>
                <a:gd name="T24" fmla="*/ 0 w 54"/>
                <a:gd name="T25" fmla="*/ 24 h 33"/>
                <a:gd name="T26" fmla="*/ 7 w 54"/>
                <a:gd name="T27" fmla="*/ 26 h 33"/>
                <a:gd name="T28" fmla="*/ 15 w 54"/>
                <a:gd name="T29" fmla="*/ 32 h 33"/>
                <a:gd name="T30" fmla="*/ 19 w 54"/>
                <a:gd name="T31" fmla="*/ 30 h 33"/>
                <a:gd name="T32" fmla="*/ 25 w 54"/>
                <a:gd name="T33" fmla="*/ 29 h 33"/>
                <a:gd name="T34" fmla="*/ 28 w 54"/>
                <a:gd name="T35" fmla="*/ 26 h 33"/>
                <a:gd name="T36" fmla="*/ 31 w 54"/>
                <a:gd name="T37" fmla="*/ 21 h 33"/>
                <a:gd name="T38" fmla="*/ 37 w 54"/>
                <a:gd name="T39" fmla="*/ 17 h 33"/>
                <a:gd name="T40" fmla="*/ 46 w 54"/>
                <a:gd name="T41" fmla="*/ 13 h 33"/>
                <a:gd name="T42" fmla="*/ 52 w 54"/>
                <a:gd name="T43" fmla="*/ 10 h 33"/>
                <a:gd name="T44" fmla="*/ 52 w 54"/>
                <a:gd name="T45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" h="33">
                  <a:moveTo>
                    <a:pt x="52" y="10"/>
                  </a:moveTo>
                  <a:cubicBezTo>
                    <a:pt x="50" y="8"/>
                    <a:pt x="48" y="6"/>
                    <a:pt x="45" y="4"/>
                  </a:cubicBezTo>
                  <a:cubicBezTo>
                    <a:pt x="44" y="4"/>
                    <a:pt x="42" y="3"/>
                    <a:pt x="41" y="3"/>
                  </a:cubicBezTo>
                  <a:cubicBezTo>
                    <a:pt x="38" y="2"/>
                    <a:pt x="37" y="3"/>
                    <a:pt x="35" y="4"/>
                  </a:cubicBezTo>
                  <a:cubicBezTo>
                    <a:pt x="34" y="4"/>
                    <a:pt x="33" y="3"/>
                    <a:pt x="32" y="3"/>
                  </a:cubicBezTo>
                  <a:cubicBezTo>
                    <a:pt x="31" y="2"/>
                    <a:pt x="29" y="2"/>
                    <a:pt x="27" y="1"/>
                  </a:cubicBezTo>
                  <a:cubicBezTo>
                    <a:pt x="25" y="1"/>
                    <a:pt x="22" y="0"/>
                    <a:pt x="20" y="0"/>
                  </a:cubicBezTo>
                  <a:cubicBezTo>
                    <a:pt x="17" y="0"/>
                    <a:pt x="14" y="1"/>
                    <a:pt x="11" y="1"/>
                  </a:cubicBezTo>
                  <a:cubicBezTo>
                    <a:pt x="9" y="2"/>
                    <a:pt x="6" y="1"/>
                    <a:pt x="8" y="3"/>
                  </a:cubicBezTo>
                  <a:cubicBezTo>
                    <a:pt x="10" y="7"/>
                    <a:pt x="10" y="8"/>
                    <a:pt x="7" y="11"/>
                  </a:cubicBezTo>
                  <a:cubicBezTo>
                    <a:pt x="5" y="13"/>
                    <a:pt x="7" y="14"/>
                    <a:pt x="7" y="15"/>
                  </a:cubicBezTo>
                  <a:cubicBezTo>
                    <a:pt x="6" y="16"/>
                    <a:pt x="4" y="16"/>
                    <a:pt x="4" y="18"/>
                  </a:cubicBezTo>
                  <a:cubicBezTo>
                    <a:pt x="3" y="20"/>
                    <a:pt x="1" y="22"/>
                    <a:pt x="0" y="24"/>
                  </a:cubicBezTo>
                  <a:cubicBezTo>
                    <a:pt x="0" y="25"/>
                    <a:pt x="6" y="26"/>
                    <a:pt x="7" y="26"/>
                  </a:cubicBezTo>
                  <a:cubicBezTo>
                    <a:pt x="10" y="28"/>
                    <a:pt x="12" y="32"/>
                    <a:pt x="15" y="32"/>
                  </a:cubicBezTo>
                  <a:cubicBezTo>
                    <a:pt x="16" y="33"/>
                    <a:pt x="18" y="31"/>
                    <a:pt x="19" y="30"/>
                  </a:cubicBezTo>
                  <a:cubicBezTo>
                    <a:pt x="21" y="29"/>
                    <a:pt x="23" y="30"/>
                    <a:pt x="25" y="29"/>
                  </a:cubicBezTo>
                  <a:cubicBezTo>
                    <a:pt x="27" y="29"/>
                    <a:pt x="27" y="28"/>
                    <a:pt x="28" y="26"/>
                  </a:cubicBezTo>
                  <a:cubicBezTo>
                    <a:pt x="28" y="24"/>
                    <a:pt x="28" y="23"/>
                    <a:pt x="31" y="21"/>
                  </a:cubicBezTo>
                  <a:cubicBezTo>
                    <a:pt x="33" y="20"/>
                    <a:pt x="34" y="18"/>
                    <a:pt x="37" y="17"/>
                  </a:cubicBezTo>
                  <a:cubicBezTo>
                    <a:pt x="40" y="15"/>
                    <a:pt x="43" y="14"/>
                    <a:pt x="46" y="13"/>
                  </a:cubicBezTo>
                  <a:cubicBezTo>
                    <a:pt x="46" y="13"/>
                    <a:pt x="53" y="10"/>
                    <a:pt x="52" y="10"/>
                  </a:cubicBezTo>
                  <a:cubicBezTo>
                    <a:pt x="51" y="9"/>
                    <a:pt x="54" y="11"/>
                    <a:pt x="52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79" name="Freeform 577">
              <a:extLst>
                <a:ext uri="{FF2B5EF4-FFF2-40B4-BE49-F238E27FC236}">
                  <a16:creationId xmlns:a16="http://schemas.microsoft.com/office/drawing/2014/main" id="{1298B5EA-C251-4F50-A93E-33B92DA3F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650" y="2077786"/>
              <a:ext cx="37161" cy="21241"/>
            </a:xfrm>
            <a:custGeom>
              <a:avLst/>
              <a:gdLst>
                <a:gd name="T0" fmla="*/ 4 w 7"/>
                <a:gd name="T1" fmla="*/ 4 h 4"/>
                <a:gd name="T2" fmla="*/ 1 w 7"/>
                <a:gd name="T3" fmla="*/ 3 h 4"/>
                <a:gd name="T4" fmla="*/ 3 w 7"/>
                <a:gd name="T5" fmla="*/ 0 h 4"/>
                <a:gd name="T6" fmla="*/ 4 w 7"/>
                <a:gd name="T7" fmla="*/ 4 h 4"/>
                <a:gd name="T8" fmla="*/ 4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cubicBezTo>
                    <a:pt x="3" y="4"/>
                    <a:pt x="1" y="4"/>
                    <a:pt x="1" y="3"/>
                  </a:cubicBezTo>
                  <a:cubicBezTo>
                    <a:pt x="0" y="2"/>
                    <a:pt x="3" y="0"/>
                    <a:pt x="3" y="0"/>
                  </a:cubicBezTo>
                  <a:cubicBezTo>
                    <a:pt x="6" y="0"/>
                    <a:pt x="7" y="4"/>
                    <a:pt x="4" y="4"/>
                  </a:cubicBezTo>
                  <a:cubicBezTo>
                    <a:pt x="1" y="3"/>
                    <a:pt x="6" y="4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0" name="Freeform 578">
              <a:extLst>
                <a:ext uri="{FF2B5EF4-FFF2-40B4-BE49-F238E27FC236}">
                  <a16:creationId xmlns:a16="http://schemas.microsoft.com/office/drawing/2014/main" id="{EBC7497F-C6A9-41C4-A847-213C20D1D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358" y="1983976"/>
              <a:ext cx="311443" cy="146912"/>
            </a:xfrm>
            <a:custGeom>
              <a:avLst/>
              <a:gdLst>
                <a:gd name="T0" fmla="*/ 50 w 60"/>
                <a:gd name="T1" fmla="*/ 22 h 28"/>
                <a:gd name="T2" fmla="*/ 48 w 60"/>
                <a:gd name="T3" fmla="*/ 21 h 28"/>
                <a:gd name="T4" fmla="*/ 46 w 60"/>
                <a:gd name="T5" fmla="*/ 23 h 28"/>
                <a:gd name="T6" fmla="*/ 43 w 60"/>
                <a:gd name="T7" fmla="*/ 22 h 28"/>
                <a:gd name="T8" fmla="*/ 40 w 60"/>
                <a:gd name="T9" fmla="*/ 23 h 28"/>
                <a:gd name="T10" fmla="*/ 24 w 60"/>
                <a:gd name="T11" fmla="*/ 27 h 28"/>
                <a:gd name="T12" fmla="*/ 19 w 60"/>
                <a:gd name="T13" fmla="*/ 28 h 28"/>
                <a:gd name="T14" fmla="*/ 17 w 60"/>
                <a:gd name="T15" fmla="*/ 24 h 28"/>
                <a:gd name="T16" fmla="*/ 24 w 60"/>
                <a:gd name="T17" fmla="*/ 22 h 28"/>
                <a:gd name="T18" fmla="*/ 29 w 60"/>
                <a:gd name="T19" fmla="*/ 22 h 28"/>
                <a:gd name="T20" fmla="*/ 31 w 60"/>
                <a:gd name="T21" fmla="*/ 20 h 28"/>
                <a:gd name="T22" fmla="*/ 24 w 60"/>
                <a:gd name="T23" fmla="*/ 20 h 28"/>
                <a:gd name="T24" fmla="*/ 19 w 60"/>
                <a:gd name="T25" fmla="*/ 21 h 28"/>
                <a:gd name="T26" fmla="*/ 19 w 60"/>
                <a:gd name="T27" fmla="*/ 19 h 28"/>
                <a:gd name="T28" fmla="*/ 12 w 60"/>
                <a:gd name="T29" fmla="*/ 21 h 28"/>
                <a:gd name="T30" fmla="*/ 11 w 60"/>
                <a:gd name="T31" fmla="*/ 22 h 28"/>
                <a:gd name="T32" fmla="*/ 9 w 60"/>
                <a:gd name="T33" fmla="*/ 23 h 28"/>
                <a:gd name="T34" fmla="*/ 5 w 60"/>
                <a:gd name="T35" fmla="*/ 21 h 28"/>
                <a:gd name="T36" fmla="*/ 0 w 60"/>
                <a:gd name="T37" fmla="*/ 20 h 28"/>
                <a:gd name="T38" fmla="*/ 4 w 60"/>
                <a:gd name="T39" fmla="*/ 18 h 28"/>
                <a:gd name="T40" fmla="*/ 9 w 60"/>
                <a:gd name="T41" fmla="*/ 17 h 28"/>
                <a:gd name="T42" fmla="*/ 11 w 60"/>
                <a:gd name="T43" fmla="*/ 16 h 28"/>
                <a:gd name="T44" fmla="*/ 5 w 60"/>
                <a:gd name="T45" fmla="*/ 16 h 28"/>
                <a:gd name="T46" fmla="*/ 4 w 60"/>
                <a:gd name="T47" fmla="*/ 14 h 28"/>
                <a:gd name="T48" fmla="*/ 12 w 60"/>
                <a:gd name="T49" fmla="*/ 13 h 28"/>
                <a:gd name="T50" fmla="*/ 4 w 60"/>
                <a:gd name="T51" fmla="*/ 12 h 28"/>
                <a:gd name="T52" fmla="*/ 13 w 60"/>
                <a:gd name="T53" fmla="*/ 10 h 28"/>
                <a:gd name="T54" fmla="*/ 9 w 60"/>
                <a:gd name="T55" fmla="*/ 8 h 28"/>
                <a:gd name="T56" fmla="*/ 14 w 60"/>
                <a:gd name="T57" fmla="*/ 6 h 28"/>
                <a:gd name="T58" fmla="*/ 17 w 60"/>
                <a:gd name="T59" fmla="*/ 10 h 28"/>
                <a:gd name="T60" fmla="*/ 25 w 60"/>
                <a:gd name="T61" fmla="*/ 11 h 28"/>
                <a:gd name="T62" fmla="*/ 29 w 60"/>
                <a:gd name="T63" fmla="*/ 14 h 28"/>
                <a:gd name="T64" fmla="*/ 32 w 60"/>
                <a:gd name="T65" fmla="*/ 17 h 28"/>
                <a:gd name="T66" fmla="*/ 39 w 60"/>
                <a:gd name="T67" fmla="*/ 16 h 28"/>
                <a:gd name="T68" fmla="*/ 37 w 60"/>
                <a:gd name="T69" fmla="*/ 13 h 28"/>
                <a:gd name="T70" fmla="*/ 38 w 60"/>
                <a:gd name="T71" fmla="*/ 9 h 28"/>
                <a:gd name="T72" fmla="*/ 36 w 60"/>
                <a:gd name="T73" fmla="*/ 8 h 28"/>
                <a:gd name="T74" fmla="*/ 38 w 60"/>
                <a:gd name="T75" fmla="*/ 5 h 28"/>
                <a:gd name="T76" fmla="*/ 43 w 60"/>
                <a:gd name="T77" fmla="*/ 3 h 28"/>
                <a:gd name="T78" fmla="*/ 44 w 60"/>
                <a:gd name="T79" fmla="*/ 7 h 28"/>
                <a:gd name="T80" fmla="*/ 45 w 60"/>
                <a:gd name="T81" fmla="*/ 9 h 28"/>
                <a:gd name="T82" fmla="*/ 44 w 60"/>
                <a:gd name="T83" fmla="*/ 10 h 28"/>
                <a:gd name="T84" fmla="*/ 47 w 60"/>
                <a:gd name="T85" fmla="*/ 11 h 28"/>
                <a:gd name="T86" fmla="*/ 51 w 60"/>
                <a:gd name="T87" fmla="*/ 14 h 28"/>
                <a:gd name="T88" fmla="*/ 53 w 60"/>
                <a:gd name="T89" fmla="*/ 13 h 28"/>
                <a:gd name="T90" fmla="*/ 57 w 60"/>
                <a:gd name="T91" fmla="*/ 12 h 28"/>
                <a:gd name="T92" fmla="*/ 59 w 60"/>
                <a:gd name="T93" fmla="*/ 15 h 28"/>
                <a:gd name="T94" fmla="*/ 58 w 60"/>
                <a:gd name="T95" fmla="*/ 20 h 28"/>
                <a:gd name="T96" fmla="*/ 50 w 60"/>
                <a:gd name="T97" fmla="*/ 22 h 28"/>
                <a:gd name="T98" fmla="*/ 50 w 60"/>
                <a:gd name="T9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" h="28">
                  <a:moveTo>
                    <a:pt x="50" y="22"/>
                  </a:moveTo>
                  <a:cubicBezTo>
                    <a:pt x="49" y="22"/>
                    <a:pt x="49" y="21"/>
                    <a:pt x="48" y="21"/>
                  </a:cubicBezTo>
                  <a:cubicBezTo>
                    <a:pt x="48" y="21"/>
                    <a:pt x="46" y="22"/>
                    <a:pt x="46" y="23"/>
                  </a:cubicBezTo>
                  <a:cubicBezTo>
                    <a:pt x="45" y="23"/>
                    <a:pt x="44" y="23"/>
                    <a:pt x="43" y="22"/>
                  </a:cubicBezTo>
                  <a:cubicBezTo>
                    <a:pt x="42" y="22"/>
                    <a:pt x="41" y="22"/>
                    <a:pt x="40" y="23"/>
                  </a:cubicBezTo>
                  <a:cubicBezTo>
                    <a:pt x="35" y="25"/>
                    <a:pt x="30" y="26"/>
                    <a:pt x="24" y="27"/>
                  </a:cubicBezTo>
                  <a:cubicBezTo>
                    <a:pt x="23" y="27"/>
                    <a:pt x="20" y="28"/>
                    <a:pt x="19" y="28"/>
                  </a:cubicBezTo>
                  <a:cubicBezTo>
                    <a:pt x="17" y="27"/>
                    <a:pt x="13" y="26"/>
                    <a:pt x="17" y="24"/>
                  </a:cubicBezTo>
                  <a:cubicBezTo>
                    <a:pt x="19" y="24"/>
                    <a:pt x="22" y="22"/>
                    <a:pt x="24" y="22"/>
                  </a:cubicBezTo>
                  <a:cubicBezTo>
                    <a:pt x="26" y="22"/>
                    <a:pt x="28" y="22"/>
                    <a:pt x="29" y="22"/>
                  </a:cubicBezTo>
                  <a:cubicBezTo>
                    <a:pt x="29" y="22"/>
                    <a:pt x="32" y="20"/>
                    <a:pt x="31" y="20"/>
                  </a:cubicBezTo>
                  <a:cubicBezTo>
                    <a:pt x="30" y="19"/>
                    <a:pt x="25" y="20"/>
                    <a:pt x="24" y="20"/>
                  </a:cubicBezTo>
                  <a:cubicBezTo>
                    <a:pt x="22" y="21"/>
                    <a:pt x="21" y="21"/>
                    <a:pt x="19" y="21"/>
                  </a:cubicBezTo>
                  <a:cubicBezTo>
                    <a:pt x="17" y="21"/>
                    <a:pt x="19" y="20"/>
                    <a:pt x="19" y="19"/>
                  </a:cubicBezTo>
                  <a:cubicBezTo>
                    <a:pt x="19" y="16"/>
                    <a:pt x="13" y="21"/>
                    <a:pt x="12" y="21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9" y="20"/>
                    <a:pt x="9" y="22"/>
                    <a:pt x="9" y="23"/>
                  </a:cubicBezTo>
                  <a:cubicBezTo>
                    <a:pt x="9" y="23"/>
                    <a:pt x="6" y="21"/>
                    <a:pt x="5" y="21"/>
                  </a:cubicBezTo>
                  <a:cubicBezTo>
                    <a:pt x="4" y="21"/>
                    <a:pt x="0" y="22"/>
                    <a:pt x="0" y="20"/>
                  </a:cubicBezTo>
                  <a:cubicBezTo>
                    <a:pt x="0" y="18"/>
                    <a:pt x="2" y="19"/>
                    <a:pt x="4" y="18"/>
                  </a:cubicBezTo>
                  <a:cubicBezTo>
                    <a:pt x="6" y="18"/>
                    <a:pt x="8" y="18"/>
                    <a:pt x="9" y="17"/>
                  </a:cubicBezTo>
                  <a:cubicBezTo>
                    <a:pt x="9" y="17"/>
                    <a:pt x="12" y="16"/>
                    <a:pt x="11" y="16"/>
                  </a:cubicBezTo>
                  <a:cubicBezTo>
                    <a:pt x="9" y="15"/>
                    <a:pt x="6" y="16"/>
                    <a:pt x="5" y="16"/>
                  </a:cubicBezTo>
                  <a:cubicBezTo>
                    <a:pt x="2" y="16"/>
                    <a:pt x="0" y="14"/>
                    <a:pt x="4" y="14"/>
                  </a:cubicBezTo>
                  <a:cubicBezTo>
                    <a:pt x="6" y="14"/>
                    <a:pt x="10" y="13"/>
                    <a:pt x="12" y="13"/>
                  </a:cubicBezTo>
                  <a:cubicBezTo>
                    <a:pt x="11" y="13"/>
                    <a:pt x="4" y="14"/>
                    <a:pt x="4" y="12"/>
                  </a:cubicBezTo>
                  <a:cubicBezTo>
                    <a:pt x="3" y="10"/>
                    <a:pt x="12" y="11"/>
                    <a:pt x="13" y="10"/>
                  </a:cubicBezTo>
                  <a:cubicBezTo>
                    <a:pt x="13" y="10"/>
                    <a:pt x="9" y="9"/>
                    <a:pt x="9" y="8"/>
                  </a:cubicBezTo>
                  <a:cubicBezTo>
                    <a:pt x="8" y="7"/>
                    <a:pt x="14" y="6"/>
                    <a:pt x="14" y="6"/>
                  </a:cubicBezTo>
                  <a:cubicBezTo>
                    <a:pt x="17" y="6"/>
                    <a:pt x="15" y="10"/>
                    <a:pt x="17" y="10"/>
                  </a:cubicBezTo>
                  <a:cubicBezTo>
                    <a:pt x="20" y="10"/>
                    <a:pt x="22" y="10"/>
                    <a:pt x="25" y="11"/>
                  </a:cubicBezTo>
                  <a:cubicBezTo>
                    <a:pt x="26" y="12"/>
                    <a:pt x="28" y="13"/>
                    <a:pt x="29" y="14"/>
                  </a:cubicBezTo>
                  <a:cubicBezTo>
                    <a:pt x="31" y="16"/>
                    <a:pt x="30" y="17"/>
                    <a:pt x="32" y="17"/>
                  </a:cubicBezTo>
                  <a:cubicBezTo>
                    <a:pt x="35" y="17"/>
                    <a:pt x="37" y="17"/>
                    <a:pt x="39" y="16"/>
                  </a:cubicBezTo>
                  <a:cubicBezTo>
                    <a:pt x="43" y="15"/>
                    <a:pt x="37" y="14"/>
                    <a:pt x="37" y="13"/>
                  </a:cubicBezTo>
                  <a:cubicBezTo>
                    <a:pt x="37" y="13"/>
                    <a:pt x="45" y="12"/>
                    <a:pt x="38" y="9"/>
                  </a:cubicBezTo>
                  <a:cubicBezTo>
                    <a:pt x="37" y="9"/>
                    <a:pt x="35" y="9"/>
                    <a:pt x="36" y="8"/>
                  </a:cubicBezTo>
                  <a:cubicBezTo>
                    <a:pt x="37" y="7"/>
                    <a:pt x="38" y="6"/>
                    <a:pt x="38" y="5"/>
                  </a:cubicBezTo>
                  <a:cubicBezTo>
                    <a:pt x="39" y="4"/>
                    <a:pt x="43" y="0"/>
                    <a:pt x="43" y="3"/>
                  </a:cubicBezTo>
                  <a:cubicBezTo>
                    <a:pt x="43" y="4"/>
                    <a:pt x="44" y="5"/>
                    <a:pt x="44" y="7"/>
                  </a:cubicBezTo>
                  <a:cubicBezTo>
                    <a:pt x="45" y="7"/>
                    <a:pt x="45" y="8"/>
                    <a:pt x="45" y="9"/>
                  </a:cubicBezTo>
                  <a:cubicBezTo>
                    <a:pt x="46" y="10"/>
                    <a:pt x="44" y="9"/>
                    <a:pt x="44" y="10"/>
                  </a:cubicBezTo>
                  <a:cubicBezTo>
                    <a:pt x="44" y="12"/>
                    <a:pt x="47" y="10"/>
                    <a:pt x="47" y="11"/>
                  </a:cubicBezTo>
                  <a:cubicBezTo>
                    <a:pt x="47" y="13"/>
                    <a:pt x="50" y="14"/>
                    <a:pt x="51" y="14"/>
                  </a:cubicBezTo>
                  <a:cubicBezTo>
                    <a:pt x="53" y="14"/>
                    <a:pt x="53" y="15"/>
                    <a:pt x="53" y="13"/>
                  </a:cubicBezTo>
                  <a:cubicBezTo>
                    <a:pt x="53" y="11"/>
                    <a:pt x="55" y="11"/>
                    <a:pt x="57" y="12"/>
                  </a:cubicBezTo>
                  <a:cubicBezTo>
                    <a:pt x="58" y="12"/>
                    <a:pt x="60" y="14"/>
                    <a:pt x="59" y="15"/>
                  </a:cubicBezTo>
                  <a:cubicBezTo>
                    <a:pt x="59" y="16"/>
                    <a:pt x="58" y="19"/>
                    <a:pt x="58" y="20"/>
                  </a:cubicBezTo>
                  <a:cubicBezTo>
                    <a:pt x="57" y="21"/>
                    <a:pt x="51" y="22"/>
                    <a:pt x="50" y="22"/>
                  </a:cubicBezTo>
                  <a:cubicBezTo>
                    <a:pt x="48" y="21"/>
                    <a:pt x="51" y="22"/>
                    <a:pt x="50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1" name="Freeform 579">
              <a:extLst>
                <a:ext uri="{FF2B5EF4-FFF2-40B4-BE49-F238E27FC236}">
                  <a16:creationId xmlns:a16="http://schemas.microsoft.com/office/drawing/2014/main" id="{8C287244-E403-4E30-B458-76072DEEC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270" y="2042387"/>
              <a:ext cx="53087" cy="35401"/>
            </a:xfrm>
            <a:custGeom>
              <a:avLst/>
              <a:gdLst>
                <a:gd name="T0" fmla="*/ 9 w 10"/>
                <a:gd name="T1" fmla="*/ 1 h 7"/>
                <a:gd name="T2" fmla="*/ 0 w 10"/>
                <a:gd name="T3" fmla="*/ 5 h 7"/>
                <a:gd name="T4" fmla="*/ 6 w 10"/>
                <a:gd name="T5" fmla="*/ 5 h 7"/>
                <a:gd name="T6" fmla="*/ 9 w 10"/>
                <a:gd name="T7" fmla="*/ 1 h 7"/>
                <a:gd name="T8" fmla="*/ 9 w 10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1"/>
                  </a:moveTo>
                  <a:cubicBezTo>
                    <a:pt x="8" y="1"/>
                    <a:pt x="0" y="5"/>
                    <a:pt x="0" y="5"/>
                  </a:cubicBezTo>
                  <a:cubicBezTo>
                    <a:pt x="2" y="6"/>
                    <a:pt x="5" y="7"/>
                    <a:pt x="6" y="5"/>
                  </a:cubicBezTo>
                  <a:cubicBezTo>
                    <a:pt x="7" y="4"/>
                    <a:pt x="9" y="0"/>
                    <a:pt x="9" y="1"/>
                  </a:cubicBezTo>
                  <a:cubicBezTo>
                    <a:pt x="7" y="1"/>
                    <a:pt x="10" y="0"/>
                    <a:pt x="9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2" name="Freeform 580">
              <a:extLst>
                <a:ext uri="{FF2B5EF4-FFF2-40B4-BE49-F238E27FC236}">
                  <a16:creationId xmlns:a16="http://schemas.microsoft.com/office/drawing/2014/main" id="{7C153E94-43ED-4D7E-85E0-590E081B4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253" y="1964506"/>
              <a:ext cx="191114" cy="88502"/>
            </a:xfrm>
            <a:custGeom>
              <a:avLst/>
              <a:gdLst>
                <a:gd name="T0" fmla="*/ 30 w 37"/>
                <a:gd name="T1" fmla="*/ 12 h 17"/>
                <a:gd name="T2" fmla="*/ 27 w 37"/>
                <a:gd name="T3" fmla="*/ 13 h 17"/>
                <a:gd name="T4" fmla="*/ 26 w 37"/>
                <a:gd name="T5" fmla="*/ 10 h 17"/>
                <a:gd name="T6" fmla="*/ 23 w 37"/>
                <a:gd name="T7" fmla="*/ 8 h 17"/>
                <a:gd name="T8" fmla="*/ 22 w 37"/>
                <a:gd name="T9" fmla="*/ 10 h 17"/>
                <a:gd name="T10" fmla="*/ 21 w 37"/>
                <a:gd name="T11" fmla="*/ 9 h 17"/>
                <a:gd name="T12" fmla="*/ 20 w 37"/>
                <a:gd name="T13" fmla="*/ 13 h 17"/>
                <a:gd name="T14" fmla="*/ 17 w 37"/>
                <a:gd name="T15" fmla="*/ 14 h 17"/>
                <a:gd name="T16" fmla="*/ 16 w 37"/>
                <a:gd name="T17" fmla="*/ 16 h 17"/>
                <a:gd name="T18" fmla="*/ 12 w 37"/>
                <a:gd name="T19" fmla="*/ 17 h 17"/>
                <a:gd name="T20" fmla="*/ 10 w 37"/>
                <a:gd name="T21" fmla="*/ 15 h 17"/>
                <a:gd name="T22" fmla="*/ 5 w 37"/>
                <a:gd name="T23" fmla="*/ 16 h 17"/>
                <a:gd name="T24" fmla="*/ 1 w 37"/>
                <a:gd name="T25" fmla="*/ 17 h 17"/>
                <a:gd name="T26" fmla="*/ 2 w 37"/>
                <a:gd name="T27" fmla="*/ 13 h 17"/>
                <a:gd name="T28" fmla="*/ 0 w 37"/>
                <a:gd name="T29" fmla="*/ 14 h 17"/>
                <a:gd name="T30" fmla="*/ 6 w 37"/>
                <a:gd name="T31" fmla="*/ 12 h 17"/>
                <a:gd name="T32" fmla="*/ 9 w 37"/>
                <a:gd name="T33" fmla="*/ 10 h 17"/>
                <a:gd name="T34" fmla="*/ 13 w 37"/>
                <a:gd name="T35" fmla="*/ 7 h 17"/>
                <a:gd name="T36" fmla="*/ 18 w 37"/>
                <a:gd name="T37" fmla="*/ 3 h 17"/>
                <a:gd name="T38" fmla="*/ 24 w 37"/>
                <a:gd name="T39" fmla="*/ 3 h 17"/>
                <a:gd name="T40" fmla="*/ 30 w 37"/>
                <a:gd name="T41" fmla="*/ 3 h 17"/>
                <a:gd name="T42" fmla="*/ 32 w 37"/>
                <a:gd name="T43" fmla="*/ 0 h 17"/>
                <a:gd name="T44" fmla="*/ 36 w 37"/>
                <a:gd name="T45" fmla="*/ 2 h 17"/>
                <a:gd name="T46" fmla="*/ 34 w 37"/>
                <a:gd name="T47" fmla="*/ 4 h 17"/>
                <a:gd name="T48" fmla="*/ 34 w 37"/>
                <a:gd name="T49" fmla="*/ 7 h 17"/>
                <a:gd name="T50" fmla="*/ 35 w 37"/>
                <a:gd name="T51" fmla="*/ 9 h 17"/>
                <a:gd name="T52" fmla="*/ 31 w 37"/>
                <a:gd name="T53" fmla="*/ 10 h 17"/>
                <a:gd name="T54" fmla="*/ 30 w 37"/>
                <a:gd name="T55" fmla="*/ 12 h 17"/>
                <a:gd name="T56" fmla="*/ 30 w 37"/>
                <a:gd name="T5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7">
                  <a:moveTo>
                    <a:pt x="30" y="12"/>
                  </a:moveTo>
                  <a:cubicBezTo>
                    <a:pt x="29" y="13"/>
                    <a:pt x="27" y="13"/>
                    <a:pt x="27" y="13"/>
                  </a:cubicBezTo>
                  <a:cubicBezTo>
                    <a:pt x="24" y="13"/>
                    <a:pt x="25" y="11"/>
                    <a:pt x="26" y="10"/>
                  </a:cubicBezTo>
                  <a:cubicBezTo>
                    <a:pt x="27" y="8"/>
                    <a:pt x="24" y="7"/>
                    <a:pt x="23" y="8"/>
                  </a:cubicBezTo>
                  <a:cubicBezTo>
                    <a:pt x="23" y="9"/>
                    <a:pt x="23" y="10"/>
                    <a:pt x="22" y="10"/>
                  </a:cubicBezTo>
                  <a:cubicBezTo>
                    <a:pt x="22" y="10"/>
                    <a:pt x="21" y="10"/>
                    <a:pt x="21" y="9"/>
                  </a:cubicBezTo>
                  <a:cubicBezTo>
                    <a:pt x="20" y="10"/>
                    <a:pt x="21" y="12"/>
                    <a:pt x="20" y="13"/>
                  </a:cubicBezTo>
                  <a:cubicBezTo>
                    <a:pt x="19" y="15"/>
                    <a:pt x="18" y="13"/>
                    <a:pt x="17" y="14"/>
                  </a:cubicBezTo>
                  <a:cubicBezTo>
                    <a:pt x="16" y="14"/>
                    <a:pt x="17" y="16"/>
                    <a:pt x="16" y="16"/>
                  </a:cubicBezTo>
                  <a:cubicBezTo>
                    <a:pt x="16" y="17"/>
                    <a:pt x="13" y="17"/>
                    <a:pt x="12" y="17"/>
                  </a:cubicBezTo>
                  <a:cubicBezTo>
                    <a:pt x="11" y="16"/>
                    <a:pt x="11" y="14"/>
                    <a:pt x="10" y="15"/>
                  </a:cubicBezTo>
                  <a:cubicBezTo>
                    <a:pt x="8" y="16"/>
                    <a:pt x="7" y="16"/>
                    <a:pt x="5" y="16"/>
                  </a:cubicBezTo>
                  <a:cubicBezTo>
                    <a:pt x="4" y="16"/>
                    <a:pt x="2" y="17"/>
                    <a:pt x="1" y="17"/>
                  </a:cubicBezTo>
                  <a:cubicBezTo>
                    <a:pt x="0" y="17"/>
                    <a:pt x="3" y="14"/>
                    <a:pt x="2" y="13"/>
                  </a:cubicBezTo>
                  <a:cubicBezTo>
                    <a:pt x="2" y="13"/>
                    <a:pt x="1" y="14"/>
                    <a:pt x="0" y="14"/>
                  </a:cubicBezTo>
                  <a:cubicBezTo>
                    <a:pt x="0" y="13"/>
                    <a:pt x="5" y="12"/>
                    <a:pt x="6" y="12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11" y="8"/>
                    <a:pt x="12" y="8"/>
                    <a:pt x="13" y="7"/>
                  </a:cubicBezTo>
                  <a:cubicBezTo>
                    <a:pt x="15" y="5"/>
                    <a:pt x="16" y="3"/>
                    <a:pt x="18" y="3"/>
                  </a:cubicBezTo>
                  <a:cubicBezTo>
                    <a:pt x="20" y="2"/>
                    <a:pt x="22" y="2"/>
                    <a:pt x="24" y="3"/>
                  </a:cubicBezTo>
                  <a:cubicBezTo>
                    <a:pt x="26" y="3"/>
                    <a:pt x="29" y="4"/>
                    <a:pt x="30" y="3"/>
                  </a:cubicBezTo>
                  <a:cubicBezTo>
                    <a:pt x="31" y="2"/>
                    <a:pt x="30" y="0"/>
                    <a:pt x="32" y="0"/>
                  </a:cubicBezTo>
                  <a:cubicBezTo>
                    <a:pt x="32" y="0"/>
                    <a:pt x="36" y="1"/>
                    <a:pt x="36" y="2"/>
                  </a:cubicBezTo>
                  <a:cubicBezTo>
                    <a:pt x="37" y="2"/>
                    <a:pt x="34" y="3"/>
                    <a:pt x="34" y="4"/>
                  </a:cubicBezTo>
                  <a:cubicBezTo>
                    <a:pt x="34" y="5"/>
                    <a:pt x="37" y="6"/>
                    <a:pt x="34" y="7"/>
                  </a:cubicBezTo>
                  <a:cubicBezTo>
                    <a:pt x="33" y="8"/>
                    <a:pt x="36" y="9"/>
                    <a:pt x="35" y="9"/>
                  </a:cubicBezTo>
                  <a:cubicBezTo>
                    <a:pt x="33" y="10"/>
                    <a:pt x="32" y="10"/>
                    <a:pt x="31" y="10"/>
                  </a:cubicBezTo>
                  <a:cubicBezTo>
                    <a:pt x="31" y="11"/>
                    <a:pt x="31" y="11"/>
                    <a:pt x="30" y="12"/>
                  </a:cubicBezTo>
                  <a:cubicBezTo>
                    <a:pt x="29" y="13"/>
                    <a:pt x="31" y="11"/>
                    <a:pt x="30" y="1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3" name="Freeform 581">
              <a:extLst>
                <a:ext uri="{FF2B5EF4-FFF2-40B4-BE49-F238E27FC236}">
                  <a16:creationId xmlns:a16="http://schemas.microsoft.com/office/drawing/2014/main" id="{56F45D13-4B89-4F97-AF94-397A60E3D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293" y="1999904"/>
              <a:ext cx="40700" cy="10621"/>
            </a:xfrm>
            <a:custGeom>
              <a:avLst/>
              <a:gdLst>
                <a:gd name="T0" fmla="*/ 6 w 8"/>
                <a:gd name="T1" fmla="*/ 2 h 2"/>
                <a:gd name="T2" fmla="*/ 3 w 8"/>
                <a:gd name="T3" fmla="*/ 0 h 2"/>
                <a:gd name="T4" fmla="*/ 6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6" y="2"/>
                  </a:moveTo>
                  <a:cubicBezTo>
                    <a:pt x="4" y="2"/>
                    <a:pt x="0" y="1"/>
                    <a:pt x="3" y="0"/>
                  </a:cubicBezTo>
                  <a:cubicBezTo>
                    <a:pt x="5" y="0"/>
                    <a:pt x="8" y="2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4" name="Freeform 582">
              <a:extLst>
                <a:ext uri="{FF2B5EF4-FFF2-40B4-BE49-F238E27FC236}">
                  <a16:creationId xmlns:a16="http://schemas.microsoft.com/office/drawing/2014/main" id="{DF95EF45-A55C-4E21-BAB1-9AA8E4C14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685" y="1927336"/>
              <a:ext cx="109714" cy="51330"/>
            </a:xfrm>
            <a:custGeom>
              <a:avLst/>
              <a:gdLst>
                <a:gd name="T0" fmla="*/ 7 w 21"/>
                <a:gd name="T1" fmla="*/ 9 h 10"/>
                <a:gd name="T2" fmla="*/ 2 w 21"/>
                <a:gd name="T3" fmla="*/ 4 h 10"/>
                <a:gd name="T4" fmla="*/ 9 w 21"/>
                <a:gd name="T5" fmla="*/ 2 h 10"/>
                <a:gd name="T6" fmla="*/ 17 w 21"/>
                <a:gd name="T7" fmla="*/ 0 h 10"/>
                <a:gd name="T8" fmla="*/ 19 w 21"/>
                <a:gd name="T9" fmla="*/ 2 h 10"/>
                <a:gd name="T10" fmla="*/ 14 w 21"/>
                <a:gd name="T11" fmla="*/ 4 h 10"/>
                <a:gd name="T12" fmla="*/ 15 w 21"/>
                <a:gd name="T13" fmla="*/ 7 h 10"/>
                <a:gd name="T14" fmla="*/ 7 w 21"/>
                <a:gd name="T15" fmla="*/ 9 h 10"/>
                <a:gd name="T16" fmla="*/ 7 w 21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">
                  <a:moveTo>
                    <a:pt x="7" y="9"/>
                  </a:moveTo>
                  <a:cubicBezTo>
                    <a:pt x="6" y="9"/>
                    <a:pt x="0" y="6"/>
                    <a:pt x="2" y="4"/>
                  </a:cubicBezTo>
                  <a:cubicBezTo>
                    <a:pt x="4" y="2"/>
                    <a:pt x="7" y="2"/>
                    <a:pt x="9" y="2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18" y="0"/>
                    <a:pt x="21" y="1"/>
                    <a:pt x="19" y="2"/>
                  </a:cubicBezTo>
                  <a:cubicBezTo>
                    <a:pt x="18" y="3"/>
                    <a:pt x="15" y="2"/>
                    <a:pt x="14" y="4"/>
                  </a:cubicBezTo>
                  <a:cubicBezTo>
                    <a:pt x="14" y="4"/>
                    <a:pt x="19" y="6"/>
                    <a:pt x="15" y="7"/>
                  </a:cubicBezTo>
                  <a:cubicBezTo>
                    <a:pt x="13" y="8"/>
                    <a:pt x="10" y="10"/>
                    <a:pt x="7" y="9"/>
                  </a:cubicBezTo>
                  <a:cubicBezTo>
                    <a:pt x="5" y="9"/>
                    <a:pt x="9" y="10"/>
                    <a:pt x="7" y="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5" name="Freeform 583">
              <a:extLst>
                <a:ext uri="{FF2B5EF4-FFF2-40B4-BE49-F238E27FC236}">
                  <a16:creationId xmlns:a16="http://schemas.microsoft.com/office/drawing/2014/main" id="{7B6A96C1-963F-4CD7-AF12-F2EC50367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675" y="1937955"/>
              <a:ext cx="40700" cy="21241"/>
            </a:xfrm>
            <a:custGeom>
              <a:avLst/>
              <a:gdLst>
                <a:gd name="T0" fmla="*/ 6 w 8"/>
                <a:gd name="T1" fmla="*/ 4 h 4"/>
                <a:gd name="T2" fmla="*/ 3 w 8"/>
                <a:gd name="T3" fmla="*/ 0 h 4"/>
                <a:gd name="T4" fmla="*/ 6 w 8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4" y="4"/>
                    <a:pt x="0" y="0"/>
                    <a:pt x="3" y="0"/>
                  </a:cubicBezTo>
                  <a:cubicBezTo>
                    <a:pt x="6" y="0"/>
                    <a:pt x="8" y="3"/>
                    <a:pt x="6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6" name="Freeform 584">
              <a:extLst>
                <a:ext uri="{FF2B5EF4-FFF2-40B4-BE49-F238E27FC236}">
                  <a16:creationId xmlns:a16="http://schemas.microsoft.com/office/drawing/2014/main" id="{16A213A6-3F77-420A-9833-321E43584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6302" y="1890164"/>
              <a:ext cx="109714" cy="37170"/>
            </a:xfrm>
            <a:custGeom>
              <a:avLst/>
              <a:gdLst>
                <a:gd name="T0" fmla="*/ 1 w 21"/>
                <a:gd name="T1" fmla="*/ 5 h 7"/>
                <a:gd name="T2" fmla="*/ 4 w 21"/>
                <a:gd name="T3" fmla="*/ 4 h 7"/>
                <a:gd name="T4" fmla="*/ 9 w 21"/>
                <a:gd name="T5" fmla="*/ 1 h 7"/>
                <a:gd name="T6" fmla="*/ 18 w 21"/>
                <a:gd name="T7" fmla="*/ 3 h 7"/>
                <a:gd name="T8" fmla="*/ 11 w 21"/>
                <a:gd name="T9" fmla="*/ 6 h 7"/>
                <a:gd name="T10" fmla="*/ 6 w 21"/>
                <a:gd name="T11" fmla="*/ 6 h 7"/>
                <a:gd name="T12" fmla="*/ 1 w 21"/>
                <a:gd name="T13" fmla="*/ 5 h 7"/>
                <a:gd name="T14" fmla="*/ 1 w 21"/>
                <a:gd name="T1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7">
                  <a:moveTo>
                    <a:pt x="1" y="5"/>
                  </a:moveTo>
                  <a:cubicBezTo>
                    <a:pt x="0" y="5"/>
                    <a:pt x="3" y="4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2" y="0"/>
                    <a:pt x="15" y="1"/>
                    <a:pt x="18" y="3"/>
                  </a:cubicBezTo>
                  <a:cubicBezTo>
                    <a:pt x="21" y="6"/>
                    <a:pt x="12" y="6"/>
                    <a:pt x="11" y="6"/>
                  </a:cubicBezTo>
                  <a:cubicBezTo>
                    <a:pt x="9" y="6"/>
                    <a:pt x="8" y="7"/>
                    <a:pt x="6" y="6"/>
                  </a:cubicBezTo>
                  <a:cubicBezTo>
                    <a:pt x="4" y="5"/>
                    <a:pt x="2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7" name="Freeform 585">
              <a:extLst>
                <a:ext uri="{FF2B5EF4-FFF2-40B4-BE49-F238E27FC236}">
                  <a16:creationId xmlns:a16="http://schemas.microsoft.com/office/drawing/2014/main" id="{2E9C96C2-B4B1-408E-B84F-4EA1240F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736" y="1999904"/>
              <a:ext cx="145104" cy="99123"/>
            </a:xfrm>
            <a:custGeom>
              <a:avLst/>
              <a:gdLst>
                <a:gd name="T0" fmla="*/ 22 w 28"/>
                <a:gd name="T1" fmla="*/ 19 h 19"/>
                <a:gd name="T2" fmla="*/ 15 w 28"/>
                <a:gd name="T3" fmla="*/ 19 h 19"/>
                <a:gd name="T4" fmla="*/ 15 w 28"/>
                <a:gd name="T5" fmla="*/ 17 h 19"/>
                <a:gd name="T6" fmla="*/ 12 w 28"/>
                <a:gd name="T7" fmla="*/ 15 h 19"/>
                <a:gd name="T8" fmla="*/ 17 w 28"/>
                <a:gd name="T9" fmla="*/ 13 h 19"/>
                <a:gd name="T10" fmla="*/ 16 w 28"/>
                <a:gd name="T11" fmla="*/ 12 h 19"/>
                <a:gd name="T12" fmla="*/ 9 w 28"/>
                <a:gd name="T13" fmla="*/ 13 h 19"/>
                <a:gd name="T14" fmla="*/ 2 w 28"/>
                <a:gd name="T15" fmla="*/ 13 h 19"/>
                <a:gd name="T16" fmla="*/ 1 w 28"/>
                <a:gd name="T17" fmla="*/ 12 h 19"/>
                <a:gd name="T18" fmla="*/ 7 w 28"/>
                <a:gd name="T19" fmla="*/ 10 h 19"/>
                <a:gd name="T20" fmla="*/ 4 w 28"/>
                <a:gd name="T21" fmla="*/ 8 h 19"/>
                <a:gd name="T22" fmla="*/ 7 w 28"/>
                <a:gd name="T23" fmla="*/ 6 h 19"/>
                <a:gd name="T24" fmla="*/ 3 w 28"/>
                <a:gd name="T25" fmla="*/ 6 h 19"/>
                <a:gd name="T26" fmla="*/ 7 w 28"/>
                <a:gd name="T27" fmla="*/ 4 h 19"/>
                <a:gd name="T28" fmla="*/ 13 w 28"/>
                <a:gd name="T29" fmla="*/ 8 h 19"/>
                <a:gd name="T30" fmla="*/ 16 w 28"/>
                <a:gd name="T31" fmla="*/ 9 h 19"/>
                <a:gd name="T32" fmla="*/ 13 w 28"/>
                <a:gd name="T33" fmla="*/ 7 h 19"/>
                <a:gd name="T34" fmla="*/ 14 w 28"/>
                <a:gd name="T35" fmla="*/ 5 h 19"/>
                <a:gd name="T36" fmla="*/ 11 w 28"/>
                <a:gd name="T37" fmla="*/ 4 h 19"/>
                <a:gd name="T38" fmla="*/ 11 w 28"/>
                <a:gd name="T39" fmla="*/ 2 h 19"/>
                <a:gd name="T40" fmla="*/ 7 w 28"/>
                <a:gd name="T41" fmla="*/ 3 h 19"/>
                <a:gd name="T42" fmla="*/ 13 w 28"/>
                <a:gd name="T43" fmla="*/ 1 h 19"/>
                <a:gd name="T44" fmla="*/ 12 w 28"/>
                <a:gd name="T45" fmla="*/ 2 h 19"/>
                <a:gd name="T46" fmla="*/ 15 w 28"/>
                <a:gd name="T47" fmla="*/ 3 h 19"/>
                <a:gd name="T48" fmla="*/ 21 w 28"/>
                <a:gd name="T49" fmla="*/ 2 h 19"/>
                <a:gd name="T50" fmla="*/ 26 w 28"/>
                <a:gd name="T51" fmla="*/ 8 h 19"/>
                <a:gd name="T52" fmla="*/ 27 w 28"/>
                <a:gd name="T53" fmla="*/ 12 h 19"/>
                <a:gd name="T54" fmla="*/ 26 w 28"/>
                <a:gd name="T55" fmla="*/ 14 h 19"/>
                <a:gd name="T56" fmla="*/ 26 w 28"/>
                <a:gd name="T57" fmla="*/ 17 h 19"/>
                <a:gd name="T58" fmla="*/ 22 w 28"/>
                <a:gd name="T5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" h="19">
                  <a:moveTo>
                    <a:pt x="22" y="19"/>
                  </a:moveTo>
                  <a:cubicBezTo>
                    <a:pt x="20" y="19"/>
                    <a:pt x="17" y="19"/>
                    <a:pt x="15" y="19"/>
                  </a:cubicBezTo>
                  <a:cubicBezTo>
                    <a:pt x="12" y="19"/>
                    <a:pt x="15" y="18"/>
                    <a:pt x="15" y="17"/>
                  </a:cubicBezTo>
                  <a:cubicBezTo>
                    <a:pt x="16" y="16"/>
                    <a:pt x="11" y="16"/>
                    <a:pt x="12" y="15"/>
                  </a:cubicBezTo>
                  <a:cubicBezTo>
                    <a:pt x="13" y="14"/>
                    <a:pt x="15" y="13"/>
                    <a:pt x="17" y="13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14" y="11"/>
                    <a:pt x="12" y="12"/>
                    <a:pt x="9" y="13"/>
                  </a:cubicBezTo>
                  <a:cubicBezTo>
                    <a:pt x="7" y="13"/>
                    <a:pt x="5" y="13"/>
                    <a:pt x="2" y="13"/>
                  </a:cubicBezTo>
                  <a:cubicBezTo>
                    <a:pt x="2" y="14"/>
                    <a:pt x="0" y="14"/>
                    <a:pt x="1" y="12"/>
                  </a:cubicBezTo>
                  <a:cubicBezTo>
                    <a:pt x="3" y="10"/>
                    <a:pt x="5" y="11"/>
                    <a:pt x="7" y="10"/>
                  </a:cubicBezTo>
                  <a:cubicBezTo>
                    <a:pt x="11" y="9"/>
                    <a:pt x="4" y="9"/>
                    <a:pt x="4" y="8"/>
                  </a:cubicBezTo>
                  <a:cubicBezTo>
                    <a:pt x="3" y="8"/>
                    <a:pt x="7" y="6"/>
                    <a:pt x="7" y="6"/>
                  </a:cubicBezTo>
                  <a:cubicBezTo>
                    <a:pt x="7" y="6"/>
                    <a:pt x="4" y="6"/>
                    <a:pt x="3" y="6"/>
                  </a:cubicBezTo>
                  <a:cubicBezTo>
                    <a:pt x="3" y="5"/>
                    <a:pt x="6" y="4"/>
                    <a:pt x="7" y="4"/>
                  </a:cubicBezTo>
                  <a:cubicBezTo>
                    <a:pt x="9" y="4"/>
                    <a:pt x="11" y="7"/>
                    <a:pt x="13" y="8"/>
                  </a:cubicBezTo>
                  <a:cubicBezTo>
                    <a:pt x="14" y="8"/>
                    <a:pt x="15" y="10"/>
                    <a:pt x="16" y="9"/>
                  </a:cubicBezTo>
                  <a:cubicBezTo>
                    <a:pt x="19" y="7"/>
                    <a:pt x="13" y="7"/>
                    <a:pt x="13" y="7"/>
                  </a:cubicBezTo>
                  <a:cubicBezTo>
                    <a:pt x="14" y="7"/>
                    <a:pt x="18" y="6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9" y="3"/>
                    <a:pt x="11" y="3"/>
                    <a:pt x="11" y="2"/>
                  </a:cubicBezTo>
                  <a:cubicBezTo>
                    <a:pt x="10" y="2"/>
                    <a:pt x="7" y="3"/>
                    <a:pt x="7" y="3"/>
                  </a:cubicBezTo>
                  <a:cubicBezTo>
                    <a:pt x="6" y="2"/>
                    <a:pt x="13" y="1"/>
                    <a:pt x="13" y="1"/>
                  </a:cubicBezTo>
                  <a:cubicBezTo>
                    <a:pt x="13" y="1"/>
                    <a:pt x="12" y="2"/>
                    <a:pt x="12" y="2"/>
                  </a:cubicBezTo>
                  <a:cubicBezTo>
                    <a:pt x="11" y="3"/>
                    <a:pt x="14" y="3"/>
                    <a:pt x="15" y="3"/>
                  </a:cubicBezTo>
                  <a:cubicBezTo>
                    <a:pt x="18" y="4"/>
                    <a:pt x="19" y="4"/>
                    <a:pt x="21" y="2"/>
                  </a:cubicBezTo>
                  <a:cubicBezTo>
                    <a:pt x="24" y="0"/>
                    <a:pt x="27" y="6"/>
                    <a:pt x="26" y="8"/>
                  </a:cubicBezTo>
                  <a:cubicBezTo>
                    <a:pt x="26" y="10"/>
                    <a:pt x="26" y="11"/>
                    <a:pt x="27" y="12"/>
                  </a:cubicBezTo>
                  <a:cubicBezTo>
                    <a:pt x="28" y="14"/>
                    <a:pt x="28" y="15"/>
                    <a:pt x="26" y="14"/>
                  </a:cubicBezTo>
                  <a:cubicBezTo>
                    <a:pt x="24" y="12"/>
                    <a:pt x="25" y="16"/>
                    <a:pt x="26" y="17"/>
                  </a:cubicBezTo>
                  <a:cubicBezTo>
                    <a:pt x="27" y="18"/>
                    <a:pt x="23" y="19"/>
                    <a:pt x="22" y="1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8" name="Freeform 586">
              <a:extLst>
                <a:ext uri="{FF2B5EF4-FFF2-40B4-BE49-F238E27FC236}">
                  <a16:creationId xmlns:a16="http://schemas.microsoft.com/office/drawing/2014/main" id="{9E8B0F26-57F0-4995-9351-84639F6BA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811" y="2047697"/>
              <a:ext cx="46009" cy="14160"/>
            </a:xfrm>
            <a:custGeom>
              <a:avLst/>
              <a:gdLst>
                <a:gd name="T0" fmla="*/ 1 w 9"/>
                <a:gd name="T1" fmla="*/ 3 h 3"/>
                <a:gd name="T2" fmla="*/ 7 w 9"/>
                <a:gd name="T3" fmla="*/ 0 h 3"/>
                <a:gd name="T4" fmla="*/ 1 w 9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1" y="3"/>
                  </a:moveTo>
                  <a:cubicBezTo>
                    <a:pt x="4" y="2"/>
                    <a:pt x="9" y="0"/>
                    <a:pt x="7" y="0"/>
                  </a:cubicBezTo>
                  <a:cubicBezTo>
                    <a:pt x="4" y="0"/>
                    <a:pt x="0" y="3"/>
                    <a:pt x="1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89" name="Freeform 587">
              <a:extLst>
                <a:ext uri="{FF2B5EF4-FFF2-40B4-BE49-F238E27FC236}">
                  <a16:creationId xmlns:a16="http://schemas.microsoft.com/office/drawing/2014/main" id="{54353759-C2B5-4275-97EE-8C521C0B9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193" y="2042387"/>
              <a:ext cx="42469" cy="10621"/>
            </a:xfrm>
            <a:custGeom>
              <a:avLst/>
              <a:gdLst>
                <a:gd name="T0" fmla="*/ 1 w 8"/>
                <a:gd name="T1" fmla="*/ 2 h 2"/>
                <a:gd name="T2" fmla="*/ 6 w 8"/>
                <a:gd name="T3" fmla="*/ 0 h 2"/>
                <a:gd name="T4" fmla="*/ 1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1" y="2"/>
                  </a:moveTo>
                  <a:cubicBezTo>
                    <a:pt x="0" y="2"/>
                    <a:pt x="4" y="0"/>
                    <a:pt x="6" y="0"/>
                  </a:cubicBezTo>
                  <a:cubicBezTo>
                    <a:pt x="8" y="0"/>
                    <a:pt x="4" y="2"/>
                    <a:pt x="1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0" name="Freeform 588">
              <a:extLst>
                <a:ext uri="{FF2B5EF4-FFF2-40B4-BE49-F238E27FC236}">
                  <a16:creationId xmlns:a16="http://schemas.microsoft.com/office/drawing/2014/main" id="{3CEDA39C-D176-4F2D-A199-0B49DA6AF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3958" y="2026456"/>
              <a:ext cx="53087" cy="26551"/>
            </a:xfrm>
            <a:custGeom>
              <a:avLst/>
              <a:gdLst>
                <a:gd name="T0" fmla="*/ 2 w 10"/>
                <a:gd name="T1" fmla="*/ 3 h 5"/>
                <a:gd name="T2" fmla="*/ 10 w 10"/>
                <a:gd name="T3" fmla="*/ 1 h 5"/>
                <a:gd name="T4" fmla="*/ 2 w 10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">
                  <a:moveTo>
                    <a:pt x="2" y="3"/>
                  </a:moveTo>
                  <a:cubicBezTo>
                    <a:pt x="0" y="2"/>
                    <a:pt x="10" y="0"/>
                    <a:pt x="10" y="1"/>
                  </a:cubicBezTo>
                  <a:cubicBezTo>
                    <a:pt x="10" y="2"/>
                    <a:pt x="6" y="5"/>
                    <a:pt x="2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1" name="Freeform 589">
              <a:extLst>
                <a:ext uri="{FF2B5EF4-FFF2-40B4-BE49-F238E27FC236}">
                  <a16:creationId xmlns:a16="http://schemas.microsoft.com/office/drawing/2014/main" id="{CD320971-13B0-40C5-A393-C9A8484EB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267" y="2005217"/>
              <a:ext cx="37161" cy="26551"/>
            </a:xfrm>
            <a:custGeom>
              <a:avLst/>
              <a:gdLst>
                <a:gd name="T0" fmla="*/ 1 w 7"/>
                <a:gd name="T1" fmla="*/ 5 h 5"/>
                <a:gd name="T2" fmla="*/ 0 w 7"/>
                <a:gd name="T3" fmla="*/ 1 h 5"/>
                <a:gd name="T4" fmla="*/ 4 w 7"/>
                <a:gd name="T5" fmla="*/ 2 h 5"/>
                <a:gd name="T6" fmla="*/ 7 w 7"/>
                <a:gd name="T7" fmla="*/ 4 h 5"/>
                <a:gd name="T8" fmla="*/ 1 w 7"/>
                <a:gd name="T9" fmla="*/ 5 h 5"/>
                <a:gd name="T10" fmla="*/ 1 w 7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1" y="5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3" y="1"/>
                    <a:pt x="4" y="2"/>
                  </a:cubicBezTo>
                  <a:cubicBezTo>
                    <a:pt x="4" y="2"/>
                    <a:pt x="7" y="3"/>
                    <a:pt x="7" y="4"/>
                  </a:cubicBezTo>
                  <a:cubicBezTo>
                    <a:pt x="7" y="4"/>
                    <a:pt x="2" y="5"/>
                    <a:pt x="1" y="5"/>
                  </a:cubicBezTo>
                  <a:cubicBezTo>
                    <a:pt x="0" y="4"/>
                    <a:pt x="4" y="5"/>
                    <a:pt x="1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2" name="Freeform 590">
              <a:extLst>
                <a:ext uri="{FF2B5EF4-FFF2-40B4-BE49-F238E27FC236}">
                  <a16:creationId xmlns:a16="http://schemas.microsoft.com/office/drawing/2014/main" id="{41FB57C6-F5FA-454B-A350-81E4221A5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7950" y="1943264"/>
              <a:ext cx="61935" cy="46022"/>
            </a:xfrm>
            <a:custGeom>
              <a:avLst/>
              <a:gdLst>
                <a:gd name="T0" fmla="*/ 8 w 12"/>
                <a:gd name="T1" fmla="*/ 8 h 9"/>
                <a:gd name="T2" fmla="*/ 3 w 12"/>
                <a:gd name="T3" fmla="*/ 1 h 9"/>
                <a:gd name="T4" fmla="*/ 8 w 12"/>
                <a:gd name="T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8" y="8"/>
                  </a:moveTo>
                  <a:cubicBezTo>
                    <a:pt x="6" y="9"/>
                    <a:pt x="0" y="0"/>
                    <a:pt x="3" y="1"/>
                  </a:cubicBezTo>
                  <a:cubicBezTo>
                    <a:pt x="6" y="3"/>
                    <a:pt x="12" y="8"/>
                    <a:pt x="8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3" name="Freeform 591">
              <a:extLst>
                <a:ext uri="{FF2B5EF4-FFF2-40B4-BE49-F238E27FC236}">
                  <a16:creationId xmlns:a16="http://schemas.microsoft.com/office/drawing/2014/main" id="{ACAF979A-6D7E-4240-A9E8-ABD5C643D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046" y="1937955"/>
              <a:ext cx="46009" cy="15930"/>
            </a:xfrm>
            <a:custGeom>
              <a:avLst/>
              <a:gdLst>
                <a:gd name="T0" fmla="*/ 2 w 9"/>
                <a:gd name="T1" fmla="*/ 1 h 3"/>
                <a:gd name="T2" fmla="*/ 8 w 9"/>
                <a:gd name="T3" fmla="*/ 2 h 3"/>
                <a:gd name="T4" fmla="*/ 2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2" y="1"/>
                  </a:moveTo>
                  <a:cubicBezTo>
                    <a:pt x="5" y="0"/>
                    <a:pt x="9" y="2"/>
                    <a:pt x="8" y="2"/>
                  </a:cubicBezTo>
                  <a:cubicBezTo>
                    <a:pt x="3" y="3"/>
                    <a:pt x="0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4" name="Freeform 592">
              <a:extLst>
                <a:ext uri="{FF2B5EF4-FFF2-40B4-BE49-F238E27FC236}">
                  <a16:creationId xmlns:a16="http://schemas.microsoft.com/office/drawing/2014/main" id="{BA4B2389-06B4-4251-9952-3EEA73093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567" y="1854763"/>
              <a:ext cx="185805" cy="99123"/>
            </a:xfrm>
            <a:custGeom>
              <a:avLst/>
              <a:gdLst>
                <a:gd name="T0" fmla="*/ 28 w 36"/>
                <a:gd name="T1" fmla="*/ 17 h 19"/>
                <a:gd name="T2" fmla="*/ 27 w 36"/>
                <a:gd name="T3" fmla="*/ 15 h 19"/>
                <a:gd name="T4" fmla="*/ 22 w 36"/>
                <a:gd name="T5" fmla="*/ 13 h 19"/>
                <a:gd name="T6" fmla="*/ 14 w 36"/>
                <a:gd name="T7" fmla="*/ 14 h 19"/>
                <a:gd name="T8" fmla="*/ 18 w 36"/>
                <a:gd name="T9" fmla="*/ 12 h 19"/>
                <a:gd name="T10" fmla="*/ 8 w 36"/>
                <a:gd name="T11" fmla="*/ 12 h 19"/>
                <a:gd name="T12" fmla="*/ 13 w 36"/>
                <a:gd name="T13" fmla="*/ 10 h 19"/>
                <a:gd name="T14" fmla="*/ 12 w 36"/>
                <a:gd name="T15" fmla="*/ 9 h 19"/>
                <a:gd name="T16" fmla="*/ 13 w 36"/>
                <a:gd name="T17" fmla="*/ 8 h 19"/>
                <a:gd name="T18" fmla="*/ 11 w 36"/>
                <a:gd name="T19" fmla="*/ 8 h 19"/>
                <a:gd name="T20" fmla="*/ 10 w 36"/>
                <a:gd name="T21" fmla="*/ 6 h 19"/>
                <a:gd name="T22" fmla="*/ 6 w 36"/>
                <a:gd name="T23" fmla="*/ 6 h 19"/>
                <a:gd name="T24" fmla="*/ 3 w 36"/>
                <a:gd name="T25" fmla="*/ 5 h 19"/>
                <a:gd name="T26" fmla="*/ 9 w 36"/>
                <a:gd name="T27" fmla="*/ 2 h 19"/>
                <a:gd name="T28" fmla="*/ 16 w 36"/>
                <a:gd name="T29" fmla="*/ 1 h 19"/>
                <a:gd name="T30" fmla="*/ 18 w 36"/>
                <a:gd name="T31" fmla="*/ 5 h 19"/>
                <a:gd name="T32" fmla="*/ 22 w 36"/>
                <a:gd name="T33" fmla="*/ 4 h 19"/>
                <a:gd name="T34" fmla="*/ 25 w 36"/>
                <a:gd name="T35" fmla="*/ 7 h 19"/>
                <a:gd name="T36" fmla="*/ 30 w 36"/>
                <a:gd name="T37" fmla="*/ 7 h 19"/>
                <a:gd name="T38" fmla="*/ 33 w 36"/>
                <a:gd name="T39" fmla="*/ 12 h 19"/>
                <a:gd name="T40" fmla="*/ 34 w 36"/>
                <a:gd name="T41" fmla="*/ 16 h 19"/>
                <a:gd name="T42" fmla="*/ 28 w 36"/>
                <a:gd name="T43" fmla="*/ 17 h 19"/>
                <a:gd name="T44" fmla="*/ 28 w 36"/>
                <a:gd name="T45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19">
                  <a:moveTo>
                    <a:pt x="28" y="17"/>
                  </a:moveTo>
                  <a:cubicBezTo>
                    <a:pt x="27" y="17"/>
                    <a:pt x="27" y="16"/>
                    <a:pt x="27" y="15"/>
                  </a:cubicBezTo>
                  <a:cubicBezTo>
                    <a:pt x="26" y="14"/>
                    <a:pt x="23" y="13"/>
                    <a:pt x="22" y="13"/>
                  </a:cubicBezTo>
                  <a:cubicBezTo>
                    <a:pt x="21" y="13"/>
                    <a:pt x="14" y="15"/>
                    <a:pt x="14" y="14"/>
                  </a:cubicBezTo>
                  <a:cubicBezTo>
                    <a:pt x="14" y="14"/>
                    <a:pt x="18" y="12"/>
                    <a:pt x="18" y="12"/>
                  </a:cubicBezTo>
                  <a:cubicBezTo>
                    <a:pt x="15" y="11"/>
                    <a:pt x="11" y="14"/>
                    <a:pt x="8" y="12"/>
                  </a:cubicBezTo>
                  <a:cubicBezTo>
                    <a:pt x="2" y="9"/>
                    <a:pt x="13" y="10"/>
                    <a:pt x="13" y="10"/>
                  </a:cubicBezTo>
                  <a:cubicBezTo>
                    <a:pt x="13" y="10"/>
                    <a:pt x="12" y="9"/>
                    <a:pt x="12" y="9"/>
                  </a:cubicBezTo>
                  <a:cubicBezTo>
                    <a:pt x="12" y="9"/>
                    <a:pt x="13" y="8"/>
                    <a:pt x="13" y="8"/>
                  </a:cubicBezTo>
                  <a:cubicBezTo>
                    <a:pt x="14" y="7"/>
                    <a:pt x="11" y="8"/>
                    <a:pt x="11" y="8"/>
                  </a:cubicBezTo>
                  <a:cubicBezTo>
                    <a:pt x="10" y="7"/>
                    <a:pt x="12" y="6"/>
                    <a:pt x="10" y="6"/>
                  </a:cubicBezTo>
                  <a:cubicBezTo>
                    <a:pt x="9" y="6"/>
                    <a:pt x="7" y="7"/>
                    <a:pt x="6" y="6"/>
                  </a:cubicBezTo>
                  <a:cubicBezTo>
                    <a:pt x="6" y="5"/>
                    <a:pt x="4" y="6"/>
                    <a:pt x="3" y="5"/>
                  </a:cubicBezTo>
                  <a:cubicBezTo>
                    <a:pt x="0" y="0"/>
                    <a:pt x="7" y="2"/>
                    <a:pt x="9" y="2"/>
                  </a:cubicBezTo>
                  <a:cubicBezTo>
                    <a:pt x="11" y="1"/>
                    <a:pt x="14" y="0"/>
                    <a:pt x="16" y="1"/>
                  </a:cubicBezTo>
                  <a:cubicBezTo>
                    <a:pt x="19" y="2"/>
                    <a:pt x="14" y="7"/>
                    <a:pt x="18" y="5"/>
                  </a:cubicBezTo>
                  <a:cubicBezTo>
                    <a:pt x="19" y="5"/>
                    <a:pt x="21" y="3"/>
                    <a:pt x="22" y="4"/>
                  </a:cubicBezTo>
                  <a:cubicBezTo>
                    <a:pt x="23" y="5"/>
                    <a:pt x="24" y="7"/>
                    <a:pt x="25" y="7"/>
                  </a:cubicBezTo>
                  <a:cubicBezTo>
                    <a:pt x="26" y="7"/>
                    <a:pt x="29" y="6"/>
                    <a:pt x="30" y="7"/>
                  </a:cubicBezTo>
                  <a:cubicBezTo>
                    <a:pt x="32" y="8"/>
                    <a:pt x="32" y="11"/>
                    <a:pt x="33" y="12"/>
                  </a:cubicBezTo>
                  <a:cubicBezTo>
                    <a:pt x="34" y="14"/>
                    <a:pt x="36" y="15"/>
                    <a:pt x="34" y="16"/>
                  </a:cubicBezTo>
                  <a:cubicBezTo>
                    <a:pt x="33" y="18"/>
                    <a:pt x="30" y="18"/>
                    <a:pt x="28" y="17"/>
                  </a:cubicBezTo>
                  <a:cubicBezTo>
                    <a:pt x="27" y="16"/>
                    <a:pt x="31" y="19"/>
                    <a:pt x="28" y="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5" name="Freeform 593">
              <a:extLst>
                <a:ext uri="{FF2B5EF4-FFF2-40B4-BE49-F238E27FC236}">
                  <a16:creationId xmlns:a16="http://schemas.microsoft.com/office/drawing/2014/main" id="{A1C6CF97-85F3-4E37-B82B-128D868FA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671" y="1806972"/>
              <a:ext cx="56625" cy="26551"/>
            </a:xfrm>
            <a:custGeom>
              <a:avLst/>
              <a:gdLst>
                <a:gd name="T0" fmla="*/ 8 w 11"/>
                <a:gd name="T1" fmla="*/ 5 h 5"/>
                <a:gd name="T2" fmla="*/ 4 w 11"/>
                <a:gd name="T3" fmla="*/ 4 h 5"/>
                <a:gd name="T4" fmla="*/ 2 w 11"/>
                <a:gd name="T5" fmla="*/ 3 h 5"/>
                <a:gd name="T6" fmla="*/ 7 w 11"/>
                <a:gd name="T7" fmla="*/ 2 h 5"/>
                <a:gd name="T8" fmla="*/ 8 w 11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8" y="5"/>
                  </a:moveTo>
                  <a:cubicBezTo>
                    <a:pt x="6" y="5"/>
                    <a:pt x="6" y="4"/>
                    <a:pt x="4" y="4"/>
                  </a:cubicBezTo>
                  <a:cubicBezTo>
                    <a:pt x="4" y="4"/>
                    <a:pt x="0" y="4"/>
                    <a:pt x="2" y="3"/>
                  </a:cubicBezTo>
                  <a:cubicBezTo>
                    <a:pt x="3" y="1"/>
                    <a:pt x="6" y="0"/>
                    <a:pt x="7" y="2"/>
                  </a:cubicBezTo>
                  <a:cubicBezTo>
                    <a:pt x="9" y="3"/>
                    <a:pt x="11" y="5"/>
                    <a:pt x="8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6" name="Freeform 594">
              <a:extLst>
                <a:ext uri="{FF2B5EF4-FFF2-40B4-BE49-F238E27FC236}">
                  <a16:creationId xmlns:a16="http://schemas.microsoft.com/office/drawing/2014/main" id="{440A0D00-AA56-4C23-A7B2-513BEEBFD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9680" y="1890164"/>
              <a:ext cx="104404" cy="58412"/>
            </a:xfrm>
            <a:custGeom>
              <a:avLst/>
              <a:gdLst>
                <a:gd name="T0" fmla="*/ 8 w 20"/>
                <a:gd name="T1" fmla="*/ 7 h 11"/>
                <a:gd name="T2" fmla="*/ 3 w 20"/>
                <a:gd name="T3" fmla="*/ 5 h 11"/>
                <a:gd name="T4" fmla="*/ 4 w 20"/>
                <a:gd name="T5" fmla="*/ 3 h 11"/>
                <a:gd name="T6" fmla="*/ 1 w 20"/>
                <a:gd name="T7" fmla="*/ 1 h 11"/>
                <a:gd name="T8" fmla="*/ 6 w 20"/>
                <a:gd name="T9" fmla="*/ 1 h 11"/>
                <a:gd name="T10" fmla="*/ 12 w 20"/>
                <a:gd name="T11" fmla="*/ 3 h 11"/>
                <a:gd name="T12" fmla="*/ 16 w 20"/>
                <a:gd name="T13" fmla="*/ 3 h 11"/>
                <a:gd name="T14" fmla="*/ 19 w 20"/>
                <a:gd name="T15" fmla="*/ 4 h 11"/>
                <a:gd name="T16" fmla="*/ 18 w 20"/>
                <a:gd name="T17" fmla="*/ 8 h 11"/>
                <a:gd name="T18" fmla="*/ 15 w 20"/>
                <a:gd name="T19" fmla="*/ 10 h 11"/>
                <a:gd name="T20" fmla="*/ 9 w 20"/>
                <a:gd name="T21" fmla="*/ 11 h 11"/>
                <a:gd name="T22" fmla="*/ 4 w 20"/>
                <a:gd name="T23" fmla="*/ 8 h 11"/>
                <a:gd name="T24" fmla="*/ 8 w 20"/>
                <a:gd name="T25" fmla="*/ 7 h 11"/>
                <a:gd name="T26" fmla="*/ 8 w 20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1">
                  <a:moveTo>
                    <a:pt x="8" y="7"/>
                  </a:moveTo>
                  <a:cubicBezTo>
                    <a:pt x="6" y="7"/>
                    <a:pt x="4" y="6"/>
                    <a:pt x="3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1" y="0"/>
                    <a:pt x="6" y="1"/>
                    <a:pt x="6" y="1"/>
                  </a:cubicBezTo>
                  <a:cubicBezTo>
                    <a:pt x="8" y="1"/>
                    <a:pt x="10" y="2"/>
                    <a:pt x="12" y="3"/>
                  </a:cubicBezTo>
                  <a:cubicBezTo>
                    <a:pt x="14" y="3"/>
                    <a:pt x="15" y="3"/>
                    <a:pt x="16" y="3"/>
                  </a:cubicBezTo>
                  <a:cubicBezTo>
                    <a:pt x="17" y="3"/>
                    <a:pt x="20" y="4"/>
                    <a:pt x="19" y="4"/>
                  </a:cubicBezTo>
                  <a:cubicBezTo>
                    <a:pt x="17" y="6"/>
                    <a:pt x="16" y="5"/>
                    <a:pt x="18" y="8"/>
                  </a:cubicBezTo>
                  <a:cubicBezTo>
                    <a:pt x="19" y="9"/>
                    <a:pt x="16" y="9"/>
                    <a:pt x="15" y="10"/>
                  </a:cubicBezTo>
                  <a:cubicBezTo>
                    <a:pt x="13" y="10"/>
                    <a:pt x="11" y="11"/>
                    <a:pt x="9" y="11"/>
                  </a:cubicBezTo>
                  <a:cubicBezTo>
                    <a:pt x="8" y="10"/>
                    <a:pt x="4" y="9"/>
                    <a:pt x="4" y="8"/>
                  </a:cubicBezTo>
                  <a:cubicBezTo>
                    <a:pt x="4" y="8"/>
                    <a:pt x="10" y="7"/>
                    <a:pt x="8" y="7"/>
                  </a:cubicBezTo>
                  <a:cubicBezTo>
                    <a:pt x="5" y="6"/>
                    <a:pt x="10" y="7"/>
                    <a:pt x="8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7" name="Freeform 595">
              <a:extLst>
                <a:ext uri="{FF2B5EF4-FFF2-40B4-BE49-F238E27FC236}">
                  <a16:creationId xmlns:a16="http://schemas.microsoft.com/office/drawing/2014/main" id="{7A7E0E3B-2972-40FD-88C4-693B284D2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8077" y="1943264"/>
              <a:ext cx="92017" cy="26551"/>
            </a:xfrm>
            <a:custGeom>
              <a:avLst/>
              <a:gdLst>
                <a:gd name="T0" fmla="*/ 14 w 18"/>
                <a:gd name="T1" fmla="*/ 5 h 5"/>
                <a:gd name="T2" fmla="*/ 16 w 18"/>
                <a:gd name="T3" fmla="*/ 2 h 5"/>
                <a:gd name="T4" fmla="*/ 13 w 18"/>
                <a:gd name="T5" fmla="*/ 1 h 5"/>
                <a:gd name="T6" fmla="*/ 3 w 18"/>
                <a:gd name="T7" fmla="*/ 1 h 5"/>
                <a:gd name="T8" fmla="*/ 4 w 18"/>
                <a:gd name="T9" fmla="*/ 4 h 5"/>
                <a:gd name="T10" fmla="*/ 14 w 18"/>
                <a:gd name="T11" fmla="*/ 5 h 5"/>
                <a:gd name="T12" fmla="*/ 14 w 18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">
                  <a:moveTo>
                    <a:pt x="14" y="5"/>
                  </a:moveTo>
                  <a:cubicBezTo>
                    <a:pt x="14" y="4"/>
                    <a:pt x="18" y="2"/>
                    <a:pt x="16" y="2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0" y="1"/>
                    <a:pt x="6" y="0"/>
                    <a:pt x="3" y="1"/>
                  </a:cubicBezTo>
                  <a:cubicBezTo>
                    <a:pt x="0" y="1"/>
                    <a:pt x="1" y="4"/>
                    <a:pt x="4" y="4"/>
                  </a:cubicBezTo>
                  <a:cubicBezTo>
                    <a:pt x="7" y="4"/>
                    <a:pt x="11" y="5"/>
                    <a:pt x="14" y="5"/>
                  </a:cubicBezTo>
                  <a:cubicBezTo>
                    <a:pt x="16" y="4"/>
                    <a:pt x="12" y="5"/>
                    <a:pt x="14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8" name="Freeform 596">
              <a:extLst>
                <a:ext uri="{FF2B5EF4-FFF2-40B4-BE49-F238E27FC236}">
                  <a16:creationId xmlns:a16="http://schemas.microsoft.com/office/drawing/2014/main" id="{62D77234-DC28-4649-B44C-BC60E9915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769" y="2061857"/>
              <a:ext cx="86709" cy="58412"/>
            </a:xfrm>
            <a:custGeom>
              <a:avLst/>
              <a:gdLst>
                <a:gd name="T0" fmla="*/ 7 w 17"/>
                <a:gd name="T1" fmla="*/ 1 h 11"/>
                <a:gd name="T2" fmla="*/ 1 w 17"/>
                <a:gd name="T3" fmla="*/ 6 h 11"/>
                <a:gd name="T4" fmla="*/ 10 w 17"/>
                <a:gd name="T5" fmla="*/ 10 h 11"/>
                <a:gd name="T6" fmla="*/ 15 w 17"/>
                <a:gd name="T7" fmla="*/ 10 h 11"/>
                <a:gd name="T8" fmla="*/ 15 w 17"/>
                <a:gd name="T9" fmla="*/ 8 h 11"/>
                <a:gd name="T10" fmla="*/ 16 w 17"/>
                <a:gd name="T11" fmla="*/ 6 h 11"/>
                <a:gd name="T12" fmla="*/ 7 w 17"/>
                <a:gd name="T13" fmla="*/ 1 h 11"/>
                <a:gd name="T14" fmla="*/ 7 w 17"/>
                <a:gd name="T1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1">
                  <a:moveTo>
                    <a:pt x="7" y="1"/>
                  </a:moveTo>
                  <a:cubicBezTo>
                    <a:pt x="5" y="0"/>
                    <a:pt x="2" y="4"/>
                    <a:pt x="1" y="6"/>
                  </a:cubicBezTo>
                  <a:cubicBezTo>
                    <a:pt x="0" y="8"/>
                    <a:pt x="8" y="10"/>
                    <a:pt x="10" y="10"/>
                  </a:cubicBezTo>
                  <a:cubicBezTo>
                    <a:pt x="11" y="11"/>
                    <a:pt x="14" y="11"/>
                    <a:pt x="15" y="10"/>
                  </a:cubicBezTo>
                  <a:cubicBezTo>
                    <a:pt x="16" y="10"/>
                    <a:pt x="15" y="9"/>
                    <a:pt x="15" y="8"/>
                  </a:cubicBezTo>
                  <a:cubicBezTo>
                    <a:pt x="15" y="7"/>
                    <a:pt x="15" y="6"/>
                    <a:pt x="16" y="6"/>
                  </a:cubicBezTo>
                  <a:cubicBezTo>
                    <a:pt x="17" y="4"/>
                    <a:pt x="9" y="1"/>
                    <a:pt x="7" y="1"/>
                  </a:cubicBezTo>
                  <a:cubicBezTo>
                    <a:pt x="5" y="0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199" name="Freeform 597">
              <a:extLst>
                <a:ext uri="{FF2B5EF4-FFF2-40B4-BE49-F238E27FC236}">
                  <a16:creationId xmlns:a16="http://schemas.microsoft.com/office/drawing/2014/main" id="{01DEE857-40A0-4C11-B90D-73DEE7BE1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468" y="2047697"/>
              <a:ext cx="21235" cy="14160"/>
            </a:xfrm>
            <a:custGeom>
              <a:avLst/>
              <a:gdLst>
                <a:gd name="T0" fmla="*/ 3 w 4"/>
                <a:gd name="T1" fmla="*/ 2 h 3"/>
                <a:gd name="T2" fmla="*/ 1 w 4"/>
                <a:gd name="T3" fmla="*/ 1 h 3"/>
                <a:gd name="T4" fmla="*/ 3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2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0"/>
                    <a:pt x="4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0" name="Freeform 598">
              <a:extLst>
                <a:ext uri="{FF2B5EF4-FFF2-40B4-BE49-F238E27FC236}">
                  <a16:creationId xmlns:a16="http://schemas.microsoft.com/office/drawing/2014/main" id="{85E5EC57-BDAD-493D-B5E3-A49F4D455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7255" y="1953885"/>
              <a:ext cx="46009" cy="30090"/>
            </a:xfrm>
            <a:custGeom>
              <a:avLst/>
              <a:gdLst>
                <a:gd name="T0" fmla="*/ 1 w 9"/>
                <a:gd name="T1" fmla="*/ 5 h 6"/>
                <a:gd name="T2" fmla="*/ 1 w 9"/>
                <a:gd name="T3" fmla="*/ 1 h 6"/>
                <a:gd name="T4" fmla="*/ 5 w 9"/>
                <a:gd name="T5" fmla="*/ 1 h 6"/>
                <a:gd name="T6" fmla="*/ 9 w 9"/>
                <a:gd name="T7" fmla="*/ 3 h 6"/>
                <a:gd name="T8" fmla="*/ 5 w 9"/>
                <a:gd name="T9" fmla="*/ 5 h 6"/>
                <a:gd name="T10" fmla="*/ 1 w 9"/>
                <a:gd name="T11" fmla="*/ 5 h 6"/>
                <a:gd name="T12" fmla="*/ 1 w 9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1" y="5"/>
                  </a:moveTo>
                  <a:cubicBezTo>
                    <a:pt x="1" y="5"/>
                    <a:pt x="2" y="2"/>
                    <a:pt x="1" y="1"/>
                  </a:cubicBezTo>
                  <a:cubicBezTo>
                    <a:pt x="1" y="0"/>
                    <a:pt x="4" y="1"/>
                    <a:pt x="5" y="1"/>
                  </a:cubicBezTo>
                  <a:cubicBezTo>
                    <a:pt x="6" y="1"/>
                    <a:pt x="9" y="2"/>
                    <a:pt x="9" y="3"/>
                  </a:cubicBezTo>
                  <a:cubicBezTo>
                    <a:pt x="8" y="4"/>
                    <a:pt x="6" y="5"/>
                    <a:pt x="5" y="5"/>
                  </a:cubicBezTo>
                  <a:cubicBezTo>
                    <a:pt x="3" y="6"/>
                    <a:pt x="3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1" name="Freeform 599">
              <a:extLst>
                <a:ext uri="{FF2B5EF4-FFF2-40B4-BE49-F238E27FC236}">
                  <a16:creationId xmlns:a16="http://schemas.microsoft.com/office/drawing/2014/main" id="{68C7CEC8-1806-4C0D-B099-21E4991B0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2029" y="1999904"/>
              <a:ext cx="15926" cy="21241"/>
            </a:xfrm>
            <a:custGeom>
              <a:avLst/>
              <a:gdLst>
                <a:gd name="T0" fmla="*/ 2 w 3"/>
                <a:gd name="T1" fmla="*/ 1 h 4"/>
                <a:gd name="T2" fmla="*/ 1 w 3"/>
                <a:gd name="T3" fmla="*/ 3 h 4"/>
                <a:gd name="T4" fmla="*/ 2 w 3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0" y="0"/>
                    <a:pt x="0" y="3"/>
                    <a:pt x="1" y="3"/>
                  </a:cubicBezTo>
                  <a:cubicBezTo>
                    <a:pt x="2" y="4"/>
                    <a:pt x="3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2" name="Freeform 600">
              <a:extLst>
                <a:ext uri="{FF2B5EF4-FFF2-40B4-BE49-F238E27FC236}">
                  <a16:creationId xmlns:a16="http://schemas.microsoft.com/office/drawing/2014/main" id="{113C898B-50BC-4DE2-BB4A-EA8E873A2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2150" y="1983976"/>
              <a:ext cx="461858" cy="141603"/>
            </a:xfrm>
            <a:custGeom>
              <a:avLst/>
              <a:gdLst>
                <a:gd name="T0" fmla="*/ 17 w 89"/>
                <a:gd name="T1" fmla="*/ 7 h 27"/>
                <a:gd name="T2" fmla="*/ 19 w 89"/>
                <a:gd name="T3" fmla="*/ 4 h 27"/>
                <a:gd name="T4" fmla="*/ 15 w 89"/>
                <a:gd name="T5" fmla="*/ 2 h 27"/>
                <a:gd name="T6" fmla="*/ 12 w 89"/>
                <a:gd name="T7" fmla="*/ 2 h 27"/>
                <a:gd name="T8" fmla="*/ 4 w 89"/>
                <a:gd name="T9" fmla="*/ 1 h 27"/>
                <a:gd name="T10" fmla="*/ 4 w 89"/>
                <a:gd name="T11" fmla="*/ 3 h 27"/>
                <a:gd name="T12" fmla="*/ 0 w 89"/>
                <a:gd name="T13" fmla="*/ 4 h 27"/>
                <a:gd name="T14" fmla="*/ 5 w 89"/>
                <a:gd name="T15" fmla="*/ 5 h 27"/>
                <a:gd name="T16" fmla="*/ 7 w 89"/>
                <a:gd name="T17" fmla="*/ 6 h 27"/>
                <a:gd name="T18" fmla="*/ 6 w 89"/>
                <a:gd name="T19" fmla="*/ 7 h 27"/>
                <a:gd name="T20" fmla="*/ 24 w 89"/>
                <a:gd name="T21" fmla="*/ 13 h 27"/>
                <a:gd name="T22" fmla="*/ 25 w 89"/>
                <a:gd name="T23" fmla="*/ 16 h 27"/>
                <a:gd name="T24" fmla="*/ 24 w 89"/>
                <a:gd name="T25" fmla="*/ 21 h 27"/>
                <a:gd name="T26" fmla="*/ 27 w 89"/>
                <a:gd name="T27" fmla="*/ 25 h 27"/>
                <a:gd name="T28" fmla="*/ 30 w 89"/>
                <a:gd name="T29" fmla="*/ 24 h 27"/>
                <a:gd name="T30" fmla="*/ 33 w 89"/>
                <a:gd name="T31" fmla="*/ 26 h 27"/>
                <a:gd name="T32" fmla="*/ 38 w 89"/>
                <a:gd name="T33" fmla="*/ 26 h 27"/>
                <a:gd name="T34" fmla="*/ 42 w 89"/>
                <a:gd name="T35" fmla="*/ 23 h 27"/>
                <a:gd name="T36" fmla="*/ 45 w 89"/>
                <a:gd name="T37" fmla="*/ 26 h 27"/>
                <a:gd name="T38" fmla="*/ 52 w 89"/>
                <a:gd name="T39" fmla="*/ 27 h 27"/>
                <a:gd name="T40" fmla="*/ 62 w 89"/>
                <a:gd name="T41" fmla="*/ 27 h 27"/>
                <a:gd name="T42" fmla="*/ 65 w 89"/>
                <a:gd name="T43" fmla="*/ 27 h 27"/>
                <a:gd name="T44" fmla="*/ 67 w 89"/>
                <a:gd name="T45" fmla="*/ 24 h 27"/>
                <a:gd name="T46" fmla="*/ 70 w 89"/>
                <a:gd name="T47" fmla="*/ 25 h 27"/>
                <a:gd name="T48" fmla="*/ 76 w 89"/>
                <a:gd name="T49" fmla="*/ 27 h 27"/>
                <a:gd name="T50" fmla="*/ 82 w 89"/>
                <a:gd name="T51" fmla="*/ 26 h 27"/>
                <a:gd name="T52" fmla="*/ 85 w 89"/>
                <a:gd name="T53" fmla="*/ 24 h 27"/>
                <a:gd name="T54" fmla="*/ 85 w 89"/>
                <a:gd name="T55" fmla="*/ 22 h 27"/>
                <a:gd name="T56" fmla="*/ 82 w 89"/>
                <a:gd name="T57" fmla="*/ 22 h 27"/>
                <a:gd name="T58" fmla="*/ 85 w 89"/>
                <a:gd name="T59" fmla="*/ 17 h 27"/>
                <a:gd name="T60" fmla="*/ 80 w 89"/>
                <a:gd name="T61" fmla="*/ 16 h 27"/>
                <a:gd name="T62" fmla="*/ 78 w 89"/>
                <a:gd name="T63" fmla="*/ 14 h 27"/>
                <a:gd name="T64" fmla="*/ 70 w 89"/>
                <a:gd name="T65" fmla="*/ 14 h 27"/>
                <a:gd name="T66" fmla="*/ 65 w 89"/>
                <a:gd name="T67" fmla="*/ 14 h 27"/>
                <a:gd name="T68" fmla="*/ 55 w 89"/>
                <a:gd name="T69" fmla="*/ 17 h 27"/>
                <a:gd name="T70" fmla="*/ 56 w 89"/>
                <a:gd name="T71" fmla="*/ 18 h 27"/>
                <a:gd name="T72" fmla="*/ 52 w 89"/>
                <a:gd name="T73" fmla="*/ 18 h 27"/>
                <a:gd name="T74" fmla="*/ 49 w 89"/>
                <a:gd name="T75" fmla="*/ 16 h 27"/>
                <a:gd name="T76" fmla="*/ 46 w 89"/>
                <a:gd name="T77" fmla="*/ 17 h 27"/>
                <a:gd name="T78" fmla="*/ 42 w 89"/>
                <a:gd name="T79" fmla="*/ 16 h 27"/>
                <a:gd name="T80" fmla="*/ 41 w 89"/>
                <a:gd name="T81" fmla="*/ 18 h 27"/>
                <a:gd name="T82" fmla="*/ 38 w 89"/>
                <a:gd name="T83" fmla="*/ 16 h 27"/>
                <a:gd name="T84" fmla="*/ 39 w 89"/>
                <a:gd name="T85" fmla="*/ 14 h 27"/>
                <a:gd name="T86" fmla="*/ 34 w 89"/>
                <a:gd name="T87" fmla="*/ 12 h 27"/>
                <a:gd name="T88" fmla="*/ 30 w 89"/>
                <a:gd name="T89" fmla="*/ 13 h 27"/>
                <a:gd name="T90" fmla="*/ 32 w 89"/>
                <a:gd name="T91" fmla="*/ 12 h 27"/>
                <a:gd name="T92" fmla="*/ 28 w 89"/>
                <a:gd name="T93" fmla="*/ 9 h 27"/>
                <a:gd name="T94" fmla="*/ 38 w 89"/>
                <a:gd name="T95" fmla="*/ 10 h 27"/>
                <a:gd name="T96" fmla="*/ 33 w 89"/>
                <a:gd name="T97" fmla="*/ 7 h 27"/>
                <a:gd name="T98" fmla="*/ 28 w 89"/>
                <a:gd name="T99" fmla="*/ 7 h 27"/>
                <a:gd name="T100" fmla="*/ 32 w 89"/>
                <a:gd name="T101" fmla="*/ 6 h 27"/>
                <a:gd name="T102" fmla="*/ 27 w 89"/>
                <a:gd name="T103" fmla="*/ 5 h 27"/>
                <a:gd name="T104" fmla="*/ 17 w 89"/>
                <a:gd name="T105" fmla="*/ 7 h 27"/>
                <a:gd name="T106" fmla="*/ 17 w 89"/>
                <a:gd name="T107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9" h="27">
                  <a:moveTo>
                    <a:pt x="17" y="7"/>
                  </a:moveTo>
                  <a:cubicBezTo>
                    <a:pt x="18" y="7"/>
                    <a:pt x="20" y="5"/>
                    <a:pt x="19" y="4"/>
                  </a:cubicBezTo>
                  <a:cubicBezTo>
                    <a:pt x="18" y="3"/>
                    <a:pt x="16" y="2"/>
                    <a:pt x="15" y="2"/>
                  </a:cubicBezTo>
                  <a:cubicBezTo>
                    <a:pt x="14" y="2"/>
                    <a:pt x="13" y="2"/>
                    <a:pt x="12" y="2"/>
                  </a:cubicBezTo>
                  <a:cubicBezTo>
                    <a:pt x="9" y="1"/>
                    <a:pt x="7" y="0"/>
                    <a:pt x="4" y="1"/>
                  </a:cubicBezTo>
                  <a:cubicBezTo>
                    <a:pt x="0" y="2"/>
                    <a:pt x="3" y="2"/>
                    <a:pt x="4" y="3"/>
                  </a:cubicBezTo>
                  <a:cubicBezTo>
                    <a:pt x="4" y="3"/>
                    <a:pt x="0" y="3"/>
                    <a:pt x="0" y="4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5" y="6"/>
                    <a:pt x="7" y="6"/>
                    <a:pt x="7" y="6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12" y="11"/>
                    <a:pt x="21" y="5"/>
                    <a:pt x="24" y="13"/>
                  </a:cubicBezTo>
                  <a:cubicBezTo>
                    <a:pt x="24" y="14"/>
                    <a:pt x="26" y="15"/>
                    <a:pt x="25" y="16"/>
                  </a:cubicBezTo>
                  <a:cubicBezTo>
                    <a:pt x="24" y="18"/>
                    <a:pt x="23" y="19"/>
                    <a:pt x="24" y="21"/>
                  </a:cubicBezTo>
                  <a:cubicBezTo>
                    <a:pt x="24" y="21"/>
                    <a:pt x="26" y="25"/>
                    <a:pt x="27" y="25"/>
                  </a:cubicBezTo>
                  <a:cubicBezTo>
                    <a:pt x="28" y="26"/>
                    <a:pt x="30" y="23"/>
                    <a:pt x="30" y="24"/>
                  </a:cubicBezTo>
                  <a:cubicBezTo>
                    <a:pt x="31" y="24"/>
                    <a:pt x="32" y="26"/>
                    <a:pt x="33" y="26"/>
                  </a:cubicBezTo>
                  <a:cubicBezTo>
                    <a:pt x="35" y="27"/>
                    <a:pt x="37" y="26"/>
                    <a:pt x="38" y="26"/>
                  </a:cubicBezTo>
                  <a:cubicBezTo>
                    <a:pt x="39" y="25"/>
                    <a:pt x="41" y="23"/>
                    <a:pt x="42" y="23"/>
                  </a:cubicBezTo>
                  <a:cubicBezTo>
                    <a:pt x="42" y="23"/>
                    <a:pt x="44" y="26"/>
                    <a:pt x="45" y="26"/>
                  </a:cubicBezTo>
                  <a:cubicBezTo>
                    <a:pt x="47" y="27"/>
                    <a:pt x="50" y="27"/>
                    <a:pt x="52" y="27"/>
                  </a:cubicBezTo>
                  <a:cubicBezTo>
                    <a:pt x="56" y="27"/>
                    <a:pt x="59" y="27"/>
                    <a:pt x="62" y="27"/>
                  </a:cubicBezTo>
                  <a:cubicBezTo>
                    <a:pt x="63" y="27"/>
                    <a:pt x="64" y="27"/>
                    <a:pt x="65" y="27"/>
                  </a:cubicBezTo>
                  <a:cubicBezTo>
                    <a:pt x="67" y="26"/>
                    <a:pt x="66" y="24"/>
                    <a:pt x="67" y="24"/>
                  </a:cubicBezTo>
                  <a:cubicBezTo>
                    <a:pt x="68" y="23"/>
                    <a:pt x="69" y="24"/>
                    <a:pt x="70" y="25"/>
                  </a:cubicBezTo>
                  <a:cubicBezTo>
                    <a:pt x="71" y="26"/>
                    <a:pt x="74" y="27"/>
                    <a:pt x="76" y="27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4" y="26"/>
                    <a:pt x="83" y="24"/>
                    <a:pt x="85" y="24"/>
                  </a:cubicBezTo>
                  <a:cubicBezTo>
                    <a:pt x="86" y="24"/>
                    <a:pt x="87" y="21"/>
                    <a:pt x="85" y="22"/>
                  </a:cubicBezTo>
                  <a:cubicBezTo>
                    <a:pt x="85" y="22"/>
                    <a:pt x="83" y="22"/>
                    <a:pt x="82" y="22"/>
                  </a:cubicBezTo>
                  <a:cubicBezTo>
                    <a:pt x="82" y="22"/>
                    <a:pt x="89" y="18"/>
                    <a:pt x="85" y="17"/>
                  </a:cubicBezTo>
                  <a:cubicBezTo>
                    <a:pt x="84" y="17"/>
                    <a:pt x="82" y="16"/>
                    <a:pt x="80" y="16"/>
                  </a:cubicBezTo>
                  <a:cubicBezTo>
                    <a:pt x="78" y="16"/>
                    <a:pt x="80" y="14"/>
                    <a:pt x="78" y="14"/>
                  </a:cubicBezTo>
                  <a:cubicBezTo>
                    <a:pt x="75" y="14"/>
                    <a:pt x="73" y="14"/>
                    <a:pt x="70" y="14"/>
                  </a:cubicBezTo>
                  <a:cubicBezTo>
                    <a:pt x="68" y="14"/>
                    <a:pt x="67" y="13"/>
                    <a:pt x="65" y="14"/>
                  </a:cubicBezTo>
                  <a:cubicBezTo>
                    <a:pt x="64" y="14"/>
                    <a:pt x="55" y="16"/>
                    <a:pt x="55" y="17"/>
                  </a:cubicBezTo>
                  <a:cubicBezTo>
                    <a:pt x="55" y="17"/>
                    <a:pt x="56" y="17"/>
                    <a:pt x="56" y="18"/>
                  </a:cubicBezTo>
                  <a:cubicBezTo>
                    <a:pt x="56" y="18"/>
                    <a:pt x="53" y="18"/>
                    <a:pt x="52" y="18"/>
                  </a:cubicBezTo>
                  <a:cubicBezTo>
                    <a:pt x="51" y="18"/>
                    <a:pt x="50" y="17"/>
                    <a:pt x="49" y="16"/>
                  </a:cubicBezTo>
                  <a:cubicBezTo>
                    <a:pt x="48" y="16"/>
                    <a:pt x="47" y="17"/>
                    <a:pt x="46" y="17"/>
                  </a:cubicBezTo>
                  <a:cubicBezTo>
                    <a:pt x="45" y="17"/>
                    <a:pt x="43" y="16"/>
                    <a:pt x="42" y="16"/>
                  </a:cubicBezTo>
                  <a:cubicBezTo>
                    <a:pt x="41" y="16"/>
                    <a:pt x="42" y="18"/>
                    <a:pt x="41" y="18"/>
                  </a:cubicBezTo>
                  <a:cubicBezTo>
                    <a:pt x="40" y="18"/>
                    <a:pt x="39" y="16"/>
                    <a:pt x="38" y="16"/>
                  </a:cubicBezTo>
                  <a:cubicBezTo>
                    <a:pt x="35" y="16"/>
                    <a:pt x="39" y="15"/>
                    <a:pt x="39" y="14"/>
                  </a:cubicBezTo>
                  <a:cubicBezTo>
                    <a:pt x="39" y="13"/>
                    <a:pt x="35" y="12"/>
                    <a:pt x="34" y="12"/>
                  </a:cubicBezTo>
                  <a:cubicBezTo>
                    <a:pt x="34" y="12"/>
                    <a:pt x="30" y="13"/>
                    <a:pt x="30" y="13"/>
                  </a:cubicBezTo>
                  <a:cubicBezTo>
                    <a:pt x="30" y="12"/>
                    <a:pt x="32" y="12"/>
                    <a:pt x="32" y="12"/>
                  </a:cubicBezTo>
                  <a:cubicBezTo>
                    <a:pt x="32" y="11"/>
                    <a:pt x="27" y="10"/>
                    <a:pt x="28" y="9"/>
                  </a:cubicBezTo>
                  <a:cubicBezTo>
                    <a:pt x="28" y="9"/>
                    <a:pt x="38" y="10"/>
                    <a:pt x="38" y="10"/>
                  </a:cubicBezTo>
                  <a:cubicBezTo>
                    <a:pt x="38" y="9"/>
                    <a:pt x="34" y="8"/>
                    <a:pt x="33" y="7"/>
                  </a:cubicBezTo>
                  <a:cubicBezTo>
                    <a:pt x="32" y="7"/>
                    <a:pt x="30" y="7"/>
                    <a:pt x="28" y="7"/>
                  </a:cubicBezTo>
                  <a:cubicBezTo>
                    <a:pt x="29" y="7"/>
                    <a:pt x="31" y="7"/>
                    <a:pt x="32" y="6"/>
                  </a:cubicBezTo>
                  <a:cubicBezTo>
                    <a:pt x="32" y="5"/>
                    <a:pt x="27" y="5"/>
                    <a:pt x="27" y="5"/>
                  </a:cubicBezTo>
                  <a:cubicBezTo>
                    <a:pt x="23" y="5"/>
                    <a:pt x="21" y="6"/>
                    <a:pt x="17" y="7"/>
                  </a:cubicBezTo>
                  <a:cubicBezTo>
                    <a:pt x="17" y="7"/>
                    <a:pt x="18" y="7"/>
                    <a:pt x="17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3" name="Freeform 601">
              <a:extLst>
                <a:ext uri="{FF2B5EF4-FFF2-40B4-BE49-F238E27FC236}">
                  <a16:creationId xmlns:a16="http://schemas.microsoft.com/office/drawing/2014/main" id="{B1D710E7-DD92-44AE-A622-56B35CC7A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769" y="1739712"/>
              <a:ext cx="306135" cy="192933"/>
            </a:xfrm>
            <a:custGeom>
              <a:avLst/>
              <a:gdLst>
                <a:gd name="T0" fmla="*/ 55 w 59"/>
                <a:gd name="T1" fmla="*/ 21 h 37"/>
                <a:gd name="T2" fmla="*/ 46 w 59"/>
                <a:gd name="T3" fmla="*/ 20 h 37"/>
                <a:gd name="T4" fmla="*/ 46 w 59"/>
                <a:gd name="T5" fmla="*/ 18 h 37"/>
                <a:gd name="T6" fmla="*/ 44 w 59"/>
                <a:gd name="T7" fmla="*/ 15 h 37"/>
                <a:gd name="T8" fmla="*/ 44 w 59"/>
                <a:gd name="T9" fmla="*/ 11 h 37"/>
                <a:gd name="T10" fmla="*/ 43 w 59"/>
                <a:gd name="T11" fmla="*/ 15 h 37"/>
                <a:gd name="T12" fmla="*/ 35 w 59"/>
                <a:gd name="T13" fmla="*/ 10 h 37"/>
                <a:gd name="T14" fmla="*/ 24 w 59"/>
                <a:gd name="T15" fmla="*/ 2 h 37"/>
                <a:gd name="T16" fmla="*/ 12 w 59"/>
                <a:gd name="T17" fmla="*/ 1 h 37"/>
                <a:gd name="T18" fmla="*/ 12 w 59"/>
                <a:gd name="T19" fmla="*/ 3 h 37"/>
                <a:gd name="T20" fmla="*/ 6 w 59"/>
                <a:gd name="T21" fmla="*/ 5 h 37"/>
                <a:gd name="T22" fmla="*/ 11 w 59"/>
                <a:gd name="T23" fmla="*/ 9 h 37"/>
                <a:gd name="T24" fmla="*/ 6 w 59"/>
                <a:gd name="T25" fmla="*/ 9 h 37"/>
                <a:gd name="T26" fmla="*/ 5 w 59"/>
                <a:gd name="T27" fmla="*/ 11 h 37"/>
                <a:gd name="T28" fmla="*/ 6 w 59"/>
                <a:gd name="T29" fmla="*/ 14 h 37"/>
                <a:gd name="T30" fmla="*/ 10 w 59"/>
                <a:gd name="T31" fmla="*/ 14 h 37"/>
                <a:gd name="T32" fmla="*/ 0 w 59"/>
                <a:gd name="T33" fmla="*/ 15 h 37"/>
                <a:gd name="T34" fmla="*/ 7 w 59"/>
                <a:gd name="T35" fmla="*/ 20 h 37"/>
                <a:gd name="T36" fmla="*/ 8 w 59"/>
                <a:gd name="T37" fmla="*/ 23 h 37"/>
                <a:gd name="T38" fmla="*/ 14 w 59"/>
                <a:gd name="T39" fmla="*/ 23 h 37"/>
                <a:gd name="T40" fmla="*/ 26 w 59"/>
                <a:gd name="T41" fmla="*/ 23 h 37"/>
                <a:gd name="T42" fmla="*/ 28 w 59"/>
                <a:gd name="T43" fmla="*/ 24 h 37"/>
                <a:gd name="T44" fmla="*/ 16 w 59"/>
                <a:gd name="T45" fmla="*/ 25 h 37"/>
                <a:gd name="T46" fmla="*/ 16 w 59"/>
                <a:gd name="T47" fmla="*/ 30 h 37"/>
                <a:gd name="T48" fmla="*/ 19 w 59"/>
                <a:gd name="T49" fmla="*/ 33 h 37"/>
                <a:gd name="T50" fmla="*/ 32 w 59"/>
                <a:gd name="T51" fmla="*/ 35 h 37"/>
                <a:gd name="T52" fmla="*/ 34 w 59"/>
                <a:gd name="T53" fmla="*/ 36 h 37"/>
                <a:gd name="T54" fmla="*/ 40 w 59"/>
                <a:gd name="T55" fmla="*/ 35 h 37"/>
                <a:gd name="T56" fmla="*/ 41 w 59"/>
                <a:gd name="T57" fmla="*/ 35 h 37"/>
                <a:gd name="T58" fmla="*/ 41 w 59"/>
                <a:gd name="T59" fmla="*/ 29 h 37"/>
                <a:gd name="T60" fmla="*/ 46 w 59"/>
                <a:gd name="T61" fmla="*/ 30 h 37"/>
                <a:gd name="T62" fmla="*/ 51 w 59"/>
                <a:gd name="T63" fmla="*/ 28 h 37"/>
                <a:gd name="T64" fmla="*/ 54 w 59"/>
                <a:gd name="T65" fmla="*/ 26 h 37"/>
                <a:gd name="T66" fmla="*/ 58 w 59"/>
                <a:gd name="T67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" h="37">
                  <a:moveTo>
                    <a:pt x="58" y="24"/>
                  </a:moveTo>
                  <a:cubicBezTo>
                    <a:pt x="58" y="22"/>
                    <a:pt x="56" y="22"/>
                    <a:pt x="55" y="21"/>
                  </a:cubicBezTo>
                  <a:cubicBezTo>
                    <a:pt x="54" y="20"/>
                    <a:pt x="53" y="22"/>
                    <a:pt x="52" y="21"/>
                  </a:cubicBezTo>
                  <a:cubicBezTo>
                    <a:pt x="50" y="19"/>
                    <a:pt x="48" y="21"/>
                    <a:pt x="46" y="20"/>
                  </a:cubicBezTo>
                  <a:cubicBezTo>
                    <a:pt x="46" y="20"/>
                    <a:pt x="48" y="19"/>
                    <a:pt x="48" y="18"/>
                  </a:cubicBezTo>
                  <a:cubicBezTo>
                    <a:pt x="48" y="18"/>
                    <a:pt x="46" y="18"/>
                    <a:pt x="46" y="18"/>
                  </a:cubicBezTo>
                  <a:cubicBezTo>
                    <a:pt x="46" y="17"/>
                    <a:pt x="47" y="17"/>
                    <a:pt x="47" y="16"/>
                  </a:cubicBezTo>
                  <a:cubicBezTo>
                    <a:pt x="47" y="15"/>
                    <a:pt x="44" y="16"/>
                    <a:pt x="44" y="15"/>
                  </a:cubicBezTo>
                  <a:cubicBezTo>
                    <a:pt x="43" y="15"/>
                    <a:pt x="45" y="14"/>
                    <a:pt x="45" y="14"/>
                  </a:cubicBezTo>
                  <a:cubicBezTo>
                    <a:pt x="46" y="13"/>
                    <a:pt x="44" y="12"/>
                    <a:pt x="44" y="11"/>
                  </a:cubicBezTo>
                  <a:cubicBezTo>
                    <a:pt x="43" y="10"/>
                    <a:pt x="38" y="11"/>
                    <a:pt x="38" y="11"/>
                  </a:cubicBezTo>
                  <a:cubicBezTo>
                    <a:pt x="38" y="12"/>
                    <a:pt x="43" y="14"/>
                    <a:pt x="43" y="15"/>
                  </a:cubicBezTo>
                  <a:cubicBezTo>
                    <a:pt x="42" y="16"/>
                    <a:pt x="39" y="14"/>
                    <a:pt x="38" y="13"/>
                  </a:cubicBezTo>
                  <a:cubicBezTo>
                    <a:pt x="36" y="12"/>
                    <a:pt x="39" y="10"/>
                    <a:pt x="35" y="10"/>
                  </a:cubicBezTo>
                  <a:cubicBezTo>
                    <a:pt x="33" y="10"/>
                    <a:pt x="30" y="10"/>
                    <a:pt x="29" y="8"/>
                  </a:cubicBezTo>
                  <a:cubicBezTo>
                    <a:pt x="28" y="6"/>
                    <a:pt x="26" y="3"/>
                    <a:pt x="24" y="2"/>
                  </a:cubicBezTo>
                  <a:cubicBezTo>
                    <a:pt x="21" y="1"/>
                    <a:pt x="18" y="0"/>
                    <a:pt x="16" y="0"/>
                  </a:cubicBezTo>
                  <a:cubicBezTo>
                    <a:pt x="15" y="0"/>
                    <a:pt x="10" y="0"/>
                    <a:pt x="12" y="1"/>
                  </a:cubicBezTo>
                  <a:cubicBezTo>
                    <a:pt x="13" y="1"/>
                    <a:pt x="17" y="2"/>
                    <a:pt x="17" y="2"/>
                  </a:cubicBezTo>
                  <a:cubicBezTo>
                    <a:pt x="17" y="4"/>
                    <a:pt x="13" y="3"/>
                    <a:pt x="12" y="3"/>
                  </a:cubicBezTo>
                  <a:cubicBezTo>
                    <a:pt x="12" y="3"/>
                    <a:pt x="13" y="4"/>
                    <a:pt x="13" y="4"/>
                  </a:cubicBezTo>
                  <a:cubicBezTo>
                    <a:pt x="13" y="5"/>
                    <a:pt x="7" y="2"/>
                    <a:pt x="6" y="5"/>
                  </a:cubicBezTo>
                  <a:cubicBezTo>
                    <a:pt x="6" y="5"/>
                    <a:pt x="11" y="7"/>
                    <a:pt x="12" y="7"/>
                  </a:cubicBezTo>
                  <a:cubicBezTo>
                    <a:pt x="10" y="6"/>
                    <a:pt x="11" y="9"/>
                    <a:pt x="11" y="9"/>
                  </a:cubicBezTo>
                  <a:cubicBezTo>
                    <a:pt x="11" y="10"/>
                    <a:pt x="4" y="7"/>
                    <a:pt x="3" y="8"/>
                  </a:cubicBezTo>
                  <a:cubicBezTo>
                    <a:pt x="3" y="7"/>
                    <a:pt x="6" y="8"/>
                    <a:pt x="6" y="9"/>
                  </a:cubicBezTo>
                  <a:cubicBezTo>
                    <a:pt x="6" y="8"/>
                    <a:pt x="4" y="9"/>
                    <a:pt x="4" y="9"/>
                  </a:cubicBezTo>
                  <a:cubicBezTo>
                    <a:pt x="3" y="10"/>
                    <a:pt x="5" y="11"/>
                    <a:pt x="5" y="11"/>
                  </a:cubicBezTo>
                  <a:cubicBezTo>
                    <a:pt x="6" y="12"/>
                    <a:pt x="2" y="12"/>
                    <a:pt x="1" y="12"/>
                  </a:cubicBezTo>
                  <a:cubicBezTo>
                    <a:pt x="2" y="12"/>
                    <a:pt x="4" y="13"/>
                    <a:pt x="6" y="14"/>
                  </a:cubicBezTo>
                  <a:cubicBezTo>
                    <a:pt x="8" y="14"/>
                    <a:pt x="10" y="13"/>
                    <a:pt x="12" y="13"/>
                  </a:cubicBezTo>
                  <a:cubicBezTo>
                    <a:pt x="12" y="13"/>
                    <a:pt x="10" y="14"/>
                    <a:pt x="10" y="14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6"/>
                    <a:pt x="0" y="15"/>
                    <a:pt x="0" y="15"/>
                  </a:cubicBezTo>
                  <a:cubicBezTo>
                    <a:pt x="0" y="15"/>
                    <a:pt x="2" y="18"/>
                    <a:pt x="2" y="18"/>
                  </a:cubicBezTo>
                  <a:cubicBezTo>
                    <a:pt x="3" y="19"/>
                    <a:pt x="7" y="21"/>
                    <a:pt x="7" y="20"/>
                  </a:cubicBezTo>
                  <a:cubicBezTo>
                    <a:pt x="7" y="21"/>
                    <a:pt x="5" y="20"/>
                    <a:pt x="6" y="22"/>
                  </a:cubicBezTo>
                  <a:cubicBezTo>
                    <a:pt x="6" y="22"/>
                    <a:pt x="7" y="23"/>
                    <a:pt x="8" y="23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2" y="22"/>
                    <a:pt x="13" y="24"/>
                    <a:pt x="14" y="23"/>
                  </a:cubicBezTo>
                  <a:cubicBezTo>
                    <a:pt x="17" y="22"/>
                    <a:pt x="19" y="21"/>
                    <a:pt x="21" y="22"/>
                  </a:cubicBezTo>
                  <a:cubicBezTo>
                    <a:pt x="23" y="23"/>
                    <a:pt x="24" y="23"/>
                    <a:pt x="26" y="23"/>
                  </a:cubicBezTo>
                  <a:cubicBezTo>
                    <a:pt x="25" y="23"/>
                    <a:pt x="23" y="23"/>
                    <a:pt x="21" y="23"/>
                  </a:cubicBezTo>
                  <a:cubicBezTo>
                    <a:pt x="23" y="23"/>
                    <a:pt x="27" y="23"/>
                    <a:pt x="28" y="24"/>
                  </a:cubicBezTo>
                  <a:cubicBezTo>
                    <a:pt x="28" y="24"/>
                    <a:pt x="23" y="25"/>
                    <a:pt x="23" y="25"/>
                  </a:cubicBezTo>
                  <a:cubicBezTo>
                    <a:pt x="21" y="25"/>
                    <a:pt x="18" y="25"/>
                    <a:pt x="16" y="25"/>
                  </a:cubicBezTo>
                  <a:cubicBezTo>
                    <a:pt x="16" y="26"/>
                    <a:pt x="12" y="27"/>
                    <a:pt x="13" y="27"/>
                  </a:cubicBezTo>
                  <a:cubicBezTo>
                    <a:pt x="14" y="28"/>
                    <a:pt x="15" y="28"/>
                    <a:pt x="16" y="30"/>
                  </a:cubicBezTo>
                  <a:cubicBezTo>
                    <a:pt x="16" y="32"/>
                    <a:pt x="22" y="30"/>
                    <a:pt x="23" y="32"/>
                  </a:cubicBezTo>
                  <a:cubicBezTo>
                    <a:pt x="23" y="32"/>
                    <a:pt x="19" y="32"/>
                    <a:pt x="19" y="33"/>
                  </a:cubicBezTo>
                  <a:cubicBezTo>
                    <a:pt x="20" y="34"/>
                    <a:pt x="25" y="36"/>
                    <a:pt x="26" y="36"/>
                  </a:cubicBezTo>
                  <a:cubicBezTo>
                    <a:pt x="26" y="36"/>
                    <a:pt x="32" y="36"/>
                    <a:pt x="32" y="35"/>
                  </a:cubicBezTo>
                  <a:cubicBezTo>
                    <a:pt x="32" y="35"/>
                    <a:pt x="31" y="35"/>
                    <a:pt x="31" y="35"/>
                  </a:cubicBezTo>
                  <a:cubicBezTo>
                    <a:pt x="31" y="33"/>
                    <a:pt x="35" y="36"/>
                    <a:pt x="34" y="36"/>
                  </a:cubicBezTo>
                  <a:cubicBezTo>
                    <a:pt x="35" y="36"/>
                    <a:pt x="33" y="33"/>
                    <a:pt x="33" y="32"/>
                  </a:cubicBezTo>
                  <a:cubicBezTo>
                    <a:pt x="35" y="31"/>
                    <a:pt x="37" y="37"/>
                    <a:pt x="40" y="35"/>
                  </a:cubicBezTo>
                  <a:cubicBezTo>
                    <a:pt x="41" y="34"/>
                    <a:pt x="39" y="32"/>
                    <a:pt x="40" y="32"/>
                  </a:cubicBezTo>
                  <a:cubicBezTo>
                    <a:pt x="41" y="32"/>
                    <a:pt x="41" y="34"/>
                    <a:pt x="41" y="35"/>
                  </a:cubicBezTo>
                  <a:cubicBezTo>
                    <a:pt x="42" y="35"/>
                    <a:pt x="43" y="31"/>
                    <a:pt x="42" y="31"/>
                  </a:cubicBezTo>
                  <a:cubicBezTo>
                    <a:pt x="42" y="30"/>
                    <a:pt x="42" y="29"/>
                    <a:pt x="41" y="29"/>
                  </a:cubicBezTo>
                  <a:cubicBezTo>
                    <a:pt x="41" y="28"/>
                    <a:pt x="42" y="26"/>
                    <a:pt x="43" y="27"/>
                  </a:cubicBezTo>
                  <a:cubicBezTo>
                    <a:pt x="44" y="28"/>
                    <a:pt x="43" y="32"/>
                    <a:pt x="46" y="30"/>
                  </a:cubicBezTo>
                  <a:cubicBezTo>
                    <a:pt x="47" y="29"/>
                    <a:pt x="50" y="25"/>
                    <a:pt x="52" y="27"/>
                  </a:cubicBezTo>
                  <a:cubicBezTo>
                    <a:pt x="53" y="27"/>
                    <a:pt x="51" y="28"/>
                    <a:pt x="51" y="28"/>
                  </a:cubicBezTo>
                  <a:cubicBezTo>
                    <a:pt x="51" y="28"/>
                    <a:pt x="56" y="27"/>
                    <a:pt x="56" y="27"/>
                  </a:cubicBezTo>
                  <a:cubicBezTo>
                    <a:pt x="56" y="27"/>
                    <a:pt x="54" y="27"/>
                    <a:pt x="54" y="26"/>
                  </a:cubicBezTo>
                  <a:cubicBezTo>
                    <a:pt x="54" y="25"/>
                    <a:pt x="59" y="25"/>
                    <a:pt x="58" y="24"/>
                  </a:cubicBezTo>
                  <a:cubicBezTo>
                    <a:pt x="58" y="22"/>
                    <a:pt x="58" y="25"/>
                    <a:pt x="58" y="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4" name="Freeform 602">
              <a:extLst>
                <a:ext uri="{FF2B5EF4-FFF2-40B4-BE49-F238E27FC236}">
                  <a16:creationId xmlns:a16="http://schemas.microsoft.com/office/drawing/2014/main" id="{7450BD08-C48E-49A3-9777-CD2F04210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6637" y="1621120"/>
              <a:ext cx="808693" cy="421267"/>
            </a:xfrm>
            <a:custGeom>
              <a:avLst/>
              <a:gdLst>
                <a:gd name="T0" fmla="*/ 15 w 156"/>
                <a:gd name="T1" fmla="*/ 77 h 81"/>
                <a:gd name="T2" fmla="*/ 27 w 156"/>
                <a:gd name="T3" fmla="*/ 76 h 81"/>
                <a:gd name="T4" fmla="*/ 37 w 156"/>
                <a:gd name="T5" fmla="*/ 78 h 81"/>
                <a:gd name="T6" fmla="*/ 48 w 156"/>
                <a:gd name="T7" fmla="*/ 77 h 81"/>
                <a:gd name="T8" fmla="*/ 65 w 156"/>
                <a:gd name="T9" fmla="*/ 76 h 81"/>
                <a:gd name="T10" fmla="*/ 59 w 156"/>
                <a:gd name="T11" fmla="*/ 70 h 81"/>
                <a:gd name="T12" fmla="*/ 50 w 156"/>
                <a:gd name="T13" fmla="*/ 65 h 81"/>
                <a:gd name="T14" fmla="*/ 73 w 156"/>
                <a:gd name="T15" fmla="*/ 61 h 81"/>
                <a:gd name="T16" fmla="*/ 76 w 156"/>
                <a:gd name="T17" fmla="*/ 55 h 81"/>
                <a:gd name="T18" fmla="*/ 71 w 156"/>
                <a:gd name="T19" fmla="*/ 50 h 81"/>
                <a:gd name="T20" fmla="*/ 72 w 156"/>
                <a:gd name="T21" fmla="*/ 48 h 81"/>
                <a:gd name="T22" fmla="*/ 78 w 156"/>
                <a:gd name="T23" fmla="*/ 45 h 81"/>
                <a:gd name="T24" fmla="*/ 90 w 156"/>
                <a:gd name="T25" fmla="*/ 44 h 81"/>
                <a:gd name="T26" fmla="*/ 105 w 156"/>
                <a:gd name="T27" fmla="*/ 37 h 81"/>
                <a:gd name="T28" fmla="*/ 105 w 156"/>
                <a:gd name="T29" fmla="*/ 32 h 81"/>
                <a:gd name="T30" fmla="*/ 136 w 156"/>
                <a:gd name="T31" fmla="*/ 21 h 81"/>
                <a:gd name="T32" fmla="*/ 115 w 156"/>
                <a:gd name="T33" fmla="*/ 23 h 81"/>
                <a:gd name="T34" fmla="*/ 134 w 156"/>
                <a:gd name="T35" fmla="*/ 18 h 81"/>
                <a:gd name="T36" fmla="*/ 146 w 156"/>
                <a:gd name="T37" fmla="*/ 10 h 81"/>
                <a:gd name="T38" fmla="*/ 133 w 156"/>
                <a:gd name="T39" fmla="*/ 5 h 81"/>
                <a:gd name="T40" fmla="*/ 121 w 156"/>
                <a:gd name="T41" fmla="*/ 5 h 81"/>
                <a:gd name="T42" fmla="*/ 100 w 156"/>
                <a:gd name="T43" fmla="*/ 2 h 81"/>
                <a:gd name="T44" fmla="*/ 91 w 156"/>
                <a:gd name="T45" fmla="*/ 5 h 81"/>
                <a:gd name="T46" fmla="*/ 80 w 156"/>
                <a:gd name="T47" fmla="*/ 8 h 81"/>
                <a:gd name="T48" fmla="*/ 58 w 156"/>
                <a:gd name="T49" fmla="*/ 4 h 81"/>
                <a:gd name="T50" fmla="*/ 52 w 156"/>
                <a:gd name="T51" fmla="*/ 5 h 81"/>
                <a:gd name="T52" fmla="*/ 46 w 156"/>
                <a:gd name="T53" fmla="*/ 10 h 81"/>
                <a:gd name="T54" fmla="*/ 45 w 156"/>
                <a:gd name="T55" fmla="*/ 12 h 81"/>
                <a:gd name="T56" fmla="*/ 31 w 156"/>
                <a:gd name="T57" fmla="*/ 10 h 81"/>
                <a:gd name="T58" fmla="*/ 34 w 156"/>
                <a:gd name="T59" fmla="*/ 16 h 81"/>
                <a:gd name="T60" fmla="*/ 23 w 156"/>
                <a:gd name="T61" fmla="*/ 16 h 81"/>
                <a:gd name="T62" fmla="*/ 5 w 156"/>
                <a:gd name="T63" fmla="*/ 17 h 81"/>
                <a:gd name="T64" fmla="*/ 11 w 156"/>
                <a:gd name="T65" fmla="*/ 21 h 81"/>
                <a:gd name="T66" fmla="*/ 13 w 156"/>
                <a:gd name="T67" fmla="*/ 26 h 81"/>
                <a:gd name="T68" fmla="*/ 23 w 156"/>
                <a:gd name="T69" fmla="*/ 27 h 81"/>
                <a:gd name="T70" fmla="*/ 20 w 156"/>
                <a:gd name="T71" fmla="*/ 31 h 81"/>
                <a:gd name="T72" fmla="*/ 26 w 156"/>
                <a:gd name="T73" fmla="*/ 30 h 81"/>
                <a:gd name="T74" fmla="*/ 42 w 156"/>
                <a:gd name="T75" fmla="*/ 30 h 81"/>
                <a:gd name="T76" fmla="*/ 52 w 156"/>
                <a:gd name="T77" fmla="*/ 31 h 81"/>
                <a:gd name="T78" fmla="*/ 73 w 156"/>
                <a:gd name="T79" fmla="*/ 21 h 81"/>
                <a:gd name="T80" fmla="*/ 60 w 156"/>
                <a:gd name="T81" fmla="*/ 31 h 81"/>
                <a:gd name="T82" fmla="*/ 44 w 156"/>
                <a:gd name="T83" fmla="*/ 35 h 81"/>
                <a:gd name="T84" fmla="*/ 58 w 156"/>
                <a:gd name="T85" fmla="*/ 42 h 81"/>
                <a:gd name="T86" fmla="*/ 32 w 156"/>
                <a:gd name="T87" fmla="*/ 39 h 81"/>
                <a:gd name="T88" fmla="*/ 42 w 156"/>
                <a:gd name="T89" fmla="*/ 50 h 81"/>
                <a:gd name="T90" fmla="*/ 44 w 156"/>
                <a:gd name="T91" fmla="*/ 52 h 81"/>
                <a:gd name="T92" fmla="*/ 30 w 156"/>
                <a:gd name="T93" fmla="*/ 52 h 81"/>
                <a:gd name="T94" fmla="*/ 27 w 156"/>
                <a:gd name="T95" fmla="*/ 59 h 81"/>
                <a:gd name="T96" fmla="*/ 36 w 156"/>
                <a:gd name="T97" fmla="*/ 57 h 81"/>
                <a:gd name="T98" fmla="*/ 34 w 156"/>
                <a:gd name="T99" fmla="*/ 60 h 81"/>
                <a:gd name="T100" fmla="*/ 37 w 156"/>
                <a:gd name="T101" fmla="*/ 65 h 81"/>
                <a:gd name="T102" fmla="*/ 38 w 156"/>
                <a:gd name="T103" fmla="*/ 68 h 81"/>
                <a:gd name="T104" fmla="*/ 19 w 156"/>
                <a:gd name="T105" fmla="*/ 6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6" h="81">
                  <a:moveTo>
                    <a:pt x="26" y="70"/>
                  </a:moveTo>
                  <a:cubicBezTo>
                    <a:pt x="22" y="70"/>
                    <a:pt x="17" y="70"/>
                    <a:pt x="13" y="71"/>
                  </a:cubicBezTo>
                  <a:cubicBezTo>
                    <a:pt x="11" y="72"/>
                    <a:pt x="11" y="75"/>
                    <a:pt x="12" y="76"/>
                  </a:cubicBezTo>
                  <a:cubicBezTo>
                    <a:pt x="13" y="77"/>
                    <a:pt x="15" y="78"/>
                    <a:pt x="15" y="77"/>
                  </a:cubicBezTo>
                  <a:cubicBezTo>
                    <a:pt x="17" y="77"/>
                    <a:pt x="16" y="76"/>
                    <a:pt x="17" y="75"/>
                  </a:cubicBezTo>
                  <a:cubicBezTo>
                    <a:pt x="17" y="75"/>
                    <a:pt x="17" y="78"/>
                    <a:pt x="17" y="78"/>
                  </a:cubicBezTo>
                  <a:cubicBezTo>
                    <a:pt x="19" y="78"/>
                    <a:pt x="22" y="78"/>
                    <a:pt x="24" y="78"/>
                  </a:cubicBezTo>
                  <a:cubicBezTo>
                    <a:pt x="26" y="78"/>
                    <a:pt x="26" y="76"/>
                    <a:pt x="27" y="76"/>
                  </a:cubicBezTo>
                  <a:cubicBezTo>
                    <a:pt x="29" y="76"/>
                    <a:pt x="27" y="78"/>
                    <a:pt x="27" y="78"/>
                  </a:cubicBezTo>
                  <a:cubicBezTo>
                    <a:pt x="27" y="78"/>
                    <a:pt x="37" y="79"/>
                    <a:pt x="37" y="78"/>
                  </a:cubicBezTo>
                  <a:cubicBezTo>
                    <a:pt x="37" y="78"/>
                    <a:pt x="35" y="77"/>
                    <a:pt x="34" y="76"/>
                  </a:cubicBezTo>
                  <a:cubicBezTo>
                    <a:pt x="34" y="76"/>
                    <a:pt x="38" y="77"/>
                    <a:pt x="37" y="78"/>
                  </a:cubicBezTo>
                  <a:cubicBezTo>
                    <a:pt x="38" y="77"/>
                    <a:pt x="37" y="76"/>
                    <a:pt x="38" y="76"/>
                  </a:cubicBezTo>
                  <a:cubicBezTo>
                    <a:pt x="38" y="76"/>
                    <a:pt x="40" y="77"/>
                    <a:pt x="41" y="77"/>
                  </a:cubicBezTo>
                  <a:cubicBezTo>
                    <a:pt x="43" y="79"/>
                    <a:pt x="41" y="76"/>
                    <a:pt x="42" y="75"/>
                  </a:cubicBezTo>
                  <a:cubicBezTo>
                    <a:pt x="42" y="75"/>
                    <a:pt x="48" y="78"/>
                    <a:pt x="48" y="77"/>
                  </a:cubicBezTo>
                  <a:cubicBezTo>
                    <a:pt x="48" y="76"/>
                    <a:pt x="46" y="76"/>
                    <a:pt x="46" y="75"/>
                  </a:cubicBezTo>
                  <a:cubicBezTo>
                    <a:pt x="46" y="75"/>
                    <a:pt x="53" y="76"/>
                    <a:pt x="53" y="76"/>
                  </a:cubicBezTo>
                  <a:cubicBezTo>
                    <a:pt x="57" y="76"/>
                    <a:pt x="52" y="79"/>
                    <a:pt x="52" y="80"/>
                  </a:cubicBezTo>
                  <a:cubicBezTo>
                    <a:pt x="52" y="81"/>
                    <a:pt x="64" y="76"/>
                    <a:pt x="65" y="76"/>
                  </a:cubicBezTo>
                  <a:cubicBezTo>
                    <a:pt x="67" y="76"/>
                    <a:pt x="72" y="73"/>
                    <a:pt x="68" y="72"/>
                  </a:cubicBezTo>
                  <a:cubicBezTo>
                    <a:pt x="66" y="71"/>
                    <a:pt x="63" y="73"/>
                    <a:pt x="61" y="72"/>
                  </a:cubicBezTo>
                  <a:cubicBezTo>
                    <a:pt x="61" y="72"/>
                    <a:pt x="63" y="70"/>
                    <a:pt x="63" y="70"/>
                  </a:cubicBezTo>
                  <a:cubicBezTo>
                    <a:pt x="63" y="69"/>
                    <a:pt x="60" y="70"/>
                    <a:pt x="59" y="70"/>
                  </a:cubicBezTo>
                  <a:cubicBezTo>
                    <a:pt x="57" y="70"/>
                    <a:pt x="56" y="68"/>
                    <a:pt x="54" y="68"/>
                  </a:cubicBezTo>
                  <a:cubicBezTo>
                    <a:pt x="53" y="69"/>
                    <a:pt x="50" y="70"/>
                    <a:pt x="48" y="69"/>
                  </a:cubicBezTo>
                  <a:cubicBezTo>
                    <a:pt x="49" y="69"/>
                    <a:pt x="50" y="69"/>
                    <a:pt x="51" y="69"/>
                  </a:cubicBezTo>
                  <a:cubicBezTo>
                    <a:pt x="52" y="68"/>
                    <a:pt x="50" y="66"/>
                    <a:pt x="50" y="65"/>
                  </a:cubicBezTo>
                  <a:cubicBezTo>
                    <a:pt x="50" y="67"/>
                    <a:pt x="59" y="68"/>
                    <a:pt x="60" y="68"/>
                  </a:cubicBezTo>
                  <a:cubicBezTo>
                    <a:pt x="61" y="68"/>
                    <a:pt x="63" y="68"/>
                    <a:pt x="65" y="68"/>
                  </a:cubicBezTo>
                  <a:cubicBezTo>
                    <a:pt x="67" y="68"/>
                    <a:pt x="69" y="65"/>
                    <a:pt x="68" y="64"/>
                  </a:cubicBezTo>
                  <a:cubicBezTo>
                    <a:pt x="65" y="61"/>
                    <a:pt x="71" y="61"/>
                    <a:pt x="73" y="61"/>
                  </a:cubicBezTo>
                  <a:cubicBezTo>
                    <a:pt x="74" y="61"/>
                    <a:pt x="79" y="61"/>
                    <a:pt x="80" y="60"/>
                  </a:cubicBezTo>
                  <a:cubicBezTo>
                    <a:pt x="80" y="60"/>
                    <a:pt x="75" y="58"/>
                    <a:pt x="75" y="58"/>
                  </a:cubicBezTo>
                  <a:cubicBezTo>
                    <a:pt x="77" y="57"/>
                    <a:pt x="81" y="59"/>
                    <a:pt x="82" y="57"/>
                  </a:cubicBezTo>
                  <a:cubicBezTo>
                    <a:pt x="83" y="56"/>
                    <a:pt x="77" y="55"/>
                    <a:pt x="76" y="55"/>
                  </a:cubicBezTo>
                  <a:cubicBezTo>
                    <a:pt x="77" y="55"/>
                    <a:pt x="84" y="54"/>
                    <a:pt x="85" y="53"/>
                  </a:cubicBezTo>
                  <a:cubicBezTo>
                    <a:pt x="87" y="52"/>
                    <a:pt x="77" y="50"/>
                    <a:pt x="77" y="51"/>
                  </a:cubicBezTo>
                  <a:cubicBezTo>
                    <a:pt x="77" y="50"/>
                    <a:pt x="79" y="50"/>
                    <a:pt x="79" y="50"/>
                  </a:cubicBezTo>
                  <a:cubicBezTo>
                    <a:pt x="79" y="49"/>
                    <a:pt x="72" y="50"/>
                    <a:pt x="71" y="50"/>
                  </a:cubicBezTo>
                  <a:cubicBezTo>
                    <a:pt x="69" y="50"/>
                    <a:pt x="68" y="51"/>
                    <a:pt x="66" y="52"/>
                  </a:cubicBezTo>
                  <a:cubicBezTo>
                    <a:pt x="67" y="52"/>
                    <a:pt x="70" y="49"/>
                    <a:pt x="68" y="49"/>
                  </a:cubicBezTo>
                  <a:cubicBezTo>
                    <a:pt x="68" y="49"/>
                    <a:pt x="64" y="49"/>
                    <a:pt x="64" y="48"/>
                  </a:cubicBezTo>
                  <a:cubicBezTo>
                    <a:pt x="64" y="48"/>
                    <a:pt x="71" y="48"/>
                    <a:pt x="72" y="48"/>
                  </a:cubicBezTo>
                  <a:cubicBezTo>
                    <a:pt x="71" y="48"/>
                    <a:pt x="68" y="47"/>
                    <a:pt x="68" y="47"/>
                  </a:cubicBezTo>
                  <a:cubicBezTo>
                    <a:pt x="69" y="46"/>
                    <a:pt x="72" y="48"/>
                    <a:pt x="74" y="47"/>
                  </a:cubicBezTo>
                  <a:cubicBezTo>
                    <a:pt x="73" y="47"/>
                    <a:pt x="69" y="46"/>
                    <a:pt x="69" y="46"/>
                  </a:cubicBezTo>
                  <a:cubicBezTo>
                    <a:pt x="69" y="45"/>
                    <a:pt x="77" y="46"/>
                    <a:pt x="78" y="45"/>
                  </a:cubicBezTo>
                  <a:cubicBezTo>
                    <a:pt x="78" y="45"/>
                    <a:pt x="75" y="44"/>
                    <a:pt x="75" y="44"/>
                  </a:cubicBezTo>
                  <a:cubicBezTo>
                    <a:pt x="74" y="44"/>
                    <a:pt x="77" y="44"/>
                    <a:pt x="77" y="44"/>
                  </a:cubicBezTo>
                  <a:cubicBezTo>
                    <a:pt x="79" y="45"/>
                    <a:pt x="80" y="46"/>
                    <a:pt x="82" y="46"/>
                  </a:cubicBezTo>
                  <a:cubicBezTo>
                    <a:pt x="84" y="46"/>
                    <a:pt x="87" y="45"/>
                    <a:pt x="90" y="44"/>
                  </a:cubicBezTo>
                  <a:cubicBezTo>
                    <a:pt x="98" y="43"/>
                    <a:pt x="85" y="42"/>
                    <a:pt x="84" y="40"/>
                  </a:cubicBezTo>
                  <a:cubicBezTo>
                    <a:pt x="84" y="39"/>
                    <a:pt x="93" y="40"/>
                    <a:pt x="94" y="41"/>
                  </a:cubicBezTo>
                  <a:cubicBezTo>
                    <a:pt x="96" y="42"/>
                    <a:pt x="97" y="42"/>
                    <a:pt x="100" y="41"/>
                  </a:cubicBezTo>
                  <a:cubicBezTo>
                    <a:pt x="101" y="41"/>
                    <a:pt x="106" y="39"/>
                    <a:pt x="105" y="37"/>
                  </a:cubicBezTo>
                  <a:cubicBezTo>
                    <a:pt x="105" y="36"/>
                    <a:pt x="94" y="41"/>
                    <a:pt x="97" y="36"/>
                  </a:cubicBezTo>
                  <a:cubicBezTo>
                    <a:pt x="96" y="37"/>
                    <a:pt x="101" y="37"/>
                    <a:pt x="101" y="37"/>
                  </a:cubicBezTo>
                  <a:cubicBezTo>
                    <a:pt x="104" y="37"/>
                    <a:pt x="106" y="36"/>
                    <a:pt x="108" y="36"/>
                  </a:cubicBezTo>
                  <a:cubicBezTo>
                    <a:pt x="108" y="35"/>
                    <a:pt x="105" y="32"/>
                    <a:pt x="105" y="32"/>
                  </a:cubicBezTo>
                  <a:cubicBezTo>
                    <a:pt x="106" y="32"/>
                    <a:pt x="107" y="33"/>
                    <a:pt x="107" y="34"/>
                  </a:cubicBezTo>
                  <a:cubicBezTo>
                    <a:pt x="108" y="35"/>
                    <a:pt x="110" y="34"/>
                    <a:pt x="111" y="34"/>
                  </a:cubicBezTo>
                  <a:cubicBezTo>
                    <a:pt x="114" y="32"/>
                    <a:pt x="116" y="30"/>
                    <a:pt x="119" y="29"/>
                  </a:cubicBezTo>
                  <a:cubicBezTo>
                    <a:pt x="121" y="28"/>
                    <a:pt x="136" y="22"/>
                    <a:pt x="136" y="21"/>
                  </a:cubicBezTo>
                  <a:cubicBezTo>
                    <a:pt x="136" y="20"/>
                    <a:pt x="123" y="23"/>
                    <a:pt x="122" y="23"/>
                  </a:cubicBezTo>
                  <a:cubicBezTo>
                    <a:pt x="119" y="24"/>
                    <a:pt x="116" y="24"/>
                    <a:pt x="112" y="25"/>
                  </a:cubicBezTo>
                  <a:cubicBezTo>
                    <a:pt x="112" y="25"/>
                    <a:pt x="108" y="25"/>
                    <a:pt x="108" y="25"/>
                  </a:cubicBezTo>
                  <a:cubicBezTo>
                    <a:pt x="108" y="24"/>
                    <a:pt x="114" y="24"/>
                    <a:pt x="115" y="23"/>
                  </a:cubicBezTo>
                  <a:cubicBezTo>
                    <a:pt x="116" y="23"/>
                    <a:pt x="123" y="22"/>
                    <a:pt x="123" y="21"/>
                  </a:cubicBezTo>
                  <a:cubicBezTo>
                    <a:pt x="123" y="22"/>
                    <a:pt x="113" y="20"/>
                    <a:pt x="114" y="19"/>
                  </a:cubicBezTo>
                  <a:cubicBezTo>
                    <a:pt x="114" y="19"/>
                    <a:pt x="126" y="20"/>
                    <a:pt x="127" y="19"/>
                  </a:cubicBezTo>
                  <a:cubicBezTo>
                    <a:pt x="129" y="19"/>
                    <a:pt x="132" y="18"/>
                    <a:pt x="134" y="18"/>
                  </a:cubicBezTo>
                  <a:cubicBezTo>
                    <a:pt x="135" y="18"/>
                    <a:pt x="137" y="18"/>
                    <a:pt x="138" y="18"/>
                  </a:cubicBezTo>
                  <a:cubicBezTo>
                    <a:pt x="142" y="17"/>
                    <a:pt x="146" y="16"/>
                    <a:pt x="149" y="15"/>
                  </a:cubicBezTo>
                  <a:cubicBezTo>
                    <a:pt x="149" y="15"/>
                    <a:pt x="156" y="11"/>
                    <a:pt x="153" y="10"/>
                  </a:cubicBezTo>
                  <a:cubicBezTo>
                    <a:pt x="151" y="10"/>
                    <a:pt x="148" y="10"/>
                    <a:pt x="146" y="10"/>
                  </a:cubicBezTo>
                  <a:cubicBezTo>
                    <a:pt x="145" y="9"/>
                    <a:pt x="143" y="10"/>
                    <a:pt x="143" y="9"/>
                  </a:cubicBezTo>
                  <a:cubicBezTo>
                    <a:pt x="143" y="7"/>
                    <a:pt x="141" y="7"/>
                    <a:pt x="141" y="5"/>
                  </a:cubicBezTo>
                  <a:cubicBezTo>
                    <a:pt x="141" y="5"/>
                    <a:pt x="137" y="6"/>
                    <a:pt x="136" y="6"/>
                  </a:cubicBezTo>
                  <a:cubicBezTo>
                    <a:pt x="135" y="5"/>
                    <a:pt x="134" y="3"/>
                    <a:pt x="133" y="5"/>
                  </a:cubicBezTo>
                  <a:cubicBezTo>
                    <a:pt x="133" y="5"/>
                    <a:pt x="127" y="6"/>
                    <a:pt x="126" y="6"/>
                  </a:cubicBezTo>
                  <a:cubicBezTo>
                    <a:pt x="124" y="7"/>
                    <a:pt x="122" y="7"/>
                    <a:pt x="120" y="7"/>
                  </a:cubicBezTo>
                  <a:cubicBezTo>
                    <a:pt x="120" y="7"/>
                    <a:pt x="116" y="7"/>
                    <a:pt x="116" y="7"/>
                  </a:cubicBezTo>
                  <a:cubicBezTo>
                    <a:pt x="116" y="6"/>
                    <a:pt x="120" y="6"/>
                    <a:pt x="121" y="5"/>
                  </a:cubicBezTo>
                  <a:cubicBezTo>
                    <a:pt x="123" y="5"/>
                    <a:pt x="125" y="4"/>
                    <a:pt x="126" y="3"/>
                  </a:cubicBezTo>
                  <a:cubicBezTo>
                    <a:pt x="124" y="6"/>
                    <a:pt x="103" y="0"/>
                    <a:pt x="102" y="2"/>
                  </a:cubicBezTo>
                  <a:cubicBezTo>
                    <a:pt x="102" y="3"/>
                    <a:pt x="104" y="3"/>
                    <a:pt x="105" y="4"/>
                  </a:cubicBezTo>
                  <a:cubicBezTo>
                    <a:pt x="105" y="5"/>
                    <a:pt x="100" y="2"/>
                    <a:pt x="100" y="2"/>
                  </a:cubicBezTo>
                  <a:cubicBezTo>
                    <a:pt x="98" y="1"/>
                    <a:pt x="95" y="2"/>
                    <a:pt x="94" y="2"/>
                  </a:cubicBezTo>
                  <a:cubicBezTo>
                    <a:pt x="93" y="2"/>
                    <a:pt x="90" y="2"/>
                    <a:pt x="91" y="3"/>
                  </a:cubicBezTo>
                  <a:cubicBezTo>
                    <a:pt x="92" y="4"/>
                    <a:pt x="94" y="7"/>
                    <a:pt x="95" y="6"/>
                  </a:cubicBezTo>
                  <a:cubicBezTo>
                    <a:pt x="95" y="7"/>
                    <a:pt x="91" y="6"/>
                    <a:pt x="91" y="5"/>
                  </a:cubicBezTo>
                  <a:cubicBezTo>
                    <a:pt x="88" y="5"/>
                    <a:pt x="87" y="2"/>
                    <a:pt x="85" y="2"/>
                  </a:cubicBezTo>
                  <a:cubicBezTo>
                    <a:pt x="81" y="2"/>
                    <a:pt x="78" y="2"/>
                    <a:pt x="75" y="2"/>
                  </a:cubicBezTo>
                  <a:cubicBezTo>
                    <a:pt x="70" y="3"/>
                    <a:pt x="73" y="4"/>
                    <a:pt x="76" y="5"/>
                  </a:cubicBezTo>
                  <a:cubicBezTo>
                    <a:pt x="77" y="6"/>
                    <a:pt x="79" y="7"/>
                    <a:pt x="80" y="8"/>
                  </a:cubicBezTo>
                  <a:cubicBezTo>
                    <a:pt x="80" y="8"/>
                    <a:pt x="77" y="10"/>
                    <a:pt x="77" y="10"/>
                  </a:cubicBezTo>
                  <a:cubicBezTo>
                    <a:pt x="76" y="10"/>
                    <a:pt x="78" y="9"/>
                    <a:pt x="78" y="9"/>
                  </a:cubicBezTo>
                  <a:cubicBezTo>
                    <a:pt x="78" y="8"/>
                    <a:pt x="71" y="4"/>
                    <a:pt x="70" y="4"/>
                  </a:cubicBezTo>
                  <a:cubicBezTo>
                    <a:pt x="66" y="4"/>
                    <a:pt x="62" y="3"/>
                    <a:pt x="58" y="4"/>
                  </a:cubicBezTo>
                  <a:cubicBezTo>
                    <a:pt x="58" y="4"/>
                    <a:pt x="60" y="6"/>
                    <a:pt x="61" y="6"/>
                  </a:cubicBezTo>
                  <a:cubicBezTo>
                    <a:pt x="62" y="6"/>
                    <a:pt x="64" y="7"/>
                    <a:pt x="66" y="6"/>
                  </a:cubicBezTo>
                  <a:cubicBezTo>
                    <a:pt x="64" y="7"/>
                    <a:pt x="61" y="8"/>
                    <a:pt x="59" y="7"/>
                  </a:cubicBezTo>
                  <a:cubicBezTo>
                    <a:pt x="58" y="7"/>
                    <a:pt x="51" y="4"/>
                    <a:pt x="52" y="5"/>
                  </a:cubicBezTo>
                  <a:cubicBezTo>
                    <a:pt x="52" y="4"/>
                    <a:pt x="57" y="10"/>
                    <a:pt x="53" y="9"/>
                  </a:cubicBezTo>
                  <a:cubicBezTo>
                    <a:pt x="52" y="8"/>
                    <a:pt x="49" y="7"/>
                    <a:pt x="47" y="8"/>
                  </a:cubicBezTo>
                  <a:cubicBezTo>
                    <a:pt x="48" y="8"/>
                    <a:pt x="51" y="9"/>
                    <a:pt x="51" y="9"/>
                  </a:cubicBezTo>
                  <a:cubicBezTo>
                    <a:pt x="50" y="10"/>
                    <a:pt x="46" y="8"/>
                    <a:pt x="46" y="10"/>
                  </a:cubicBezTo>
                  <a:cubicBezTo>
                    <a:pt x="46" y="11"/>
                    <a:pt x="50" y="12"/>
                    <a:pt x="51" y="13"/>
                  </a:cubicBezTo>
                  <a:cubicBezTo>
                    <a:pt x="54" y="13"/>
                    <a:pt x="61" y="14"/>
                    <a:pt x="61" y="17"/>
                  </a:cubicBezTo>
                  <a:cubicBezTo>
                    <a:pt x="61" y="16"/>
                    <a:pt x="54" y="15"/>
                    <a:pt x="52" y="14"/>
                  </a:cubicBezTo>
                  <a:cubicBezTo>
                    <a:pt x="50" y="14"/>
                    <a:pt x="47" y="11"/>
                    <a:pt x="45" y="12"/>
                  </a:cubicBezTo>
                  <a:cubicBezTo>
                    <a:pt x="45" y="12"/>
                    <a:pt x="48" y="14"/>
                    <a:pt x="48" y="14"/>
                  </a:cubicBezTo>
                  <a:cubicBezTo>
                    <a:pt x="48" y="14"/>
                    <a:pt x="45" y="15"/>
                    <a:pt x="45" y="14"/>
                  </a:cubicBezTo>
                  <a:cubicBezTo>
                    <a:pt x="43" y="13"/>
                    <a:pt x="42" y="12"/>
                    <a:pt x="40" y="11"/>
                  </a:cubicBezTo>
                  <a:cubicBezTo>
                    <a:pt x="39" y="10"/>
                    <a:pt x="31" y="10"/>
                    <a:pt x="31" y="10"/>
                  </a:cubicBezTo>
                  <a:cubicBezTo>
                    <a:pt x="31" y="11"/>
                    <a:pt x="34" y="11"/>
                    <a:pt x="31" y="12"/>
                  </a:cubicBezTo>
                  <a:cubicBezTo>
                    <a:pt x="30" y="12"/>
                    <a:pt x="25" y="14"/>
                    <a:pt x="25" y="14"/>
                  </a:cubicBezTo>
                  <a:cubicBezTo>
                    <a:pt x="26" y="14"/>
                    <a:pt x="29" y="13"/>
                    <a:pt x="29" y="13"/>
                  </a:cubicBezTo>
                  <a:cubicBezTo>
                    <a:pt x="30" y="14"/>
                    <a:pt x="34" y="16"/>
                    <a:pt x="34" y="16"/>
                  </a:cubicBezTo>
                  <a:cubicBezTo>
                    <a:pt x="34" y="16"/>
                    <a:pt x="31" y="15"/>
                    <a:pt x="31" y="16"/>
                  </a:cubicBezTo>
                  <a:cubicBezTo>
                    <a:pt x="31" y="16"/>
                    <a:pt x="32" y="19"/>
                    <a:pt x="30" y="17"/>
                  </a:cubicBezTo>
                  <a:cubicBezTo>
                    <a:pt x="29" y="16"/>
                    <a:pt x="28" y="14"/>
                    <a:pt x="26" y="15"/>
                  </a:cubicBezTo>
                  <a:cubicBezTo>
                    <a:pt x="25" y="15"/>
                    <a:pt x="24" y="17"/>
                    <a:pt x="23" y="16"/>
                  </a:cubicBezTo>
                  <a:cubicBezTo>
                    <a:pt x="22" y="15"/>
                    <a:pt x="21" y="14"/>
                    <a:pt x="19" y="14"/>
                  </a:cubicBezTo>
                  <a:cubicBezTo>
                    <a:pt x="18" y="14"/>
                    <a:pt x="15" y="15"/>
                    <a:pt x="14" y="16"/>
                  </a:cubicBezTo>
                  <a:cubicBezTo>
                    <a:pt x="12" y="17"/>
                    <a:pt x="13" y="18"/>
                    <a:pt x="10" y="17"/>
                  </a:cubicBezTo>
                  <a:cubicBezTo>
                    <a:pt x="8" y="16"/>
                    <a:pt x="7" y="17"/>
                    <a:pt x="5" y="17"/>
                  </a:cubicBezTo>
                  <a:cubicBezTo>
                    <a:pt x="4" y="18"/>
                    <a:pt x="0" y="18"/>
                    <a:pt x="0" y="19"/>
                  </a:cubicBezTo>
                  <a:cubicBezTo>
                    <a:pt x="0" y="21"/>
                    <a:pt x="9" y="19"/>
                    <a:pt x="9" y="20"/>
                  </a:cubicBezTo>
                  <a:cubicBezTo>
                    <a:pt x="9" y="21"/>
                    <a:pt x="6" y="21"/>
                    <a:pt x="5" y="22"/>
                  </a:cubicBezTo>
                  <a:cubicBezTo>
                    <a:pt x="5" y="21"/>
                    <a:pt x="10" y="21"/>
                    <a:pt x="11" y="21"/>
                  </a:cubicBezTo>
                  <a:cubicBezTo>
                    <a:pt x="12" y="21"/>
                    <a:pt x="17" y="21"/>
                    <a:pt x="17" y="21"/>
                  </a:cubicBezTo>
                  <a:cubicBezTo>
                    <a:pt x="17" y="21"/>
                    <a:pt x="15" y="22"/>
                    <a:pt x="14" y="22"/>
                  </a:cubicBezTo>
                  <a:cubicBezTo>
                    <a:pt x="12" y="22"/>
                    <a:pt x="11" y="22"/>
                    <a:pt x="9" y="24"/>
                  </a:cubicBezTo>
                  <a:cubicBezTo>
                    <a:pt x="5" y="26"/>
                    <a:pt x="12" y="26"/>
                    <a:pt x="13" y="26"/>
                  </a:cubicBezTo>
                  <a:cubicBezTo>
                    <a:pt x="17" y="27"/>
                    <a:pt x="20" y="27"/>
                    <a:pt x="24" y="26"/>
                  </a:cubicBezTo>
                  <a:cubicBezTo>
                    <a:pt x="26" y="25"/>
                    <a:pt x="31" y="22"/>
                    <a:pt x="34" y="24"/>
                  </a:cubicBezTo>
                  <a:cubicBezTo>
                    <a:pt x="34" y="24"/>
                    <a:pt x="29" y="26"/>
                    <a:pt x="29" y="26"/>
                  </a:cubicBezTo>
                  <a:cubicBezTo>
                    <a:pt x="27" y="26"/>
                    <a:pt x="25" y="26"/>
                    <a:pt x="23" y="27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6" y="28"/>
                    <a:pt x="14" y="27"/>
                    <a:pt x="12" y="28"/>
                  </a:cubicBezTo>
                  <a:cubicBezTo>
                    <a:pt x="13" y="28"/>
                    <a:pt x="16" y="29"/>
                    <a:pt x="16" y="29"/>
                  </a:cubicBezTo>
                  <a:cubicBezTo>
                    <a:pt x="17" y="30"/>
                    <a:pt x="18" y="31"/>
                    <a:pt x="20" y="31"/>
                  </a:cubicBezTo>
                  <a:cubicBezTo>
                    <a:pt x="24" y="31"/>
                    <a:pt x="26" y="28"/>
                    <a:pt x="30" y="27"/>
                  </a:cubicBezTo>
                  <a:cubicBezTo>
                    <a:pt x="31" y="27"/>
                    <a:pt x="44" y="26"/>
                    <a:pt x="44" y="25"/>
                  </a:cubicBezTo>
                  <a:cubicBezTo>
                    <a:pt x="44" y="26"/>
                    <a:pt x="38" y="26"/>
                    <a:pt x="37" y="26"/>
                  </a:cubicBezTo>
                  <a:cubicBezTo>
                    <a:pt x="34" y="27"/>
                    <a:pt x="29" y="28"/>
                    <a:pt x="26" y="30"/>
                  </a:cubicBezTo>
                  <a:cubicBezTo>
                    <a:pt x="23" y="33"/>
                    <a:pt x="32" y="32"/>
                    <a:pt x="33" y="32"/>
                  </a:cubicBezTo>
                  <a:cubicBezTo>
                    <a:pt x="35" y="32"/>
                    <a:pt x="37" y="33"/>
                    <a:pt x="39" y="31"/>
                  </a:cubicBezTo>
                  <a:cubicBezTo>
                    <a:pt x="40" y="31"/>
                    <a:pt x="40" y="30"/>
                    <a:pt x="40" y="29"/>
                  </a:cubicBezTo>
                  <a:cubicBezTo>
                    <a:pt x="41" y="29"/>
                    <a:pt x="42" y="29"/>
                    <a:pt x="42" y="30"/>
                  </a:cubicBezTo>
                  <a:cubicBezTo>
                    <a:pt x="42" y="30"/>
                    <a:pt x="42" y="30"/>
                    <a:pt x="41" y="30"/>
                  </a:cubicBezTo>
                  <a:cubicBezTo>
                    <a:pt x="43" y="30"/>
                    <a:pt x="48" y="28"/>
                    <a:pt x="50" y="29"/>
                  </a:cubicBezTo>
                  <a:cubicBezTo>
                    <a:pt x="49" y="28"/>
                    <a:pt x="44" y="32"/>
                    <a:pt x="43" y="32"/>
                  </a:cubicBezTo>
                  <a:cubicBezTo>
                    <a:pt x="44" y="33"/>
                    <a:pt x="50" y="31"/>
                    <a:pt x="52" y="31"/>
                  </a:cubicBezTo>
                  <a:cubicBezTo>
                    <a:pt x="55" y="31"/>
                    <a:pt x="58" y="30"/>
                    <a:pt x="61" y="28"/>
                  </a:cubicBezTo>
                  <a:cubicBezTo>
                    <a:pt x="62" y="27"/>
                    <a:pt x="62" y="25"/>
                    <a:pt x="62" y="25"/>
                  </a:cubicBezTo>
                  <a:cubicBezTo>
                    <a:pt x="64" y="25"/>
                    <a:pt x="64" y="25"/>
                    <a:pt x="65" y="24"/>
                  </a:cubicBezTo>
                  <a:cubicBezTo>
                    <a:pt x="66" y="24"/>
                    <a:pt x="73" y="20"/>
                    <a:pt x="73" y="21"/>
                  </a:cubicBezTo>
                  <a:cubicBezTo>
                    <a:pt x="73" y="21"/>
                    <a:pt x="69" y="24"/>
                    <a:pt x="69" y="24"/>
                  </a:cubicBezTo>
                  <a:cubicBezTo>
                    <a:pt x="68" y="25"/>
                    <a:pt x="64" y="27"/>
                    <a:pt x="64" y="28"/>
                  </a:cubicBezTo>
                  <a:cubicBezTo>
                    <a:pt x="64" y="29"/>
                    <a:pt x="75" y="28"/>
                    <a:pt x="75" y="29"/>
                  </a:cubicBezTo>
                  <a:cubicBezTo>
                    <a:pt x="75" y="28"/>
                    <a:pt x="60" y="32"/>
                    <a:pt x="60" y="31"/>
                  </a:cubicBezTo>
                  <a:cubicBezTo>
                    <a:pt x="60" y="31"/>
                    <a:pt x="69" y="32"/>
                    <a:pt x="68" y="32"/>
                  </a:cubicBezTo>
                  <a:cubicBezTo>
                    <a:pt x="68" y="33"/>
                    <a:pt x="64" y="33"/>
                    <a:pt x="63" y="33"/>
                  </a:cubicBezTo>
                  <a:cubicBezTo>
                    <a:pt x="61" y="33"/>
                    <a:pt x="58" y="33"/>
                    <a:pt x="56" y="34"/>
                  </a:cubicBezTo>
                  <a:cubicBezTo>
                    <a:pt x="52" y="34"/>
                    <a:pt x="48" y="34"/>
                    <a:pt x="44" y="35"/>
                  </a:cubicBezTo>
                  <a:cubicBezTo>
                    <a:pt x="43" y="35"/>
                    <a:pt x="43" y="36"/>
                    <a:pt x="45" y="36"/>
                  </a:cubicBezTo>
                  <a:cubicBezTo>
                    <a:pt x="46" y="37"/>
                    <a:pt x="49" y="38"/>
                    <a:pt x="50" y="39"/>
                  </a:cubicBezTo>
                  <a:cubicBezTo>
                    <a:pt x="52" y="41"/>
                    <a:pt x="50" y="43"/>
                    <a:pt x="53" y="43"/>
                  </a:cubicBezTo>
                  <a:cubicBezTo>
                    <a:pt x="54" y="42"/>
                    <a:pt x="57" y="43"/>
                    <a:pt x="58" y="42"/>
                  </a:cubicBezTo>
                  <a:cubicBezTo>
                    <a:pt x="49" y="47"/>
                    <a:pt x="44" y="36"/>
                    <a:pt x="37" y="36"/>
                  </a:cubicBezTo>
                  <a:cubicBezTo>
                    <a:pt x="35" y="36"/>
                    <a:pt x="26" y="34"/>
                    <a:pt x="26" y="36"/>
                  </a:cubicBezTo>
                  <a:cubicBezTo>
                    <a:pt x="26" y="36"/>
                    <a:pt x="25" y="38"/>
                    <a:pt x="25" y="38"/>
                  </a:cubicBezTo>
                  <a:cubicBezTo>
                    <a:pt x="26" y="38"/>
                    <a:pt x="32" y="38"/>
                    <a:pt x="32" y="39"/>
                  </a:cubicBezTo>
                  <a:cubicBezTo>
                    <a:pt x="32" y="39"/>
                    <a:pt x="26" y="39"/>
                    <a:pt x="26" y="41"/>
                  </a:cubicBezTo>
                  <a:cubicBezTo>
                    <a:pt x="26" y="42"/>
                    <a:pt x="32" y="42"/>
                    <a:pt x="34" y="43"/>
                  </a:cubicBezTo>
                  <a:cubicBezTo>
                    <a:pt x="35" y="44"/>
                    <a:pt x="36" y="45"/>
                    <a:pt x="37" y="46"/>
                  </a:cubicBezTo>
                  <a:cubicBezTo>
                    <a:pt x="38" y="48"/>
                    <a:pt x="40" y="49"/>
                    <a:pt x="42" y="50"/>
                  </a:cubicBezTo>
                  <a:cubicBezTo>
                    <a:pt x="44" y="51"/>
                    <a:pt x="45" y="51"/>
                    <a:pt x="47" y="50"/>
                  </a:cubicBezTo>
                  <a:cubicBezTo>
                    <a:pt x="48" y="50"/>
                    <a:pt x="50" y="49"/>
                    <a:pt x="51" y="50"/>
                  </a:cubicBezTo>
                  <a:cubicBezTo>
                    <a:pt x="51" y="50"/>
                    <a:pt x="50" y="52"/>
                    <a:pt x="50" y="52"/>
                  </a:cubicBezTo>
                  <a:cubicBezTo>
                    <a:pt x="48" y="52"/>
                    <a:pt x="45" y="51"/>
                    <a:pt x="44" y="52"/>
                  </a:cubicBezTo>
                  <a:cubicBezTo>
                    <a:pt x="44" y="51"/>
                    <a:pt x="48" y="54"/>
                    <a:pt x="48" y="54"/>
                  </a:cubicBezTo>
                  <a:cubicBezTo>
                    <a:pt x="48" y="55"/>
                    <a:pt x="43" y="53"/>
                    <a:pt x="43" y="53"/>
                  </a:cubicBezTo>
                  <a:cubicBezTo>
                    <a:pt x="40" y="51"/>
                    <a:pt x="38" y="51"/>
                    <a:pt x="35" y="51"/>
                  </a:cubicBezTo>
                  <a:cubicBezTo>
                    <a:pt x="33" y="51"/>
                    <a:pt x="32" y="51"/>
                    <a:pt x="30" y="52"/>
                  </a:cubicBezTo>
                  <a:cubicBezTo>
                    <a:pt x="28" y="53"/>
                    <a:pt x="27" y="52"/>
                    <a:pt x="26" y="53"/>
                  </a:cubicBezTo>
                  <a:cubicBezTo>
                    <a:pt x="25" y="54"/>
                    <a:pt x="25" y="55"/>
                    <a:pt x="23" y="55"/>
                  </a:cubicBezTo>
                  <a:cubicBezTo>
                    <a:pt x="22" y="56"/>
                    <a:pt x="21" y="59"/>
                    <a:pt x="23" y="59"/>
                  </a:cubicBezTo>
                  <a:cubicBezTo>
                    <a:pt x="25" y="59"/>
                    <a:pt x="27" y="58"/>
                    <a:pt x="27" y="59"/>
                  </a:cubicBezTo>
                  <a:cubicBezTo>
                    <a:pt x="28" y="61"/>
                    <a:pt x="32" y="60"/>
                    <a:pt x="32" y="59"/>
                  </a:cubicBezTo>
                  <a:cubicBezTo>
                    <a:pt x="33" y="59"/>
                    <a:pt x="35" y="56"/>
                    <a:pt x="35" y="55"/>
                  </a:cubicBezTo>
                  <a:cubicBezTo>
                    <a:pt x="35" y="56"/>
                    <a:pt x="35" y="56"/>
                    <a:pt x="35" y="57"/>
                  </a:cubicBezTo>
                  <a:cubicBezTo>
                    <a:pt x="35" y="57"/>
                    <a:pt x="36" y="57"/>
                    <a:pt x="36" y="57"/>
                  </a:cubicBezTo>
                  <a:cubicBezTo>
                    <a:pt x="36" y="57"/>
                    <a:pt x="35" y="58"/>
                    <a:pt x="35" y="59"/>
                  </a:cubicBezTo>
                  <a:cubicBezTo>
                    <a:pt x="35" y="59"/>
                    <a:pt x="35" y="59"/>
                    <a:pt x="36" y="59"/>
                  </a:cubicBezTo>
                  <a:cubicBezTo>
                    <a:pt x="36" y="59"/>
                    <a:pt x="33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1"/>
                    <a:pt x="31" y="60"/>
                    <a:pt x="30" y="61"/>
                  </a:cubicBezTo>
                  <a:cubicBezTo>
                    <a:pt x="31" y="61"/>
                    <a:pt x="35" y="61"/>
                    <a:pt x="36" y="62"/>
                  </a:cubicBezTo>
                  <a:cubicBezTo>
                    <a:pt x="36" y="62"/>
                    <a:pt x="31" y="65"/>
                    <a:pt x="32" y="65"/>
                  </a:cubicBezTo>
                  <a:cubicBezTo>
                    <a:pt x="32" y="66"/>
                    <a:pt x="37" y="65"/>
                    <a:pt x="37" y="65"/>
                  </a:cubicBezTo>
                  <a:cubicBezTo>
                    <a:pt x="37" y="65"/>
                    <a:pt x="36" y="65"/>
                    <a:pt x="36" y="65"/>
                  </a:cubicBezTo>
                  <a:cubicBezTo>
                    <a:pt x="36" y="66"/>
                    <a:pt x="41" y="65"/>
                    <a:pt x="42" y="64"/>
                  </a:cubicBezTo>
                  <a:cubicBezTo>
                    <a:pt x="42" y="64"/>
                    <a:pt x="46" y="59"/>
                    <a:pt x="47" y="60"/>
                  </a:cubicBezTo>
                  <a:cubicBezTo>
                    <a:pt x="48" y="61"/>
                    <a:pt x="40" y="67"/>
                    <a:pt x="38" y="68"/>
                  </a:cubicBezTo>
                  <a:cubicBezTo>
                    <a:pt x="35" y="68"/>
                    <a:pt x="33" y="68"/>
                    <a:pt x="30" y="66"/>
                  </a:cubicBezTo>
                  <a:cubicBezTo>
                    <a:pt x="28" y="65"/>
                    <a:pt x="28" y="63"/>
                    <a:pt x="26" y="63"/>
                  </a:cubicBezTo>
                  <a:cubicBezTo>
                    <a:pt x="24" y="62"/>
                    <a:pt x="22" y="62"/>
                    <a:pt x="20" y="62"/>
                  </a:cubicBezTo>
                  <a:cubicBezTo>
                    <a:pt x="17" y="62"/>
                    <a:pt x="17" y="63"/>
                    <a:pt x="19" y="65"/>
                  </a:cubicBezTo>
                  <a:cubicBezTo>
                    <a:pt x="20" y="66"/>
                    <a:pt x="20" y="67"/>
                    <a:pt x="22" y="67"/>
                  </a:cubicBezTo>
                  <a:cubicBezTo>
                    <a:pt x="25" y="67"/>
                    <a:pt x="22" y="67"/>
                    <a:pt x="22" y="68"/>
                  </a:cubicBezTo>
                  <a:cubicBezTo>
                    <a:pt x="22" y="68"/>
                    <a:pt x="26" y="70"/>
                    <a:pt x="26" y="7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5" name="Freeform 604">
              <a:extLst>
                <a:ext uri="{FF2B5EF4-FFF2-40B4-BE49-F238E27FC236}">
                  <a16:creationId xmlns:a16="http://schemas.microsoft.com/office/drawing/2014/main" id="{25B4ABC5-80F6-49C3-BC9A-98C3FB086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326" y="1854763"/>
              <a:ext cx="72553" cy="26551"/>
            </a:xfrm>
            <a:custGeom>
              <a:avLst/>
              <a:gdLst>
                <a:gd name="T0" fmla="*/ 13 w 14"/>
                <a:gd name="T1" fmla="*/ 4 h 5"/>
                <a:gd name="T2" fmla="*/ 11 w 14"/>
                <a:gd name="T3" fmla="*/ 2 h 5"/>
                <a:gd name="T4" fmla="*/ 8 w 14"/>
                <a:gd name="T5" fmla="*/ 2 h 5"/>
                <a:gd name="T6" fmla="*/ 1 w 14"/>
                <a:gd name="T7" fmla="*/ 1 h 5"/>
                <a:gd name="T8" fmla="*/ 2 w 14"/>
                <a:gd name="T9" fmla="*/ 2 h 5"/>
                <a:gd name="T10" fmla="*/ 0 w 14"/>
                <a:gd name="T11" fmla="*/ 3 h 5"/>
                <a:gd name="T12" fmla="*/ 3 w 14"/>
                <a:gd name="T13" fmla="*/ 3 h 5"/>
                <a:gd name="T14" fmla="*/ 8 w 14"/>
                <a:gd name="T15" fmla="*/ 4 h 5"/>
                <a:gd name="T16" fmla="*/ 13 w 14"/>
                <a:gd name="T17" fmla="*/ 4 h 5"/>
                <a:gd name="T18" fmla="*/ 13 w 14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5">
                  <a:moveTo>
                    <a:pt x="13" y="4"/>
                  </a:moveTo>
                  <a:cubicBezTo>
                    <a:pt x="12" y="3"/>
                    <a:pt x="13" y="3"/>
                    <a:pt x="11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2"/>
                    <a:pt x="2" y="2"/>
                  </a:cubicBezTo>
                  <a:cubicBezTo>
                    <a:pt x="2" y="3"/>
                    <a:pt x="0" y="4"/>
                    <a:pt x="0" y="3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4" y="3"/>
                    <a:pt x="6" y="4"/>
                    <a:pt x="8" y="4"/>
                  </a:cubicBezTo>
                  <a:cubicBezTo>
                    <a:pt x="9" y="4"/>
                    <a:pt x="13" y="4"/>
                    <a:pt x="13" y="4"/>
                  </a:cubicBezTo>
                  <a:cubicBezTo>
                    <a:pt x="12" y="3"/>
                    <a:pt x="14" y="5"/>
                    <a:pt x="13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6" name="Freeform 605">
              <a:extLst>
                <a:ext uri="{FF2B5EF4-FFF2-40B4-BE49-F238E27FC236}">
                  <a16:creationId xmlns:a16="http://schemas.microsoft.com/office/drawing/2014/main" id="{E7126C7E-8EA3-4FE6-B6BD-CD5F9BFA4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3594" y="1876002"/>
              <a:ext cx="30084" cy="10621"/>
            </a:xfrm>
            <a:custGeom>
              <a:avLst/>
              <a:gdLst>
                <a:gd name="T0" fmla="*/ 5 w 6"/>
                <a:gd name="T1" fmla="*/ 1 h 2"/>
                <a:gd name="T2" fmla="*/ 2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4" y="2"/>
                    <a:pt x="0" y="0"/>
                    <a:pt x="2" y="0"/>
                  </a:cubicBezTo>
                  <a:cubicBezTo>
                    <a:pt x="3" y="0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7" name="Freeform 606">
              <a:extLst>
                <a:ext uri="{FF2B5EF4-FFF2-40B4-BE49-F238E27FC236}">
                  <a16:creationId xmlns:a16="http://schemas.microsoft.com/office/drawing/2014/main" id="{2A6D56EB-8812-4085-A390-45C8CA6AB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8082" y="2037076"/>
              <a:ext cx="30084" cy="15931"/>
            </a:xfrm>
            <a:custGeom>
              <a:avLst/>
              <a:gdLst>
                <a:gd name="T0" fmla="*/ 4 w 6"/>
                <a:gd name="T1" fmla="*/ 1 h 3"/>
                <a:gd name="T2" fmla="*/ 1 w 6"/>
                <a:gd name="T3" fmla="*/ 2 h 3"/>
                <a:gd name="T4" fmla="*/ 4 w 6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0" y="2"/>
                    <a:pt x="1" y="2"/>
                  </a:cubicBezTo>
                  <a:cubicBezTo>
                    <a:pt x="2" y="3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8" name="Freeform 607">
              <a:extLst>
                <a:ext uri="{FF2B5EF4-FFF2-40B4-BE49-F238E27FC236}">
                  <a16:creationId xmlns:a16="http://schemas.microsoft.com/office/drawing/2014/main" id="{FBC10F6E-5BBF-45BE-BC4A-609C5E365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821" y="2759248"/>
              <a:ext cx="26543" cy="21241"/>
            </a:xfrm>
            <a:custGeom>
              <a:avLst/>
              <a:gdLst>
                <a:gd name="T0" fmla="*/ 4 w 5"/>
                <a:gd name="T1" fmla="*/ 1 h 4"/>
                <a:gd name="T2" fmla="*/ 1 w 5"/>
                <a:gd name="T3" fmla="*/ 4 h 4"/>
                <a:gd name="T4" fmla="*/ 4 w 5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3" y="0"/>
                    <a:pt x="0" y="4"/>
                    <a:pt x="1" y="4"/>
                  </a:cubicBezTo>
                  <a:cubicBezTo>
                    <a:pt x="1" y="4"/>
                    <a:pt x="5" y="1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09" name="Freeform 608">
              <a:extLst>
                <a:ext uri="{FF2B5EF4-FFF2-40B4-BE49-F238E27FC236}">
                  <a16:creationId xmlns:a16="http://schemas.microsoft.com/office/drawing/2014/main" id="{B1D70CDC-2A2E-438A-92D1-925903407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984" y="2753937"/>
              <a:ext cx="5310" cy="531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0" name="Freeform 609">
              <a:extLst>
                <a:ext uri="{FF2B5EF4-FFF2-40B4-BE49-F238E27FC236}">
                  <a16:creationId xmlns:a16="http://schemas.microsoft.com/office/drawing/2014/main" id="{C6713CD9-A8A4-4B6C-934C-F8AAC06CA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1881" y="2759248"/>
              <a:ext cx="35392" cy="31860"/>
            </a:xfrm>
            <a:custGeom>
              <a:avLst/>
              <a:gdLst>
                <a:gd name="T0" fmla="*/ 5 w 7"/>
                <a:gd name="T1" fmla="*/ 2 h 6"/>
                <a:gd name="T2" fmla="*/ 1 w 7"/>
                <a:gd name="T3" fmla="*/ 2 h 6"/>
                <a:gd name="T4" fmla="*/ 5 w 7"/>
                <a:gd name="T5" fmla="*/ 2 h 6"/>
                <a:gd name="T6" fmla="*/ 5 w 7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5" y="2"/>
                  </a:moveTo>
                  <a:cubicBezTo>
                    <a:pt x="7" y="0"/>
                    <a:pt x="2" y="0"/>
                    <a:pt x="1" y="2"/>
                  </a:cubicBezTo>
                  <a:cubicBezTo>
                    <a:pt x="0" y="3"/>
                    <a:pt x="4" y="5"/>
                    <a:pt x="5" y="2"/>
                  </a:cubicBezTo>
                  <a:cubicBezTo>
                    <a:pt x="6" y="1"/>
                    <a:pt x="3" y="6"/>
                    <a:pt x="5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1" name="Freeform 610">
              <a:extLst>
                <a:ext uri="{FF2B5EF4-FFF2-40B4-BE49-F238E27FC236}">
                  <a16:creationId xmlns:a16="http://schemas.microsoft.com/office/drawing/2014/main" id="{B9225F62-1359-407D-8987-47C35A8D1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7569" y="4605388"/>
              <a:ext cx="10618" cy="531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0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2" name="Freeform 611">
              <a:extLst>
                <a:ext uri="{FF2B5EF4-FFF2-40B4-BE49-F238E27FC236}">
                  <a16:creationId xmlns:a16="http://schemas.microsoft.com/office/drawing/2014/main" id="{CDED9D0A-4C0A-4A88-A2A1-718756C6B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326" y="4594767"/>
              <a:ext cx="10618" cy="10621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0" y="2"/>
                    <a:pt x="0" y="1"/>
                  </a:cubicBezTo>
                  <a:cubicBezTo>
                    <a:pt x="0" y="0"/>
                    <a:pt x="2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3" name="Freeform 612">
              <a:extLst>
                <a:ext uri="{FF2B5EF4-FFF2-40B4-BE49-F238E27FC236}">
                  <a16:creationId xmlns:a16="http://schemas.microsoft.com/office/drawing/2014/main" id="{CBE11613-AC0C-43C1-A90E-7F70FAF2D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3909" y="5520494"/>
              <a:ext cx="35392" cy="26551"/>
            </a:xfrm>
            <a:custGeom>
              <a:avLst/>
              <a:gdLst>
                <a:gd name="T0" fmla="*/ 6 w 7"/>
                <a:gd name="T1" fmla="*/ 2 h 5"/>
                <a:gd name="T2" fmla="*/ 1 w 7"/>
                <a:gd name="T3" fmla="*/ 2 h 5"/>
                <a:gd name="T4" fmla="*/ 6 w 7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6" y="2"/>
                  </a:moveTo>
                  <a:cubicBezTo>
                    <a:pt x="7" y="0"/>
                    <a:pt x="0" y="1"/>
                    <a:pt x="1" y="2"/>
                  </a:cubicBezTo>
                  <a:cubicBezTo>
                    <a:pt x="1" y="3"/>
                    <a:pt x="5" y="5"/>
                    <a:pt x="6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4" name="Rectangle 613">
              <a:extLst>
                <a:ext uri="{FF2B5EF4-FFF2-40B4-BE49-F238E27FC236}">
                  <a16:creationId xmlns:a16="http://schemas.microsoft.com/office/drawing/2014/main" id="{F1A62E81-7752-4566-9D8C-DD8BBAAC1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2557" y="2415863"/>
              <a:ext cx="1771" cy="17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5" name="Freeform 614">
              <a:extLst>
                <a:ext uri="{FF2B5EF4-FFF2-40B4-BE49-F238E27FC236}">
                  <a16:creationId xmlns:a16="http://schemas.microsoft.com/office/drawing/2014/main" id="{1186D72D-7593-4F94-98EF-D268BF73F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7678" y="5364732"/>
              <a:ext cx="53087" cy="46022"/>
            </a:xfrm>
            <a:custGeom>
              <a:avLst/>
              <a:gdLst>
                <a:gd name="T0" fmla="*/ 4 w 10"/>
                <a:gd name="T1" fmla="*/ 4 h 9"/>
                <a:gd name="T2" fmla="*/ 0 w 10"/>
                <a:gd name="T3" fmla="*/ 8 h 9"/>
                <a:gd name="T4" fmla="*/ 2 w 10"/>
                <a:gd name="T5" fmla="*/ 8 h 9"/>
                <a:gd name="T6" fmla="*/ 5 w 10"/>
                <a:gd name="T7" fmla="*/ 5 h 9"/>
                <a:gd name="T8" fmla="*/ 8 w 10"/>
                <a:gd name="T9" fmla="*/ 0 h 9"/>
                <a:gd name="T10" fmla="*/ 4 w 10"/>
                <a:gd name="T11" fmla="*/ 4 h 9"/>
                <a:gd name="T12" fmla="*/ 4 w 10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4" y="4"/>
                  </a:moveTo>
                  <a:cubicBezTo>
                    <a:pt x="4" y="5"/>
                    <a:pt x="1" y="7"/>
                    <a:pt x="0" y="8"/>
                  </a:cubicBezTo>
                  <a:cubicBezTo>
                    <a:pt x="0" y="9"/>
                    <a:pt x="2" y="8"/>
                    <a:pt x="2" y="8"/>
                  </a:cubicBezTo>
                  <a:cubicBezTo>
                    <a:pt x="3" y="7"/>
                    <a:pt x="4" y="6"/>
                    <a:pt x="5" y="5"/>
                  </a:cubicBezTo>
                  <a:cubicBezTo>
                    <a:pt x="6" y="4"/>
                    <a:pt x="10" y="0"/>
                    <a:pt x="8" y="0"/>
                  </a:cubicBezTo>
                  <a:cubicBezTo>
                    <a:pt x="7" y="0"/>
                    <a:pt x="4" y="3"/>
                    <a:pt x="4" y="4"/>
                  </a:cubicBezTo>
                  <a:cubicBezTo>
                    <a:pt x="4" y="5"/>
                    <a:pt x="4" y="3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6" name="Freeform 615">
              <a:extLst>
                <a:ext uri="{FF2B5EF4-FFF2-40B4-BE49-F238E27FC236}">
                  <a16:creationId xmlns:a16="http://schemas.microsoft.com/office/drawing/2014/main" id="{96E84FA0-4C2D-4430-B145-6CE247788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604" y="3269017"/>
              <a:ext cx="37161" cy="15931"/>
            </a:xfrm>
            <a:custGeom>
              <a:avLst/>
              <a:gdLst>
                <a:gd name="T0" fmla="*/ 7 w 7"/>
                <a:gd name="T1" fmla="*/ 1 h 3"/>
                <a:gd name="T2" fmla="*/ 1 w 7"/>
                <a:gd name="T3" fmla="*/ 0 h 3"/>
                <a:gd name="T4" fmla="*/ 7 w 7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cubicBezTo>
                    <a:pt x="7" y="0"/>
                    <a:pt x="0" y="0"/>
                    <a:pt x="1" y="0"/>
                  </a:cubicBezTo>
                  <a:cubicBezTo>
                    <a:pt x="2" y="0"/>
                    <a:pt x="6" y="3"/>
                    <a:pt x="7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7" name="Freeform 616">
              <a:extLst>
                <a:ext uri="{FF2B5EF4-FFF2-40B4-BE49-F238E27FC236}">
                  <a16:creationId xmlns:a16="http://schemas.microsoft.com/office/drawing/2014/main" id="{8494057D-86B5-4913-BF25-572224AA2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7673" y="6065662"/>
              <a:ext cx="93788" cy="83192"/>
            </a:xfrm>
            <a:custGeom>
              <a:avLst/>
              <a:gdLst>
                <a:gd name="T0" fmla="*/ 17 w 18"/>
                <a:gd name="T1" fmla="*/ 14 h 16"/>
                <a:gd name="T2" fmla="*/ 8 w 18"/>
                <a:gd name="T3" fmla="*/ 9 h 16"/>
                <a:gd name="T4" fmla="*/ 4 w 18"/>
                <a:gd name="T5" fmla="*/ 5 h 16"/>
                <a:gd name="T6" fmla="*/ 1 w 18"/>
                <a:gd name="T7" fmla="*/ 3 h 16"/>
                <a:gd name="T8" fmla="*/ 2 w 18"/>
                <a:gd name="T9" fmla="*/ 2 h 16"/>
                <a:gd name="T10" fmla="*/ 0 w 18"/>
                <a:gd name="T11" fmla="*/ 0 h 16"/>
                <a:gd name="T12" fmla="*/ 0 w 18"/>
                <a:gd name="T13" fmla="*/ 14 h 16"/>
                <a:gd name="T14" fmla="*/ 7 w 18"/>
                <a:gd name="T15" fmla="*/ 15 h 16"/>
                <a:gd name="T16" fmla="*/ 10 w 18"/>
                <a:gd name="T17" fmla="*/ 16 h 16"/>
                <a:gd name="T18" fmla="*/ 13 w 18"/>
                <a:gd name="T19" fmla="*/ 15 h 16"/>
                <a:gd name="T20" fmla="*/ 18 w 18"/>
                <a:gd name="T21" fmla="*/ 14 h 16"/>
                <a:gd name="T22" fmla="*/ 17 w 18"/>
                <a:gd name="T23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16">
                  <a:moveTo>
                    <a:pt x="17" y="14"/>
                  </a:moveTo>
                  <a:cubicBezTo>
                    <a:pt x="13" y="14"/>
                    <a:pt x="11" y="11"/>
                    <a:pt x="8" y="9"/>
                  </a:cubicBezTo>
                  <a:cubicBezTo>
                    <a:pt x="7" y="7"/>
                    <a:pt x="5" y="6"/>
                    <a:pt x="4" y="5"/>
                  </a:cubicBezTo>
                  <a:cubicBezTo>
                    <a:pt x="3" y="5"/>
                    <a:pt x="1" y="4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3" y="2"/>
                    <a:pt x="1" y="0"/>
                    <a:pt x="0" y="0"/>
                  </a:cubicBezTo>
                  <a:cubicBezTo>
                    <a:pt x="0" y="5"/>
                    <a:pt x="0" y="10"/>
                    <a:pt x="0" y="14"/>
                  </a:cubicBezTo>
                  <a:cubicBezTo>
                    <a:pt x="0" y="15"/>
                    <a:pt x="6" y="15"/>
                    <a:pt x="7" y="15"/>
                  </a:cubicBezTo>
                  <a:cubicBezTo>
                    <a:pt x="8" y="15"/>
                    <a:pt x="9" y="15"/>
                    <a:pt x="10" y="16"/>
                  </a:cubicBezTo>
                  <a:cubicBezTo>
                    <a:pt x="12" y="16"/>
                    <a:pt x="12" y="16"/>
                    <a:pt x="13" y="15"/>
                  </a:cubicBezTo>
                  <a:cubicBezTo>
                    <a:pt x="14" y="15"/>
                    <a:pt x="18" y="15"/>
                    <a:pt x="18" y="14"/>
                  </a:cubicBezTo>
                  <a:cubicBezTo>
                    <a:pt x="18" y="14"/>
                    <a:pt x="18" y="13"/>
                    <a:pt x="17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8" name="Freeform 617">
              <a:extLst>
                <a:ext uri="{FF2B5EF4-FFF2-40B4-BE49-F238E27FC236}">
                  <a16:creationId xmlns:a16="http://schemas.microsoft.com/office/drawing/2014/main" id="{3478EE8B-32C1-4DB9-A96D-38126023E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8579" y="6055044"/>
              <a:ext cx="155723" cy="120361"/>
            </a:xfrm>
            <a:custGeom>
              <a:avLst/>
              <a:gdLst>
                <a:gd name="T0" fmla="*/ 19 w 30"/>
                <a:gd name="T1" fmla="*/ 17 h 23"/>
                <a:gd name="T2" fmla="*/ 19 w 30"/>
                <a:gd name="T3" fmla="*/ 7 h 23"/>
                <a:gd name="T4" fmla="*/ 19 w 30"/>
                <a:gd name="T5" fmla="*/ 3 h 23"/>
                <a:gd name="T6" fmla="*/ 15 w 30"/>
                <a:gd name="T7" fmla="*/ 1 h 23"/>
                <a:gd name="T8" fmla="*/ 12 w 30"/>
                <a:gd name="T9" fmla="*/ 3 h 23"/>
                <a:gd name="T10" fmla="*/ 13 w 30"/>
                <a:gd name="T11" fmla="*/ 6 h 23"/>
                <a:gd name="T12" fmla="*/ 15 w 30"/>
                <a:gd name="T13" fmla="*/ 6 h 23"/>
                <a:gd name="T14" fmla="*/ 14 w 30"/>
                <a:gd name="T15" fmla="*/ 8 h 23"/>
                <a:gd name="T16" fmla="*/ 13 w 30"/>
                <a:gd name="T17" fmla="*/ 11 h 23"/>
                <a:gd name="T18" fmla="*/ 16 w 30"/>
                <a:gd name="T19" fmla="*/ 13 h 23"/>
                <a:gd name="T20" fmla="*/ 12 w 30"/>
                <a:gd name="T21" fmla="*/ 13 h 23"/>
                <a:gd name="T22" fmla="*/ 9 w 30"/>
                <a:gd name="T23" fmla="*/ 12 h 23"/>
                <a:gd name="T24" fmla="*/ 10 w 30"/>
                <a:gd name="T25" fmla="*/ 12 h 23"/>
                <a:gd name="T26" fmla="*/ 10 w 30"/>
                <a:gd name="T27" fmla="*/ 9 h 23"/>
                <a:gd name="T28" fmla="*/ 8 w 30"/>
                <a:gd name="T29" fmla="*/ 11 h 23"/>
                <a:gd name="T30" fmla="*/ 5 w 30"/>
                <a:gd name="T31" fmla="*/ 11 h 23"/>
                <a:gd name="T32" fmla="*/ 0 w 30"/>
                <a:gd name="T33" fmla="*/ 12 h 23"/>
                <a:gd name="T34" fmla="*/ 2 w 30"/>
                <a:gd name="T35" fmla="*/ 12 h 23"/>
                <a:gd name="T36" fmla="*/ 3 w 30"/>
                <a:gd name="T37" fmla="*/ 12 h 23"/>
                <a:gd name="T38" fmla="*/ 5 w 30"/>
                <a:gd name="T39" fmla="*/ 12 h 23"/>
                <a:gd name="T40" fmla="*/ 6 w 30"/>
                <a:gd name="T41" fmla="*/ 13 h 23"/>
                <a:gd name="T42" fmla="*/ 4 w 30"/>
                <a:gd name="T43" fmla="*/ 15 h 23"/>
                <a:gd name="T44" fmla="*/ 6 w 30"/>
                <a:gd name="T45" fmla="*/ 15 h 23"/>
                <a:gd name="T46" fmla="*/ 8 w 30"/>
                <a:gd name="T47" fmla="*/ 16 h 23"/>
                <a:gd name="T48" fmla="*/ 7 w 30"/>
                <a:gd name="T49" fmla="*/ 16 h 23"/>
                <a:gd name="T50" fmla="*/ 10 w 30"/>
                <a:gd name="T51" fmla="*/ 17 h 23"/>
                <a:gd name="T52" fmla="*/ 12 w 30"/>
                <a:gd name="T53" fmla="*/ 17 h 23"/>
                <a:gd name="T54" fmla="*/ 17 w 30"/>
                <a:gd name="T55" fmla="*/ 21 h 23"/>
                <a:gd name="T56" fmla="*/ 16 w 30"/>
                <a:gd name="T57" fmla="*/ 20 h 23"/>
                <a:gd name="T58" fmla="*/ 23 w 30"/>
                <a:gd name="T59" fmla="*/ 23 h 23"/>
                <a:gd name="T60" fmla="*/ 19 w 30"/>
                <a:gd name="T61" fmla="*/ 18 h 23"/>
                <a:gd name="T62" fmla="*/ 24 w 30"/>
                <a:gd name="T63" fmla="*/ 19 h 23"/>
                <a:gd name="T64" fmla="*/ 30 w 30"/>
                <a:gd name="T65" fmla="*/ 18 h 23"/>
                <a:gd name="T66" fmla="*/ 19 w 30"/>
                <a:gd name="T67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23">
                  <a:moveTo>
                    <a:pt x="19" y="17"/>
                  </a:moveTo>
                  <a:cubicBezTo>
                    <a:pt x="19" y="13"/>
                    <a:pt x="19" y="10"/>
                    <a:pt x="19" y="7"/>
                  </a:cubicBezTo>
                  <a:cubicBezTo>
                    <a:pt x="19" y="6"/>
                    <a:pt x="19" y="4"/>
                    <a:pt x="19" y="3"/>
                  </a:cubicBezTo>
                  <a:cubicBezTo>
                    <a:pt x="19" y="2"/>
                    <a:pt x="16" y="0"/>
                    <a:pt x="15" y="1"/>
                  </a:cubicBezTo>
                  <a:cubicBezTo>
                    <a:pt x="14" y="2"/>
                    <a:pt x="12" y="1"/>
                    <a:pt x="12" y="3"/>
                  </a:cubicBezTo>
                  <a:cubicBezTo>
                    <a:pt x="11" y="5"/>
                    <a:pt x="9" y="7"/>
                    <a:pt x="13" y="6"/>
                  </a:cubicBezTo>
                  <a:cubicBezTo>
                    <a:pt x="13" y="6"/>
                    <a:pt x="15" y="6"/>
                    <a:pt x="15" y="6"/>
                  </a:cubicBezTo>
                  <a:cubicBezTo>
                    <a:pt x="16" y="6"/>
                    <a:pt x="14" y="8"/>
                    <a:pt x="14" y="8"/>
                  </a:cubicBezTo>
                  <a:cubicBezTo>
                    <a:pt x="13" y="8"/>
                    <a:pt x="11" y="10"/>
                    <a:pt x="13" y="11"/>
                  </a:cubicBezTo>
                  <a:cubicBezTo>
                    <a:pt x="13" y="12"/>
                    <a:pt x="16" y="12"/>
                    <a:pt x="16" y="13"/>
                  </a:cubicBezTo>
                  <a:cubicBezTo>
                    <a:pt x="16" y="13"/>
                    <a:pt x="12" y="13"/>
                    <a:pt x="12" y="13"/>
                  </a:cubicBezTo>
                  <a:cubicBezTo>
                    <a:pt x="11" y="13"/>
                    <a:pt x="9" y="12"/>
                    <a:pt x="9" y="12"/>
                  </a:cubicBezTo>
                  <a:cubicBezTo>
                    <a:pt x="9" y="12"/>
                    <a:pt x="10" y="13"/>
                    <a:pt x="10" y="12"/>
                  </a:cubicBezTo>
                  <a:cubicBezTo>
                    <a:pt x="10" y="11"/>
                    <a:pt x="11" y="10"/>
                    <a:pt x="10" y="9"/>
                  </a:cubicBezTo>
                  <a:cubicBezTo>
                    <a:pt x="10" y="9"/>
                    <a:pt x="8" y="11"/>
                    <a:pt x="8" y="11"/>
                  </a:cubicBezTo>
                  <a:cubicBezTo>
                    <a:pt x="7" y="12"/>
                    <a:pt x="6" y="11"/>
                    <a:pt x="5" y="11"/>
                  </a:cubicBezTo>
                  <a:cubicBezTo>
                    <a:pt x="4" y="11"/>
                    <a:pt x="0" y="10"/>
                    <a:pt x="0" y="12"/>
                  </a:cubicBezTo>
                  <a:cubicBezTo>
                    <a:pt x="0" y="13"/>
                    <a:pt x="2" y="12"/>
                    <a:pt x="2" y="12"/>
                  </a:cubicBezTo>
                  <a:cubicBezTo>
                    <a:pt x="3" y="11"/>
                    <a:pt x="2" y="12"/>
                    <a:pt x="3" y="12"/>
                  </a:cubicBezTo>
                  <a:cubicBezTo>
                    <a:pt x="4" y="13"/>
                    <a:pt x="4" y="11"/>
                    <a:pt x="5" y="12"/>
                  </a:cubicBezTo>
                  <a:cubicBezTo>
                    <a:pt x="5" y="12"/>
                    <a:pt x="6" y="13"/>
                    <a:pt x="6" y="13"/>
                  </a:cubicBezTo>
                  <a:cubicBezTo>
                    <a:pt x="6" y="13"/>
                    <a:pt x="2" y="14"/>
                    <a:pt x="4" y="15"/>
                  </a:cubicBezTo>
                  <a:cubicBezTo>
                    <a:pt x="5" y="16"/>
                    <a:pt x="6" y="14"/>
                    <a:pt x="6" y="15"/>
                  </a:cubicBezTo>
                  <a:cubicBezTo>
                    <a:pt x="7" y="15"/>
                    <a:pt x="8" y="16"/>
                    <a:pt x="8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7" y="17"/>
                    <a:pt x="9" y="17"/>
                    <a:pt x="10" y="17"/>
                  </a:cubicBezTo>
                  <a:cubicBezTo>
                    <a:pt x="11" y="17"/>
                    <a:pt x="11" y="15"/>
                    <a:pt x="12" y="17"/>
                  </a:cubicBezTo>
                  <a:cubicBezTo>
                    <a:pt x="12" y="17"/>
                    <a:pt x="16" y="22"/>
                    <a:pt x="17" y="21"/>
                  </a:cubicBezTo>
                  <a:cubicBezTo>
                    <a:pt x="17" y="21"/>
                    <a:pt x="16" y="20"/>
                    <a:pt x="16" y="20"/>
                  </a:cubicBezTo>
                  <a:cubicBezTo>
                    <a:pt x="16" y="19"/>
                    <a:pt x="22" y="23"/>
                    <a:pt x="23" y="23"/>
                  </a:cubicBezTo>
                  <a:cubicBezTo>
                    <a:pt x="23" y="22"/>
                    <a:pt x="19" y="19"/>
                    <a:pt x="19" y="18"/>
                  </a:cubicBezTo>
                  <a:cubicBezTo>
                    <a:pt x="20" y="18"/>
                    <a:pt x="24" y="19"/>
                    <a:pt x="24" y="19"/>
                  </a:cubicBezTo>
                  <a:cubicBezTo>
                    <a:pt x="26" y="19"/>
                    <a:pt x="28" y="19"/>
                    <a:pt x="30" y="18"/>
                  </a:cubicBezTo>
                  <a:cubicBezTo>
                    <a:pt x="27" y="16"/>
                    <a:pt x="23" y="17"/>
                    <a:pt x="19" y="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19" name="Freeform 618">
              <a:extLst>
                <a:ext uri="{FF2B5EF4-FFF2-40B4-BE49-F238E27FC236}">
                  <a16:creationId xmlns:a16="http://schemas.microsoft.com/office/drawing/2014/main" id="{9D524E20-03F2-4078-BA58-8F0695C9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3803" y="4251382"/>
              <a:ext cx="394615" cy="286744"/>
            </a:xfrm>
            <a:custGeom>
              <a:avLst/>
              <a:gdLst>
                <a:gd name="T0" fmla="*/ 63 w 76"/>
                <a:gd name="T1" fmla="*/ 28 h 55"/>
                <a:gd name="T2" fmla="*/ 66 w 76"/>
                <a:gd name="T3" fmla="*/ 24 h 55"/>
                <a:gd name="T4" fmla="*/ 67 w 76"/>
                <a:gd name="T5" fmla="*/ 22 h 55"/>
                <a:gd name="T6" fmla="*/ 67 w 76"/>
                <a:gd name="T7" fmla="*/ 18 h 55"/>
                <a:gd name="T8" fmla="*/ 61 w 76"/>
                <a:gd name="T9" fmla="*/ 15 h 55"/>
                <a:gd name="T10" fmla="*/ 63 w 76"/>
                <a:gd name="T11" fmla="*/ 14 h 55"/>
                <a:gd name="T12" fmla="*/ 64 w 76"/>
                <a:gd name="T13" fmla="*/ 11 h 55"/>
                <a:gd name="T14" fmla="*/ 60 w 76"/>
                <a:gd name="T15" fmla="*/ 9 h 55"/>
                <a:gd name="T16" fmla="*/ 59 w 76"/>
                <a:gd name="T17" fmla="*/ 8 h 55"/>
                <a:gd name="T18" fmla="*/ 57 w 76"/>
                <a:gd name="T19" fmla="*/ 9 h 55"/>
                <a:gd name="T20" fmla="*/ 57 w 76"/>
                <a:gd name="T21" fmla="*/ 7 h 55"/>
                <a:gd name="T22" fmla="*/ 54 w 76"/>
                <a:gd name="T23" fmla="*/ 8 h 55"/>
                <a:gd name="T24" fmla="*/ 54 w 76"/>
                <a:gd name="T25" fmla="*/ 6 h 55"/>
                <a:gd name="T26" fmla="*/ 58 w 76"/>
                <a:gd name="T27" fmla="*/ 5 h 55"/>
                <a:gd name="T28" fmla="*/ 55 w 76"/>
                <a:gd name="T29" fmla="*/ 4 h 55"/>
                <a:gd name="T30" fmla="*/ 49 w 76"/>
                <a:gd name="T31" fmla="*/ 4 h 55"/>
                <a:gd name="T32" fmla="*/ 44 w 76"/>
                <a:gd name="T33" fmla="*/ 7 h 55"/>
                <a:gd name="T34" fmla="*/ 38 w 76"/>
                <a:gd name="T35" fmla="*/ 5 h 55"/>
                <a:gd name="T36" fmla="*/ 29 w 76"/>
                <a:gd name="T37" fmla="*/ 5 h 55"/>
                <a:gd name="T38" fmla="*/ 26 w 76"/>
                <a:gd name="T39" fmla="*/ 2 h 55"/>
                <a:gd name="T40" fmla="*/ 20 w 76"/>
                <a:gd name="T41" fmla="*/ 0 h 55"/>
                <a:gd name="T42" fmla="*/ 11 w 76"/>
                <a:gd name="T43" fmla="*/ 4 h 55"/>
                <a:gd name="T44" fmla="*/ 13 w 76"/>
                <a:gd name="T45" fmla="*/ 12 h 55"/>
                <a:gd name="T46" fmla="*/ 8 w 76"/>
                <a:gd name="T47" fmla="*/ 8 h 55"/>
                <a:gd name="T48" fmla="*/ 10 w 76"/>
                <a:gd name="T49" fmla="*/ 5 h 55"/>
                <a:gd name="T50" fmla="*/ 8 w 76"/>
                <a:gd name="T51" fmla="*/ 1 h 55"/>
                <a:gd name="T52" fmla="*/ 4 w 76"/>
                <a:gd name="T53" fmla="*/ 7 h 55"/>
                <a:gd name="T54" fmla="*/ 3 w 76"/>
                <a:gd name="T55" fmla="*/ 12 h 55"/>
                <a:gd name="T56" fmla="*/ 5 w 76"/>
                <a:gd name="T57" fmla="*/ 13 h 55"/>
                <a:gd name="T58" fmla="*/ 7 w 76"/>
                <a:gd name="T59" fmla="*/ 16 h 55"/>
                <a:gd name="T60" fmla="*/ 10 w 76"/>
                <a:gd name="T61" fmla="*/ 23 h 55"/>
                <a:gd name="T62" fmla="*/ 13 w 76"/>
                <a:gd name="T63" fmla="*/ 23 h 55"/>
                <a:gd name="T64" fmla="*/ 15 w 76"/>
                <a:gd name="T65" fmla="*/ 22 h 55"/>
                <a:gd name="T66" fmla="*/ 21 w 76"/>
                <a:gd name="T67" fmla="*/ 27 h 55"/>
                <a:gd name="T68" fmla="*/ 23 w 76"/>
                <a:gd name="T69" fmla="*/ 27 h 55"/>
                <a:gd name="T70" fmla="*/ 26 w 76"/>
                <a:gd name="T71" fmla="*/ 27 h 55"/>
                <a:gd name="T72" fmla="*/ 31 w 76"/>
                <a:gd name="T73" fmla="*/ 29 h 55"/>
                <a:gd name="T74" fmla="*/ 31 w 76"/>
                <a:gd name="T75" fmla="*/ 38 h 55"/>
                <a:gd name="T76" fmla="*/ 32 w 76"/>
                <a:gd name="T77" fmla="*/ 41 h 55"/>
                <a:gd name="T78" fmla="*/ 30 w 76"/>
                <a:gd name="T79" fmla="*/ 44 h 55"/>
                <a:gd name="T80" fmla="*/ 40 w 76"/>
                <a:gd name="T81" fmla="*/ 53 h 55"/>
                <a:gd name="T82" fmla="*/ 42 w 76"/>
                <a:gd name="T83" fmla="*/ 54 h 55"/>
                <a:gd name="T84" fmla="*/ 45 w 76"/>
                <a:gd name="T85" fmla="*/ 52 h 55"/>
                <a:gd name="T86" fmla="*/ 51 w 76"/>
                <a:gd name="T87" fmla="*/ 47 h 55"/>
                <a:gd name="T88" fmla="*/ 49 w 76"/>
                <a:gd name="T89" fmla="*/ 44 h 55"/>
                <a:gd name="T90" fmla="*/ 48 w 76"/>
                <a:gd name="T91" fmla="*/ 41 h 55"/>
                <a:gd name="T92" fmla="*/ 45 w 76"/>
                <a:gd name="T93" fmla="*/ 38 h 55"/>
                <a:gd name="T94" fmla="*/ 52 w 76"/>
                <a:gd name="T95" fmla="*/ 38 h 55"/>
                <a:gd name="T96" fmla="*/ 54 w 76"/>
                <a:gd name="T97" fmla="*/ 40 h 55"/>
                <a:gd name="T98" fmla="*/ 56 w 76"/>
                <a:gd name="T99" fmla="*/ 38 h 55"/>
                <a:gd name="T100" fmla="*/ 62 w 76"/>
                <a:gd name="T101" fmla="*/ 36 h 55"/>
                <a:gd name="T102" fmla="*/ 67 w 76"/>
                <a:gd name="T103" fmla="*/ 33 h 55"/>
                <a:gd name="T104" fmla="*/ 63 w 76"/>
                <a:gd name="T105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55">
                  <a:moveTo>
                    <a:pt x="63" y="28"/>
                  </a:moveTo>
                  <a:cubicBezTo>
                    <a:pt x="63" y="26"/>
                    <a:pt x="63" y="25"/>
                    <a:pt x="66" y="24"/>
                  </a:cubicBezTo>
                  <a:cubicBezTo>
                    <a:pt x="66" y="23"/>
                    <a:pt x="68" y="23"/>
                    <a:pt x="67" y="22"/>
                  </a:cubicBezTo>
                  <a:cubicBezTo>
                    <a:pt x="66" y="21"/>
                    <a:pt x="65" y="19"/>
                    <a:pt x="67" y="18"/>
                  </a:cubicBezTo>
                  <a:cubicBezTo>
                    <a:pt x="76" y="14"/>
                    <a:pt x="61" y="15"/>
                    <a:pt x="61" y="15"/>
                  </a:cubicBezTo>
                  <a:cubicBezTo>
                    <a:pt x="61" y="14"/>
                    <a:pt x="62" y="14"/>
                    <a:pt x="63" y="14"/>
                  </a:cubicBezTo>
                  <a:cubicBezTo>
                    <a:pt x="64" y="14"/>
                    <a:pt x="64" y="12"/>
                    <a:pt x="64" y="11"/>
                  </a:cubicBezTo>
                  <a:cubicBezTo>
                    <a:pt x="64" y="10"/>
                    <a:pt x="60" y="8"/>
                    <a:pt x="60" y="9"/>
                  </a:cubicBezTo>
                  <a:cubicBezTo>
                    <a:pt x="60" y="10"/>
                    <a:pt x="59" y="8"/>
                    <a:pt x="59" y="8"/>
                  </a:cubicBezTo>
                  <a:cubicBezTo>
                    <a:pt x="58" y="8"/>
                    <a:pt x="58" y="10"/>
                    <a:pt x="57" y="9"/>
                  </a:cubicBezTo>
                  <a:cubicBezTo>
                    <a:pt x="57" y="9"/>
                    <a:pt x="57" y="8"/>
                    <a:pt x="57" y="7"/>
                  </a:cubicBezTo>
                  <a:cubicBezTo>
                    <a:pt x="56" y="6"/>
                    <a:pt x="55" y="8"/>
                    <a:pt x="54" y="8"/>
                  </a:cubicBezTo>
                  <a:cubicBezTo>
                    <a:pt x="54" y="8"/>
                    <a:pt x="54" y="6"/>
                    <a:pt x="54" y="6"/>
                  </a:cubicBezTo>
                  <a:cubicBezTo>
                    <a:pt x="54" y="4"/>
                    <a:pt x="57" y="5"/>
                    <a:pt x="58" y="5"/>
                  </a:cubicBezTo>
                  <a:cubicBezTo>
                    <a:pt x="59" y="4"/>
                    <a:pt x="55" y="4"/>
                    <a:pt x="55" y="4"/>
                  </a:cubicBezTo>
                  <a:cubicBezTo>
                    <a:pt x="53" y="4"/>
                    <a:pt x="51" y="3"/>
                    <a:pt x="49" y="4"/>
                  </a:cubicBezTo>
                  <a:cubicBezTo>
                    <a:pt x="47" y="5"/>
                    <a:pt x="46" y="8"/>
                    <a:pt x="44" y="7"/>
                  </a:cubicBezTo>
                  <a:cubicBezTo>
                    <a:pt x="41" y="7"/>
                    <a:pt x="40" y="7"/>
                    <a:pt x="38" y="5"/>
                  </a:cubicBezTo>
                  <a:cubicBezTo>
                    <a:pt x="36" y="3"/>
                    <a:pt x="32" y="5"/>
                    <a:pt x="29" y="5"/>
                  </a:cubicBezTo>
                  <a:cubicBezTo>
                    <a:pt x="27" y="5"/>
                    <a:pt x="27" y="4"/>
                    <a:pt x="26" y="2"/>
                  </a:cubicBezTo>
                  <a:cubicBezTo>
                    <a:pt x="25" y="0"/>
                    <a:pt x="23" y="0"/>
                    <a:pt x="20" y="0"/>
                  </a:cubicBezTo>
                  <a:cubicBezTo>
                    <a:pt x="19" y="0"/>
                    <a:pt x="11" y="1"/>
                    <a:pt x="11" y="4"/>
                  </a:cubicBezTo>
                  <a:cubicBezTo>
                    <a:pt x="11" y="7"/>
                    <a:pt x="15" y="8"/>
                    <a:pt x="13" y="12"/>
                  </a:cubicBezTo>
                  <a:cubicBezTo>
                    <a:pt x="11" y="14"/>
                    <a:pt x="7" y="10"/>
                    <a:pt x="8" y="8"/>
                  </a:cubicBezTo>
                  <a:cubicBezTo>
                    <a:pt x="8" y="7"/>
                    <a:pt x="10" y="6"/>
                    <a:pt x="10" y="5"/>
                  </a:cubicBezTo>
                  <a:cubicBezTo>
                    <a:pt x="11" y="3"/>
                    <a:pt x="8" y="2"/>
                    <a:pt x="8" y="1"/>
                  </a:cubicBezTo>
                  <a:cubicBezTo>
                    <a:pt x="5" y="3"/>
                    <a:pt x="4" y="4"/>
                    <a:pt x="4" y="7"/>
                  </a:cubicBezTo>
                  <a:cubicBezTo>
                    <a:pt x="3" y="8"/>
                    <a:pt x="0" y="12"/>
                    <a:pt x="3" y="12"/>
                  </a:cubicBezTo>
                  <a:cubicBezTo>
                    <a:pt x="3" y="12"/>
                    <a:pt x="4" y="12"/>
                    <a:pt x="5" y="13"/>
                  </a:cubicBezTo>
                  <a:cubicBezTo>
                    <a:pt x="5" y="14"/>
                    <a:pt x="6" y="15"/>
                    <a:pt x="7" y="16"/>
                  </a:cubicBezTo>
                  <a:cubicBezTo>
                    <a:pt x="9" y="18"/>
                    <a:pt x="5" y="22"/>
                    <a:pt x="10" y="23"/>
                  </a:cubicBezTo>
                  <a:cubicBezTo>
                    <a:pt x="10" y="23"/>
                    <a:pt x="12" y="23"/>
                    <a:pt x="13" y="23"/>
                  </a:cubicBezTo>
                  <a:cubicBezTo>
                    <a:pt x="14" y="23"/>
                    <a:pt x="14" y="22"/>
                    <a:pt x="15" y="22"/>
                  </a:cubicBezTo>
                  <a:cubicBezTo>
                    <a:pt x="18" y="22"/>
                    <a:pt x="19" y="25"/>
                    <a:pt x="21" y="27"/>
                  </a:cubicBezTo>
                  <a:cubicBezTo>
                    <a:pt x="21" y="27"/>
                    <a:pt x="22" y="28"/>
                    <a:pt x="23" y="27"/>
                  </a:cubicBezTo>
                  <a:cubicBezTo>
                    <a:pt x="23" y="26"/>
                    <a:pt x="24" y="27"/>
                    <a:pt x="26" y="27"/>
                  </a:cubicBezTo>
                  <a:cubicBezTo>
                    <a:pt x="28" y="28"/>
                    <a:pt x="33" y="25"/>
                    <a:pt x="31" y="29"/>
                  </a:cubicBezTo>
                  <a:cubicBezTo>
                    <a:pt x="29" y="32"/>
                    <a:pt x="29" y="35"/>
                    <a:pt x="31" y="38"/>
                  </a:cubicBezTo>
                  <a:cubicBezTo>
                    <a:pt x="31" y="39"/>
                    <a:pt x="32" y="40"/>
                    <a:pt x="32" y="41"/>
                  </a:cubicBezTo>
                  <a:cubicBezTo>
                    <a:pt x="32" y="42"/>
                    <a:pt x="29" y="43"/>
                    <a:pt x="30" y="44"/>
                  </a:cubicBezTo>
                  <a:cubicBezTo>
                    <a:pt x="33" y="47"/>
                    <a:pt x="34" y="55"/>
                    <a:pt x="40" y="53"/>
                  </a:cubicBezTo>
                  <a:cubicBezTo>
                    <a:pt x="41" y="53"/>
                    <a:pt x="41" y="54"/>
                    <a:pt x="42" y="54"/>
                  </a:cubicBezTo>
                  <a:cubicBezTo>
                    <a:pt x="43" y="54"/>
                    <a:pt x="44" y="53"/>
                    <a:pt x="45" y="52"/>
                  </a:cubicBezTo>
                  <a:cubicBezTo>
                    <a:pt x="47" y="51"/>
                    <a:pt x="48" y="49"/>
                    <a:pt x="51" y="47"/>
                  </a:cubicBezTo>
                  <a:cubicBezTo>
                    <a:pt x="53" y="46"/>
                    <a:pt x="49" y="46"/>
                    <a:pt x="49" y="44"/>
                  </a:cubicBezTo>
                  <a:cubicBezTo>
                    <a:pt x="49" y="43"/>
                    <a:pt x="48" y="42"/>
                    <a:pt x="48" y="41"/>
                  </a:cubicBezTo>
                  <a:cubicBezTo>
                    <a:pt x="48" y="40"/>
                    <a:pt x="45" y="39"/>
                    <a:pt x="45" y="38"/>
                  </a:cubicBezTo>
                  <a:cubicBezTo>
                    <a:pt x="45" y="37"/>
                    <a:pt x="51" y="38"/>
                    <a:pt x="52" y="38"/>
                  </a:cubicBezTo>
                  <a:cubicBezTo>
                    <a:pt x="54" y="38"/>
                    <a:pt x="53" y="39"/>
                    <a:pt x="54" y="40"/>
                  </a:cubicBezTo>
                  <a:cubicBezTo>
                    <a:pt x="55" y="40"/>
                    <a:pt x="55" y="38"/>
                    <a:pt x="56" y="38"/>
                  </a:cubicBezTo>
                  <a:cubicBezTo>
                    <a:pt x="57" y="37"/>
                    <a:pt x="60" y="37"/>
                    <a:pt x="62" y="36"/>
                  </a:cubicBezTo>
                  <a:cubicBezTo>
                    <a:pt x="63" y="35"/>
                    <a:pt x="65" y="34"/>
                    <a:pt x="67" y="33"/>
                  </a:cubicBezTo>
                  <a:cubicBezTo>
                    <a:pt x="66" y="31"/>
                    <a:pt x="63" y="30"/>
                    <a:pt x="63" y="2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0" name="Freeform 619">
              <a:extLst>
                <a:ext uri="{FF2B5EF4-FFF2-40B4-BE49-F238E27FC236}">
                  <a16:creationId xmlns:a16="http://schemas.microsoft.com/office/drawing/2014/main" id="{A8B5F4AD-A7AF-4479-856B-0E7A52EF6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556" y="4329264"/>
              <a:ext cx="134486" cy="198243"/>
            </a:xfrm>
            <a:custGeom>
              <a:avLst/>
              <a:gdLst>
                <a:gd name="T0" fmla="*/ 22 w 26"/>
                <a:gd name="T1" fmla="*/ 29 h 38"/>
                <a:gd name="T2" fmla="*/ 18 w 26"/>
                <a:gd name="T3" fmla="*/ 21 h 38"/>
                <a:gd name="T4" fmla="*/ 20 w 26"/>
                <a:gd name="T5" fmla="*/ 18 h 38"/>
                <a:gd name="T6" fmla="*/ 22 w 26"/>
                <a:gd name="T7" fmla="*/ 15 h 38"/>
                <a:gd name="T8" fmla="*/ 22 w 26"/>
                <a:gd name="T9" fmla="*/ 13 h 38"/>
                <a:gd name="T10" fmla="*/ 20 w 26"/>
                <a:gd name="T11" fmla="*/ 11 h 38"/>
                <a:gd name="T12" fmla="*/ 16 w 26"/>
                <a:gd name="T13" fmla="*/ 7 h 38"/>
                <a:gd name="T14" fmla="*/ 9 w 26"/>
                <a:gd name="T15" fmla="*/ 0 h 38"/>
                <a:gd name="T16" fmla="*/ 5 w 26"/>
                <a:gd name="T17" fmla="*/ 5 h 38"/>
                <a:gd name="T18" fmla="*/ 6 w 26"/>
                <a:gd name="T19" fmla="*/ 8 h 38"/>
                <a:gd name="T20" fmla="*/ 3 w 26"/>
                <a:gd name="T21" fmla="*/ 10 h 38"/>
                <a:gd name="T22" fmla="*/ 4 w 26"/>
                <a:gd name="T23" fmla="*/ 16 h 38"/>
                <a:gd name="T24" fmla="*/ 7 w 26"/>
                <a:gd name="T25" fmla="*/ 18 h 38"/>
                <a:gd name="T26" fmla="*/ 8 w 26"/>
                <a:gd name="T27" fmla="*/ 20 h 38"/>
                <a:gd name="T28" fmla="*/ 8 w 26"/>
                <a:gd name="T29" fmla="*/ 27 h 38"/>
                <a:gd name="T30" fmla="*/ 11 w 26"/>
                <a:gd name="T31" fmla="*/ 35 h 38"/>
                <a:gd name="T32" fmla="*/ 17 w 26"/>
                <a:gd name="T33" fmla="*/ 35 h 38"/>
                <a:gd name="T34" fmla="*/ 21 w 26"/>
                <a:gd name="T35" fmla="*/ 34 h 38"/>
                <a:gd name="T36" fmla="*/ 26 w 26"/>
                <a:gd name="T37" fmla="*/ 34 h 38"/>
                <a:gd name="T38" fmla="*/ 22 w 26"/>
                <a:gd name="T39" fmla="*/ 29 h 38"/>
                <a:gd name="T40" fmla="*/ 22 w 26"/>
                <a:gd name="T41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38">
                  <a:moveTo>
                    <a:pt x="22" y="29"/>
                  </a:moveTo>
                  <a:cubicBezTo>
                    <a:pt x="22" y="28"/>
                    <a:pt x="17" y="22"/>
                    <a:pt x="18" y="21"/>
                  </a:cubicBezTo>
                  <a:cubicBezTo>
                    <a:pt x="19" y="20"/>
                    <a:pt x="18" y="19"/>
                    <a:pt x="20" y="18"/>
                  </a:cubicBezTo>
                  <a:cubicBezTo>
                    <a:pt x="23" y="18"/>
                    <a:pt x="22" y="16"/>
                    <a:pt x="22" y="15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9" y="9"/>
                    <a:pt x="16" y="9"/>
                    <a:pt x="16" y="7"/>
                  </a:cubicBezTo>
                  <a:cubicBezTo>
                    <a:pt x="15" y="4"/>
                    <a:pt x="11" y="1"/>
                    <a:pt x="9" y="0"/>
                  </a:cubicBezTo>
                  <a:cubicBezTo>
                    <a:pt x="9" y="3"/>
                    <a:pt x="4" y="3"/>
                    <a:pt x="5" y="5"/>
                  </a:cubicBezTo>
                  <a:cubicBezTo>
                    <a:pt x="5" y="6"/>
                    <a:pt x="7" y="7"/>
                    <a:pt x="6" y="8"/>
                  </a:cubicBezTo>
                  <a:cubicBezTo>
                    <a:pt x="5" y="8"/>
                    <a:pt x="3" y="9"/>
                    <a:pt x="3" y="10"/>
                  </a:cubicBezTo>
                  <a:cubicBezTo>
                    <a:pt x="0" y="11"/>
                    <a:pt x="2" y="14"/>
                    <a:pt x="4" y="16"/>
                  </a:cubicBezTo>
                  <a:cubicBezTo>
                    <a:pt x="5" y="17"/>
                    <a:pt x="5" y="18"/>
                    <a:pt x="7" y="18"/>
                  </a:cubicBezTo>
                  <a:cubicBezTo>
                    <a:pt x="8" y="18"/>
                    <a:pt x="7" y="19"/>
                    <a:pt x="8" y="20"/>
                  </a:cubicBezTo>
                  <a:cubicBezTo>
                    <a:pt x="10" y="23"/>
                    <a:pt x="9" y="24"/>
                    <a:pt x="8" y="27"/>
                  </a:cubicBezTo>
                  <a:cubicBezTo>
                    <a:pt x="8" y="30"/>
                    <a:pt x="10" y="33"/>
                    <a:pt x="11" y="35"/>
                  </a:cubicBezTo>
                  <a:cubicBezTo>
                    <a:pt x="14" y="38"/>
                    <a:pt x="15" y="35"/>
                    <a:pt x="17" y="35"/>
                  </a:cubicBezTo>
                  <a:cubicBezTo>
                    <a:pt x="19" y="35"/>
                    <a:pt x="20" y="34"/>
                    <a:pt x="21" y="34"/>
                  </a:cubicBezTo>
                  <a:cubicBezTo>
                    <a:pt x="23" y="33"/>
                    <a:pt x="24" y="33"/>
                    <a:pt x="26" y="34"/>
                  </a:cubicBezTo>
                  <a:cubicBezTo>
                    <a:pt x="25" y="32"/>
                    <a:pt x="24" y="30"/>
                    <a:pt x="22" y="29"/>
                  </a:cubicBezTo>
                  <a:cubicBezTo>
                    <a:pt x="21" y="27"/>
                    <a:pt x="23" y="29"/>
                    <a:pt x="22" y="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1" name="Freeform 620">
              <a:extLst>
                <a:ext uri="{FF2B5EF4-FFF2-40B4-BE49-F238E27FC236}">
                  <a16:creationId xmlns:a16="http://schemas.microsoft.com/office/drawing/2014/main" id="{FFB39FA3-1FA1-4271-BBE7-BC0B4968A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265" y="4391215"/>
              <a:ext cx="115022" cy="120361"/>
            </a:xfrm>
            <a:custGeom>
              <a:avLst/>
              <a:gdLst>
                <a:gd name="T0" fmla="*/ 19 w 22"/>
                <a:gd name="T1" fmla="*/ 7 h 23"/>
                <a:gd name="T2" fmla="*/ 22 w 22"/>
                <a:gd name="T3" fmla="*/ 2 h 23"/>
                <a:gd name="T4" fmla="*/ 12 w 22"/>
                <a:gd name="T5" fmla="*/ 2 h 23"/>
                <a:gd name="T6" fmla="*/ 9 w 22"/>
                <a:gd name="T7" fmla="*/ 0 h 23"/>
                <a:gd name="T8" fmla="*/ 5 w 22"/>
                <a:gd name="T9" fmla="*/ 1 h 23"/>
                <a:gd name="T10" fmla="*/ 4 w 22"/>
                <a:gd name="T11" fmla="*/ 6 h 23"/>
                <a:gd name="T12" fmla="*/ 1 w 22"/>
                <a:gd name="T13" fmla="*/ 10 h 23"/>
                <a:gd name="T14" fmla="*/ 4 w 22"/>
                <a:gd name="T15" fmla="*/ 15 h 23"/>
                <a:gd name="T16" fmla="*/ 9 w 22"/>
                <a:gd name="T17" fmla="*/ 22 h 23"/>
                <a:gd name="T18" fmla="*/ 12 w 22"/>
                <a:gd name="T19" fmla="*/ 19 h 23"/>
                <a:gd name="T20" fmla="*/ 16 w 22"/>
                <a:gd name="T21" fmla="*/ 18 h 23"/>
                <a:gd name="T22" fmla="*/ 19 w 22"/>
                <a:gd name="T23" fmla="*/ 19 h 23"/>
                <a:gd name="T24" fmla="*/ 20 w 22"/>
                <a:gd name="T25" fmla="*/ 14 h 23"/>
                <a:gd name="T26" fmla="*/ 19 w 22"/>
                <a:gd name="T2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3">
                  <a:moveTo>
                    <a:pt x="19" y="7"/>
                  </a:moveTo>
                  <a:cubicBezTo>
                    <a:pt x="19" y="5"/>
                    <a:pt x="21" y="3"/>
                    <a:pt x="22" y="2"/>
                  </a:cubicBezTo>
                  <a:cubicBezTo>
                    <a:pt x="19" y="1"/>
                    <a:pt x="14" y="0"/>
                    <a:pt x="12" y="2"/>
                  </a:cubicBezTo>
                  <a:cubicBezTo>
                    <a:pt x="10" y="3"/>
                    <a:pt x="9" y="1"/>
                    <a:pt x="9" y="0"/>
                  </a:cubicBezTo>
                  <a:cubicBezTo>
                    <a:pt x="8" y="0"/>
                    <a:pt x="7" y="2"/>
                    <a:pt x="5" y="1"/>
                  </a:cubicBezTo>
                  <a:cubicBezTo>
                    <a:pt x="5" y="2"/>
                    <a:pt x="7" y="6"/>
                    <a:pt x="4" y="6"/>
                  </a:cubicBezTo>
                  <a:cubicBezTo>
                    <a:pt x="2" y="7"/>
                    <a:pt x="0" y="8"/>
                    <a:pt x="1" y="10"/>
                  </a:cubicBezTo>
                  <a:cubicBezTo>
                    <a:pt x="2" y="12"/>
                    <a:pt x="3" y="13"/>
                    <a:pt x="4" y="15"/>
                  </a:cubicBezTo>
                  <a:cubicBezTo>
                    <a:pt x="5" y="17"/>
                    <a:pt x="7" y="19"/>
                    <a:pt x="9" y="22"/>
                  </a:cubicBezTo>
                  <a:cubicBezTo>
                    <a:pt x="12" y="23"/>
                    <a:pt x="10" y="19"/>
                    <a:pt x="12" y="19"/>
                  </a:cubicBezTo>
                  <a:cubicBezTo>
                    <a:pt x="14" y="19"/>
                    <a:pt x="15" y="19"/>
                    <a:pt x="16" y="18"/>
                  </a:cubicBezTo>
                  <a:cubicBezTo>
                    <a:pt x="17" y="18"/>
                    <a:pt x="17" y="20"/>
                    <a:pt x="19" y="19"/>
                  </a:cubicBezTo>
                  <a:cubicBezTo>
                    <a:pt x="20" y="17"/>
                    <a:pt x="21" y="16"/>
                    <a:pt x="20" y="14"/>
                  </a:cubicBezTo>
                  <a:cubicBezTo>
                    <a:pt x="20" y="12"/>
                    <a:pt x="19" y="9"/>
                    <a:pt x="19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2" name="Freeform 621">
              <a:extLst>
                <a:ext uri="{FF2B5EF4-FFF2-40B4-BE49-F238E27FC236}">
                  <a16:creationId xmlns:a16="http://schemas.microsoft.com/office/drawing/2014/main" id="{5D269C8A-28E7-416C-BEF1-39B4A1319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1053" y="4401837"/>
              <a:ext cx="83170" cy="93813"/>
            </a:xfrm>
            <a:custGeom>
              <a:avLst/>
              <a:gdLst>
                <a:gd name="T0" fmla="*/ 12 w 16"/>
                <a:gd name="T1" fmla="*/ 5 h 18"/>
                <a:gd name="T2" fmla="*/ 5 w 16"/>
                <a:gd name="T3" fmla="*/ 1 h 18"/>
                <a:gd name="T4" fmla="*/ 1 w 16"/>
                <a:gd name="T5" fmla="*/ 6 h 18"/>
                <a:gd name="T6" fmla="*/ 2 w 16"/>
                <a:gd name="T7" fmla="*/ 12 h 18"/>
                <a:gd name="T8" fmla="*/ 0 w 16"/>
                <a:gd name="T9" fmla="*/ 17 h 18"/>
                <a:gd name="T10" fmla="*/ 4 w 16"/>
                <a:gd name="T11" fmla="*/ 17 h 18"/>
                <a:gd name="T12" fmla="*/ 9 w 16"/>
                <a:gd name="T13" fmla="*/ 17 h 18"/>
                <a:gd name="T14" fmla="*/ 16 w 16"/>
                <a:gd name="T15" fmla="*/ 8 h 18"/>
                <a:gd name="T16" fmla="*/ 12 w 16"/>
                <a:gd name="T17" fmla="*/ 5 h 18"/>
                <a:gd name="T18" fmla="*/ 12 w 16"/>
                <a:gd name="T1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2" y="5"/>
                  </a:moveTo>
                  <a:cubicBezTo>
                    <a:pt x="10" y="3"/>
                    <a:pt x="8" y="1"/>
                    <a:pt x="5" y="1"/>
                  </a:cubicBezTo>
                  <a:cubicBezTo>
                    <a:pt x="3" y="0"/>
                    <a:pt x="0" y="4"/>
                    <a:pt x="1" y="6"/>
                  </a:cubicBezTo>
                  <a:cubicBezTo>
                    <a:pt x="1" y="8"/>
                    <a:pt x="2" y="10"/>
                    <a:pt x="2" y="12"/>
                  </a:cubicBezTo>
                  <a:cubicBezTo>
                    <a:pt x="3" y="14"/>
                    <a:pt x="1" y="16"/>
                    <a:pt x="0" y="17"/>
                  </a:cubicBezTo>
                  <a:cubicBezTo>
                    <a:pt x="1" y="18"/>
                    <a:pt x="3" y="17"/>
                    <a:pt x="4" y="17"/>
                  </a:cubicBezTo>
                  <a:cubicBezTo>
                    <a:pt x="6" y="17"/>
                    <a:pt x="7" y="18"/>
                    <a:pt x="9" y="17"/>
                  </a:cubicBezTo>
                  <a:cubicBezTo>
                    <a:pt x="12" y="16"/>
                    <a:pt x="13" y="10"/>
                    <a:pt x="16" y="8"/>
                  </a:cubicBezTo>
                  <a:cubicBezTo>
                    <a:pt x="14" y="7"/>
                    <a:pt x="13" y="6"/>
                    <a:pt x="12" y="5"/>
                  </a:cubicBezTo>
                  <a:cubicBezTo>
                    <a:pt x="10" y="4"/>
                    <a:pt x="13" y="6"/>
                    <a:pt x="12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3" name="Freeform 622">
              <a:extLst>
                <a:ext uri="{FF2B5EF4-FFF2-40B4-BE49-F238E27FC236}">
                  <a16:creationId xmlns:a16="http://schemas.microsoft.com/office/drawing/2014/main" id="{FDC1006A-322A-42E5-807A-D3E728463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9604" y="4224833"/>
              <a:ext cx="419389" cy="437198"/>
            </a:xfrm>
            <a:custGeom>
              <a:avLst/>
              <a:gdLst>
                <a:gd name="T0" fmla="*/ 76 w 81"/>
                <a:gd name="T1" fmla="*/ 39 h 84"/>
                <a:gd name="T2" fmla="*/ 74 w 81"/>
                <a:gd name="T3" fmla="*/ 32 h 84"/>
                <a:gd name="T4" fmla="*/ 69 w 81"/>
                <a:gd name="T5" fmla="*/ 33 h 84"/>
                <a:gd name="T6" fmla="*/ 58 w 81"/>
                <a:gd name="T7" fmla="*/ 28 h 84"/>
                <a:gd name="T8" fmla="*/ 53 w 81"/>
                <a:gd name="T9" fmla="*/ 20 h 84"/>
                <a:gd name="T10" fmla="*/ 50 w 81"/>
                <a:gd name="T11" fmla="*/ 15 h 84"/>
                <a:gd name="T12" fmla="*/ 56 w 81"/>
                <a:gd name="T13" fmla="*/ 5 h 84"/>
                <a:gd name="T14" fmla="*/ 56 w 81"/>
                <a:gd name="T15" fmla="*/ 1 h 84"/>
                <a:gd name="T16" fmla="*/ 44 w 81"/>
                <a:gd name="T17" fmla="*/ 8 h 84"/>
                <a:gd name="T18" fmla="*/ 36 w 81"/>
                <a:gd name="T19" fmla="*/ 16 h 84"/>
                <a:gd name="T20" fmla="*/ 31 w 81"/>
                <a:gd name="T21" fmla="*/ 23 h 84"/>
                <a:gd name="T22" fmla="*/ 25 w 81"/>
                <a:gd name="T23" fmla="*/ 17 h 84"/>
                <a:gd name="T24" fmla="*/ 7 w 81"/>
                <a:gd name="T25" fmla="*/ 18 h 84"/>
                <a:gd name="T26" fmla="*/ 1 w 81"/>
                <a:gd name="T27" fmla="*/ 16 h 84"/>
                <a:gd name="T28" fmla="*/ 1 w 81"/>
                <a:gd name="T29" fmla="*/ 21 h 84"/>
                <a:gd name="T30" fmla="*/ 8 w 81"/>
                <a:gd name="T31" fmla="*/ 24 h 84"/>
                <a:gd name="T32" fmla="*/ 11 w 81"/>
                <a:gd name="T33" fmla="*/ 26 h 84"/>
                <a:gd name="T34" fmla="*/ 13 w 81"/>
                <a:gd name="T35" fmla="*/ 23 h 84"/>
                <a:gd name="T36" fmla="*/ 20 w 81"/>
                <a:gd name="T37" fmla="*/ 18 h 84"/>
                <a:gd name="T38" fmla="*/ 24 w 81"/>
                <a:gd name="T39" fmla="*/ 20 h 84"/>
                <a:gd name="T40" fmla="*/ 25 w 81"/>
                <a:gd name="T41" fmla="*/ 26 h 84"/>
                <a:gd name="T42" fmla="*/ 28 w 81"/>
                <a:gd name="T43" fmla="*/ 42 h 84"/>
                <a:gd name="T44" fmla="*/ 28 w 81"/>
                <a:gd name="T45" fmla="*/ 47 h 84"/>
                <a:gd name="T46" fmla="*/ 22 w 81"/>
                <a:gd name="T47" fmla="*/ 53 h 84"/>
                <a:gd name="T48" fmla="*/ 26 w 81"/>
                <a:gd name="T49" fmla="*/ 58 h 84"/>
                <a:gd name="T50" fmla="*/ 34 w 81"/>
                <a:gd name="T51" fmla="*/ 61 h 84"/>
                <a:gd name="T52" fmla="*/ 41 w 81"/>
                <a:gd name="T53" fmla="*/ 64 h 84"/>
                <a:gd name="T54" fmla="*/ 54 w 81"/>
                <a:gd name="T55" fmla="*/ 76 h 84"/>
                <a:gd name="T56" fmla="*/ 60 w 81"/>
                <a:gd name="T57" fmla="*/ 75 h 84"/>
                <a:gd name="T58" fmla="*/ 64 w 81"/>
                <a:gd name="T59" fmla="*/ 80 h 84"/>
                <a:gd name="T60" fmla="*/ 65 w 81"/>
                <a:gd name="T61" fmla="*/ 84 h 84"/>
                <a:gd name="T62" fmla="*/ 65 w 81"/>
                <a:gd name="T63" fmla="*/ 63 h 84"/>
                <a:gd name="T64" fmla="*/ 70 w 81"/>
                <a:gd name="T65" fmla="*/ 58 h 84"/>
                <a:gd name="T66" fmla="*/ 66 w 81"/>
                <a:gd name="T67" fmla="*/ 55 h 84"/>
                <a:gd name="T68" fmla="*/ 79 w 81"/>
                <a:gd name="T69" fmla="*/ 53 h 84"/>
                <a:gd name="T70" fmla="*/ 77 w 81"/>
                <a:gd name="T71" fmla="*/ 4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" h="84">
                  <a:moveTo>
                    <a:pt x="77" y="48"/>
                  </a:moveTo>
                  <a:cubicBezTo>
                    <a:pt x="81" y="45"/>
                    <a:pt x="76" y="42"/>
                    <a:pt x="76" y="39"/>
                  </a:cubicBezTo>
                  <a:cubicBezTo>
                    <a:pt x="76" y="37"/>
                    <a:pt x="78" y="35"/>
                    <a:pt x="78" y="33"/>
                  </a:cubicBezTo>
                  <a:cubicBezTo>
                    <a:pt x="79" y="30"/>
                    <a:pt x="75" y="32"/>
                    <a:pt x="74" y="32"/>
                  </a:cubicBezTo>
                  <a:cubicBezTo>
                    <a:pt x="73" y="32"/>
                    <a:pt x="72" y="32"/>
                    <a:pt x="71" y="32"/>
                  </a:cubicBezTo>
                  <a:cubicBezTo>
                    <a:pt x="70" y="32"/>
                    <a:pt x="70" y="33"/>
                    <a:pt x="69" y="33"/>
                  </a:cubicBezTo>
                  <a:cubicBezTo>
                    <a:pt x="68" y="33"/>
                    <a:pt x="67" y="30"/>
                    <a:pt x="66" y="30"/>
                  </a:cubicBezTo>
                  <a:cubicBezTo>
                    <a:pt x="64" y="26"/>
                    <a:pt x="62" y="28"/>
                    <a:pt x="58" y="28"/>
                  </a:cubicBezTo>
                  <a:cubicBezTo>
                    <a:pt x="56" y="28"/>
                    <a:pt x="55" y="28"/>
                    <a:pt x="54" y="26"/>
                  </a:cubicBezTo>
                  <a:cubicBezTo>
                    <a:pt x="53" y="24"/>
                    <a:pt x="56" y="22"/>
                    <a:pt x="53" y="20"/>
                  </a:cubicBezTo>
                  <a:cubicBezTo>
                    <a:pt x="52" y="19"/>
                    <a:pt x="52" y="17"/>
                    <a:pt x="50" y="17"/>
                  </a:cubicBezTo>
                  <a:cubicBezTo>
                    <a:pt x="48" y="17"/>
                    <a:pt x="49" y="17"/>
                    <a:pt x="50" y="15"/>
                  </a:cubicBezTo>
                  <a:cubicBezTo>
                    <a:pt x="51" y="13"/>
                    <a:pt x="50" y="11"/>
                    <a:pt x="51" y="9"/>
                  </a:cubicBezTo>
                  <a:cubicBezTo>
                    <a:pt x="52" y="7"/>
                    <a:pt x="54" y="6"/>
                    <a:pt x="56" y="5"/>
                  </a:cubicBezTo>
                  <a:cubicBezTo>
                    <a:pt x="57" y="4"/>
                    <a:pt x="59" y="4"/>
                    <a:pt x="60" y="2"/>
                  </a:cubicBezTo>
                  <a:cubicBezTo>
                    <a:pt x="60" y="0"/>
                    <a:pt x="56" y="0"/>
                    <a:pt x="56" y="1"/>
                  </a:cubicBezTo>
                  <a:cubicBezTo>
                    <a:pt x="54" y="3"/>
                    <a:pt x="51" y="6"/>
                    <a:pt x="48" y="6"/>
                  </a:cubicBezTo>
                  <a:cubicBezTo>
                    <a:pt x="45" y="6"/>
                    <a:pt x="45" y="6"/>
                    <a:pt x="44" y="8"/>
                  </a:cubicBezTo>
                  <a:cubicBezTo>
                    <a:pt x="43" y="10"/>
                    <a:pt x="43" y="7"/>
                    <a:pt x="41" y="7"/>
                  </a:cubicBezTo>
                  <a:cubicBezTo>
                    <a:pt x="37" y="8"/>
                    <a:pt x="39" y="14"/>
                    <a:pt x="36" y="16"/>
                  </a:cubicBezTo>
                  <a:cubicBezTo>
                    <a:pt x="35" y="17"/>
                    <a:pt x="33" y="18"/>
                    <a:pt x="32" y="20"/>
                  </a:cubicBezTo>
                  <a:cubicBezTo>
                    <a:pt x="32" y="20"/>
                    <a:pt x="32" y="23"/>
                    <a:pt x="31" y="23"/>
                  </a:cubicBezTo>
                  <a:cubicBezTo>
                    <a:pt x="30" y="21"/>
                    <a:pt x="29" y="20"/>
                    <a:pt x="28" y="19"/>
                  </a:cubicBezTo>
                  <a:cubicBezTo>
                    <a:pt x="27" y="17"/>
                    <a:pt x="26" y="17"/>
                    <a:pt x="25" y="17"/>
                  </a:cubicBezTo>
                  <a:cubicBezTo>
                    <a:pt x="21" y="16"/>
                    <a:pt x="19" y="13"/>
                    <a:pt x="15" y="16"/>
                  </a:cubicBezTo>
                  <a:cubicBezTo>
                    <a:pt x="13" y="17"/>
                    <a:pt x="9" y="20"/>
                    <a:pt x="7" y="18"/>
                  </a:cubicBezTo>
                  <a:cubicBezTo>
                    <a:pt x="6" y="17"/>
                    <a:pt x="5" y="17"/>
                    <a:pt x="4" y="16"/>
                  </a:cubicBezTo>
                  <a:cubicBezTo>
                    <a:pt x="2" y="16"/>
                    <a:pt x="3" y="14"/>
                    <a:pt x="1" y="16"/>
                  </a:cubicBezTo>
                  <a:cubicBezTo>
                    <a:pt x="0" y="17"/>
                    <a:pt x="1" y="17"/>
                    <a:pt x="2" y="18"/>
                  </a:cubicBezTo>
                  <a:cubicBezTo>
                    <a:pt x="2" y="19"/>
                    <a:pt x="1" y="20"/>
                    <a:pt x="1" y="21"/>
                  </a:cubicBezTo>
                  <a:cubicBezTo>
                    <a:pt x="3" y="21"/>
                    <a:pt x="5" y="22"/>
                    <a:pt x="6" y="22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9" y="25"/>
                    <a:pt x="9" y="24"/>
                    <a:pt x="10" y="24"/>
                  </a:cubicBezTo>
                  <a:cubicBezTo>
                    <a:pt x="10" y="23"/>
                    <a:pt x="10" y="26"/>
                    <a:pt x="11" y="26"/>
                  </a:cubicBezTo>
                  <a:cubicBezTo>
                    <a:pt x="12" y="27"/>
                    <a:pt x="13" y="26"/>
                    <a:pt x="15" y="25"/>
                  </a:cubicBezTo>
                  <a:cubicBezTo>
                    <a:pt x="16" y="25"/>
                    <a:pt x="13" y="23"/>
                    <a:pt x="13" y="23"/>
                  </a:cubicBezTo>
                  <a:cubicBezTo>
                    <a:pt x="13" y="22"/>
                    <a:pt x="16" y="20"/>
                    <a:pt x="16" y="19"/>
                  </a:cubicBezTo>
                  <a:cubicBezTo>
                    <a:pt x="17" y="18"/>
                    <a:pt x="19" y="17"/>
                    <a:pt x="20" y="18"/>
                  </a:cubicBezTo>
                  <a:cubicBezTo>
                    <a:pt x="21" y="18"/>
                    <a:pt x="23" y="19"/>
                    <a:pt x="23" y="19"/>
                  </a:cubicBezTo>
                  <a:cubicBezTo>
                    <a:pt x="23" y="20"/>
                    <a:pt x="23" y="20"/>
                    <a:pt x="24" y="20"/>
                  </a:cubicBezTo>
                  <a:cubicBezTo>
                    <a:pt x="24" y="21"/>
                    <a:pt x="23" y="22"/>
                    <a:pt x="23" y="22"/>
                  </a:cubicBezTo>
                  <a:cubicBezTo>
                    <a:pt x="23" y="23"/>
                    <a:pt x="25" y="25"/>
                    <a:pt x="25" y="26"/>
                  </a:cubicBezTo>
                  <a:cubicBezTo>
                    <a:pt x="27" y="29"/>
                    <a:pt x="29" y="29"/>
                    <a:pt x="29" y="33"/>
                  </a:cubicBezTo>
                  <a:cubicBezTo>
                    <a:pt x="29" y="36"/>
                    <a:pt x="29" y="39"/>
                    <a:pt x="28" y="42"/>
                  </a:cubicBezTo>
                  <a:cubicBezTo>
                    <a:pt x="28" y="43"/>
                    <a:pt x="30" y="43"/>
                    <a:pt x="30" y="44"/>
                  </a:cubicBezTo>
                  <a:cubicBezTo>
                    <a:pt x="29" y="45"/>
                    <a:pt x="28" y="46"/>
                    <a:pt x="28" y="47"/>
                  </a:cubicBezTo>
                  <a:cubicBezTo>
                    <a:pt x="27" y="48"/>
                    <a:pt x="27" y="50"/>
                    <a:pt x="26" y="50"/>
                  </a:cubicBezTo>
                  <a:cubicBezTo>
                    <a:pt x="24" y="51"/>
                    <a:pt x="22" y="50"/>
                    <a:pt x="22" y="53"/>
                  </a:cubicBezTo>
                  <a:cubicBezTo>
                    <a:pt x="22" y="55"/>
                    <a:pt x="19" y="55"/>
                    <a:pt x="22" y="56"/>
                  </a:cubicBezTo>
                  <a:cubicBezTo>
                    <a:pt x="23" y="57"/>
                    <a:pt x="24" y="57"/>
                    <a:pt x="26" y="58"/>
                  </a:cubicBezTo>
                  <a:cubicBezTo>
                    <a:pt x="27" y="59"/>
                    <a:pt x="28" y="60"/>
                    <a:pt x="29" y="61"/>
                  </a:cubicBezTo>
                  <a:cubicBezTo>
                    <a:pt x="31" y="62"/>
                    <a:pt x="32" y="61"/>
                    <a:pt x="34" y="61"/>
                  </a:cubicBezTo>
                  <a:cubicBezTo>
                    <a:pt x="35" y="61"/>
                    <a:pt x="36" y="62"/>
                    <a:pt x="38" y="63"/>
                  </a:cubicBezTo>
                  <a:cubicBezTo>
                    <a:pt x="39" y="63"/>
                    <a:pt x="40" y="63"/>
                    <a:pt x="41" y="64"/>
                  </a:cubicBezTo>
                  <a:cubicBezTo>
                    <a:pt x="44" y="66"/>
                    <a:pt x="46" y="68"/>
                    <a:pt x="48" y="71"/>
                  </a:cubicBezTo>
                  <a:cubicBezTo>
                    <a:pt x="49" y="74"/>
                    <a:pt x="50" y="75"/>
                    <a:pt x="54" y="76"/>
                  </a:cubicBezTo>
                  <a:cubicBezTo>
                    <a:pt x="55" y="76"/>
                    <a:pt x="56" y="75"/>
                    <a:pt x="57" y="74"/>
                  </a:cubicBezTo>
                  <a:cubicBezTo>
                    <a:pt x="58" y="74"/>
                    <a:pt x="59" y="76"/>
                    <a:pt x="60" y="75"/>
                  </a:cubicBezTo>
                  <a:cubicBezTo>
                    <a:pt x="62" y="74"/>
                    <a:pt x="64" y="75"/>
                    <a:pt x="65" y="76"/>
                  </a:cubicBezTo>
                  <a:cubicBezTo>
                    <a:pt x="65" y="77"/>
                    <a:pt x="64" y="79"/>
                    <a:pt x="64" y="80"/>
                  </a:cubicBezTo>
                  <a:cubicBezTo>
                    <a:pt x="63" y="81"/>
                    <a:pt x="62" y="81"/>
                    <a:pt x="64" y="82"/>
                  </a:cubicBezTo>
                  <a:cubicBezTo>
                    <a:pt x="64" y="82"/>
                    <a:pt x="66" y="84"/>
                    <a:pt x="65" y="84"/>
                  </a:cubicBezTo>
                  <a:cubicBezTo>
                    <a:pt x="67" y="84"/>
                    <a:pt x="68" y="73"/>
                    <a:pt x="69" y="71"/>
                  </a:cubicBezTo>
                  <a:cubicBezTo>
                    <a:pt x="69" y="67"/>
                    <a:pt x="66" y="66"/>
                    <a:pt x="65" y="63"/>
                  </a:cubicBezTo>
                  <a:cubicBezTo>
                    <a:pt x="65" y="61"/>
                    <a:pt x="65" y="60"/>
                    <a:pt x="66" y="60"/>
                  </a:cubicBezTo>
                  <a:cubicBezTo>
                    <a:pt x="67" y="60"/>
                    <a:pt x="70" y="59"/>
                    <a:pt x="70" y="58"/>
                  </a:cubicBezTo>
                  <a:cubicBezTo>
                    <a:pt x="69" y="58"/>
                    <a:pt x="67" y="58"/>
                    <a:pt x="67" y="57"/>
                  </a:cubicBezTo>
                  <a:cubicBezTo>
                    <a:pt x="66" y="57"/>
                    <a:pt x="66" y="55"/>
                    <a:pt x="66" y="55"/>
                  </a:cubicBezTo>
                  <a:cubicBezTo>
                    <a:pt x="68" y="55"/>
                    <a:pt x="70" y="55"/>
                    <a:pt x="72" y="55"/>
                  </a:cubicBezTo>
                  <a:cubicBezTo>
                    <a:pt x="73" y="55"/>
                    <a:pt x="79" y="52"/>
                    <a:pt x="79" y="53"/>
                  </a:cubicBezTo>
                  <a:cubicBezTo>
                    <a:pt x="79" y="51"/>
                    <a:pt x="76" y="48"/>
                    <a:pt x="77" y="48"/>
                  </a:cubicBezTo>
                  <a:cubicBezTo>
                    <a:pt x="78" y="47"/>
                    <a:pt x="76" y="48"/>
                    <a:pt x="77" y="4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4" name="Freeform 623">
              <a:extLst>
                <a:ext uri="{FF2B5EF4-FFF2-40B4-BE49-F238E27FC236}">
                  <a16:creationId xmlns:a16="http://schemas.microsoft.com/office/drawing/2014/main" id="{5E8346FF-5EF2-4D85-97EE-B7E878EBE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6229" y="4516886"/>
              <a:ext cx="145104" cy="171694"/>
            </a:xfrm>
            <a:custGeom>
              <a:avLst/>
              <a:gdLst>
                <a:gd name="T0" fmla="*/ 20 w 28"/>
                <a:gd name="T1" fmla="*/ 6 h 33"/>
                <a:gd name="T2" fmla="*/ 15 w 28"/>
                <a:gd name="T3" fmla="*/ 3 h 33"/>
                <a:gd name="T4" fmla="*/ 10 w 28"/>
                <a:gd name="T5" fmla="*/ 0 h 33"/>
                <a:gd name="T6" fmla="*/ 4 w 28"/>
                <a:gd name="T7" fmla="*/ 4 h 33"/>
                <a:gd name="T8" fmla="*/ 3 w 28"/>
                <a:gd name="T9" fmla="*/ 7 h 33"/>
                <a:gd name="T10" fmla="*/ 2 w 28"/>
                <a:gd name="T11" fmla="*/ 10 h 33"/>
                <a:gd name="T12" fmla="*/ 0 w 28"/>
                <a:gd name="T13" fmla="*/ 13 h 33"/>
                <a:gd name="T14" fmla="*/ 0 w 28"/>
                <a:gd name="T15" fmla="*/ 15 h 33"/>
                <a:gd name="T16" fmla="*/ 0 w 28"/>
                <a:gd name="T17" fmla="*/ 18 h 33"/>
                <a:gd name="T18" fmla="*/ 2 w 28"/>
                <a:gd name="T19" fmla="*/ 20 h 33"/>
                <a:gd name="T20" fmla="*/ 5 w 28"/>
                <a:gd name="T21" fmla="*/ 18 h 33"/>
                <a:gd name="T22" fmla="*/ 5 w 28"/>
                <a:gd name="T23" fmla="*/ 20 h 33"/>
                <a:gd name="T24" fmla="*/ 3 w 28"/>
                <a:gd name="T25" fmla="*/ 24 h 33"/>
                <a:gd name="T26" fmla="*/ 3 w 28"/>
                <a:gd name="T27" fmla="*/ 26 h 33"/>
                <a:gd name="T28" fmla="*/ 3 w 28"/>
                <a:gd name="T29" fmla="*/ 28 h 33"/>
                <a:gd name="T30" fmla="*/ 8 w 28"/>
                <a:gd name="T31" fmla="*/ 32 h 33"/>
                <a:gd name="T32" fmla="*/ 11 w 28"/>
                <a:gd name="T33" fmla="*/ 29 h 33"/>
                <a:gd name="T34" fmla="*/ 16 w 28"/>
                <a:gd name="T35" fmla="*/ 22 h 33"/>
                <a:gd name="T36" fmla="*/ 22 w 28"/>
                <a:gd name="T37" fmla="*/ 19 h 33"/>
                <a:gd name="T38" fmla="*/ 27 w 28"/>
                <a:gd name="T39" fmla="*/ 13 h 33"/>
                <a:gd name="T40" fmla="*/ 27 w 28"/>
                <a:gd name="T41" fmla="*/ 8 h 33"/>
                <a:gd name="T42" fmla="*/ 24 w 28"/>
                <a:gd name="T43" fmla="*/ 5 h 33"/>
                <a:gd name="T44" fmla="*/ 20 w 28"/>
                <a:gd name="T4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33">
                  <a:moveTo>
                    <a:pt x="20" y="6"/>
                  </a:moveTo>
                  <a:cubicBezTo>
                    <a:pt x="18" y="6"/>
                    <a:pt x="17" y="4"/>
                    <a:pt x="15" y="3"/>
                  </a:cubicBezTo>
                  <a:cubicBezTo>
                    <a:pt x="14" y="2"/>
                    <a:pt x="12" y="0"/>
                    <a:pt x="10" y="0"/>
                  </a:cubicBezTo>
                  <a:cubicBezTo>
                    <a:pt x="10" y="3"/>
                    <a:pt x="4" y="1"/>
                    <a:pt x="4" y="4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8"/>
                    <a:pt x="1" y="21"/>
                    <a:pt x="2" y="20"/>
                  </a:cubicBezTo>
                  <a:cubicBezTo>
                    <a:pt x="4" y="20"/>
                    <a:pt x="4" y="18"/>
                    <a:pt x="5" y="18"/>
                  </a:cubicBezTo>
                  <a:cubicBezTo>
                    <a:pt x="4" y="18"/>
                    <a:pt x="6" y="20"/>
                    <a:pt x="5" y="20"/>
                  </a:cubicBezTo>
                  <a:cubicBezTo>
                    <a:pt x="5" y="22"/>
                    <a:pt x="5" y="23"/>
                    <a:pt x="3" y="24"/>
                  </a:cubicBezTo>
                  <a:cubicBezTo>
                    <a:pt x="3" y="24"/>
                    <a:pt x="4" y="26"/>
                    <a:pt x="3" y="26"/>
                  </a:cubicBezTo>
                  <a:cubicBezTo>
                    <a:pt x="3" y="27"/>
                    <a:pt x="2" y="27"/>
                    <a:pt x="3" y="28"/>
                  </a:cubicBezTo>
                  <a:cubicBezTo>
                    <a:pt x="5" y="29"/>
                    <a:pt x="6" y="29"/>
                    <a:pt x="8" y="32"/>
                  </a:cubicBezTo>
                  <a:cubicBezTo>
                    <a:pt x="9" y="33"/>
                    <a:pt x="10" y="29"/>
                    <a:pt x="11" y="29"/>
                  </a:cubicBezTo>
                  <a:cubicBezTo>
                    <a:pt x="12" y="26"/>
                    <a:pt x="13" y="23"/>
                    <a:pt x="16" y="22"/>
                  </a:cubicBezTo>
                  <a:cubicBezTo>
                    <a:pt x="18" y="21"/>
                    <a:pt x="20" y="21"/>
                    <a:pt x="22" y="19"/>
                  </a:cubicBezTo>
                  <a:cubicBezTo>
                    <a:pt x="24" y="18"/>
                    <a:pt x="26" y="16"/>
                    <a:pt x="27" y="13"/>
                  </a:cubicBezTo>
                  <a:cubicBezTo>
                    <a:pt x="27" y="11"/>
                    <a:pt x="28" y="10"/>
                    <a:pt x="27" y="8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1" y="6"/>
                    <a:pt x="20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5" name="Freeform 624">
              <a:extLst>
                <a:ext uri="{FF2B5EF4-FFF2-40B4-BE49-F238E27FC236}">
                  <a16:creationId xmlns:a16="http://schemas.microsoft.com/office/drawing/2014/main" id="{6AA57FBA-68FD-4AA5-821A-78DB7A1AE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0303" y="4548748"/>
              <a:ext cx="332679" cy="493839"/>
            </a:xfrm>
            <a:custGeom>
              <a:avLst/>
              <a:gdLst>
                <a:gd name="T0" fmla="*/ 57 w 64"/>
                <a:gd name="T1" fmla="*/ 21 h 95"/>
                <a:gd name="T2" fmla="*/ 56 w 64"/>
                <a:gd name="T3" fmla="*/ 14 h 95"/>
                <a:gd name="T4" fmla="*/ 50 w 64"/>
                <a:gd name="T5" fmla="*/ 13 h 95"/>
                <a:gd name="T6" fmla="*/ 46 w 64"/>
                <a:gd name="T7" fmla="*/ 14 h 95"/>
                <a:gd name="T8" fmla="*/ 41 w 64"/>
                <a:gd name="T9" fmla="*/ 11 h 95"/>
                <a:gd name="T10" fmla="*/ 38 w 64"/>
                <a:gd name="T11" fmla="*/ 6 h 95"/>
                <a:gd name="T12" fmla="*/ 33 w 64"/>
                <a:gd name="T13" fmla="*/ 2 h 95"/>
                <a:gd name="T14" fmla="*/ 28 w 64"/>
                <a:gd name="T15" fmla="*/ 0 h 95"/>
                <a:gd name="T16" fmla="*/ 31 w 64"/>
                <a:gd name="T17" fmla="*/ 5 h 95"/>
                <a:gd name="T18" fmla="*/ 28 w 64"/>
                <a:gd name="T19" fmla="*/ 10 h 95"/>
                <a:gd name="T20" fmla="*/ 23 w 64"/>
                <a:gd name="T21" fmla="*/ 14 h 95"/>
                <a:gd name="T22" fmla="*/ 17 w 64"/>
                <a:gd name="T23" fmla="*/ 17 h 95"/>
                <a:gd name="T24" fmla="*/ 11 w 64"/>
                <a:gd name="T25" fmla="*/ 26 h 95"/>
                <a:gd name="T26" fmla="*/ 6 w 64"/>
                <a:gd name="T27" fmla="*/ 22 h 95"/>
                <a:gd name="T28" fmla="*/ 6 w 64"/>
                <a:gd name="T29" fmla="*/ 21 h 95"/>
                <a:gd name="T30" fmla="*/ 6 w 64"/>
                <a:gd name="T31" fmla="*/ 18 h 95"/>
                <a:gd name="T32" fmla="*/ 2 w 64"/>
                <a:gd name="T33" fmla="*/ 26 h 95"/>
                <a:gd name="T34" fmla="*/ 3 w 64"/>
                <a:gd name="T35" fmla="*/ 30 h 95"/>
                <a:gd name="T36" fmla="*/ 3 w 64"/>
                <a:gd name="T37" fmla="*/ 32 h 95"/>
                <a:gd name="T38" fmla="*/ 14 w 64"/>
                <a:gd name="T39" fmla="*/ 47 h 95"/>
                <a:gd name="T40" fmla="*/ 23 w 64"/>
                <a:gd name="T41" fmla="*/ 63 h 95"/>
                <a:gd name="T42" fmla="*/ 26 w 64"/>
                <a:gd name="T43" fmla="*/ 70 h 95"/>
                <a:gd name="T44" fmla="*/ 25 w 64"/>
                <a:gd name="T45" fmla="*/ 71 h 95"/>
                <a:gd name="T46" fmla="*/ 28 w 64"/>
                <a:gd name="T47" fmla="*/ 74 h 95"/>
                <a:gd name="T48" fmla="*/ 32 w 64"/>
                <a:gd name="T49" fmla="*/ 79 h 95"/>
                <a:gd name="T50" fmla="*/ 41 w 64"/>
                <a:gd name="T51" fmla="*/ 83 h 95"/>
                <a:gd name="T52" fmla="*/ 48 w 64"/>
                <a:gd name="T53" fmla="*/ 87 h 95"/>
                <a:gd name="T54" fmla="*/ 54 w 64"/>
                <a:gd name="T55" fmla="*/ 93 h 95"/>
                <a:gd name="T56" fmla="*/ 59 w 64"/>
                <a:gd name="T57" fmla="*/ 90 h 95"/>
                <a:gd name="T58" fmla="*/ 61 w 64"/>
                <a:gd name="T59" fmla="*/ 86 h 95"/>
                <a:gd name="T60" fmla="*/ 63 w 64"/>
                <a:gd name="T61" fmla="*/ 82 h 95"/>
                <a:gd name="T62" fmla="*/ 61 w 64"/>
                <a:gd name="T63" fmla="*/ 78 h 95"/>
                <a:gd name="T64" fmla="*/ 61 w 64"/>
                <a:gd name="T65" fmla="*/ 76 h 95"/>
                <a:gd name="T66" fmla="*/ 63 w 64"/>
                <a:gd name="T67" fmla="*/ 74 h 95"/>
                <a:gd name="T68" fmla="*/ 64 w 64"/>
                <a:gd name="T69" fmla="*/ 64 h 95"/>
                <a:gd name="T70" fmla="*/ 62 w 64"/>
                <a:gd name="T71" fmla="*/ 59 h 95"/>
                <a:gd name="T72" fmla="*/ 57 w 64"/>
                <a:gd name="T73" fmla="*/ 57 h 95"/>
                <a:gd name="T74" fmla="*/ 55 w 64"/>
                <a:gd name="T75" fmla="*/ 48 h 95"/>
                <a:gd name="T76" fmla="*/ 50 w 64"/>
                <a:gd name="T77" fmla="*/ 51 h 95"/>
                <a:gd name="T78" fmla="*/ 46 w 64"/>
                <a:gd name="T79" fmla="*/ 51 h 95"/>
                <a:gd name="T80" fmla="*/ 44 w 64"/>
                <a:gd name="T81" fmla="*/ 48 h 95"/>
                <a:gd name="T82" fmla="*/ 40 w 64"/>
                <a:gd name="T83" fmla="*/ 42 h 95"/>
                <a:gd name="T84" fmla="*/ 39 w 64"/>
                <a:gd name="T85" fmla="*/ 35 h 95"/>
                <a:gd name="T86" fmla="*/ 42 w 64"/>
                <a:gd name="T87" fmla="*/ 33 h 95"/>
                <a:gd name="T88" fmla="*/ 42 w 64"/>
                <a:gd name="T89" fmla="*/ 30 h 95"/>
                <a:gd name="T90" fmla="*/ 45 w 64"/>
                <a:gd name="T91" fmla="*/ 25 h 95"/>
                <a:gd name="T92" fmla="*/ 50 w 64"/>
                <a:gd name="T93" fmla="*/ 24 h 95"/>
                <a:gd name="T94" fmla="*/ 53 w 64"/>
                <a:gd name="T95" fmla="*/ 22 h 95"/>
                <a:gd name="T96" fmla="*/ 57 w 64"/>
                <a:gd name="T97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" h="95">
                  <a:moveTo>
                    <a:pt x="57" y="21"/>
                  </a:moveTo>
                  <a:cubicBezTo>
                    <a:pt x="53" y="19"/>
                    <a:pt x="59" y="15"/>
                    <a:pt x="56" y="14"/>
                  </a:cubicBezTo>
                  <a:cubicBezTo>
                    <a:pt x="54" y="12"/>
                    <a:pt x="52" y="13"/>
                    <a:pt x="50" y="13"/>
                  </a:cubicBezTo>
                  <a:cubicBezTo>
                    <a:pt x="48" y="12"/>
                    <a:pt x="48" y="14"/>
                    <a:pt x="46" y="14"/>
                  </a:cubicBezTo>
                  <a:cubicBezTo>
                    <a:pt x="44" y="13"/>
                    <a:pt x="42" y="13"/>
                    <a:pt x="41" y="11"/>
                  </a:cubicBezTo>
                  <a:cubicBezTo>
                    <a:pt x="40" y="10"/>
                    <a:pt x="39" y="7"/>
                    <a:pt x="38" y="6"/>
                  </a:cubicBezTo>
                  <a:cubicBezTo>
                    <a:pt x="36" y="5"/>
                    <a:pt x="35" y="3"/>
                    <a:pt x="33" y="2"/>
                  </a:cubicBezTo>
                  <a:cubicBezTo>
                    <a:pt x="32" y="0"/>
                    <a:pt x="30" y="1"/>
                    <a:pt x="28" y="0"/>
                  </a:cubicBezTo>
                  <a:cubicBezTo>
                    <a:pt x="30" y="2"/>
                    <a:pt x="31" y="3"/>
                    <a:pt x="31" y="5"/>
                  </a:cubicBezTo>
                  <a:cubicBezTo>
                    <a:pt x="30" y="7"/>
                    <a:pt x="30" y="9"/>
                    <a:pt x="28" y="10"/>
                  </a:cubicBezTo>
                  <a:cubicBezTo>
                    <a:pt x="26" y="12"/>
                    <a:pt x="25" y="14"/>
                    <a:pt x="23" y="14"/>
                  </a:cubicBezTo>
                  <a:cubicBezTo>
                    <a:pt x="21" y="15"/>
                    <a:pt x="19" y="15"/>
                    <a:pt x="17" y="17"/>
                  </a:cubicBezTo>
                  <a:cubicBezTo>
                    <a:pt x="16" y="18"/>
                    <a:pt x="12" y="27"/>
                    <a:pt x="11" y="26"/>
                  </a:cubicBezTo>
                  <a:cubicBezTo>
                    <a:pt x="9" y="23"/>
                    <a:pt x="8" y="23"/>
                    <a:pt x="6" y="22"/>
                  </a:cubicBezTo>
                  <a:cubicBezTo>
                    <a:pt x="5" y="22"/>
                    <a:pt x="5" y="22"/>
                    <a:pt x="6" y="21"/>
                  </a:cubicBezTo>
                  <a:cubicBezTo>
                    <a:pt x="7" y="20"/>
                    <a:pt x="7" y="19"/>
                    <a:pt x="6" y="18"/>
                  </a:cubicBezTo>
                  <a:cubicBezTo>
                    <a:pt x="4" y="19"/>
                    <a:pt x="0" y="23"/>
                    <a:pt x="2" y="26"/>
                  </a:cubicBezTo>
                  <a:cubicBezTo>
                    <a:pt x="2" y="26"/>
                    <a:pt x="4" y="29"/>
                    <a:pt x="3" y="30"/>
                  </a:cubicBezTo>
                  <a:cubicBezTo>
                    <a:pt x="2" y="30"/>
                    <a:pt x="1" y="31"/>
                    <a:pt x="3" y="32"/>
                  </a:cubicBezTo>
                  <a:cubicBezTo>
                    <a:pt x="8" y="35"/>
                    <a:pt x="12" y="41"/>
                    <a:pt x="14" y="47"/>
                  </a:cubicBezTo>
                  <a:cubicBezTo>
                    <a:pt x="17" y="52"/>
                    <a:pt x="19" y="58"/>
                    <a:pt x="23" y="63"/>
                  </a:cubicBezTo>
                  <a:cubicBezTo>
                    <a:pt x="24" y="65"/>
                    <a:pt x="26" y="67"/>
                    <a:pt x="26" y="70"/>
                  </a:cubicBezTo>
                  <a:cubicBezTo>
                    <a:pt x="26" y="71"/>
                    <a:pt x="25" y="70"/>
                    <a:pt x="25" y="71"/>
                  </a:cubicBezTo>
                  <a:cubicBezTo>
                    <a:pt x="26" y="72"/>
                    <a:pt x="27" y="73"/>
                    <a:pt x="28" y="74"/>
                  </a:cubicBezTo>
                  <a:cubicBezTo>
                    <a:pt x="29" y="76"/>
                    <a:pt x="30" y="78"/>
                    <a:pt x="32" y="79"/>
                  </a:cubicBezTo>
                  <a:cubicBezTo>
                    <a:pt x="35" y="80"/>
                    <a:pt x="38" y="82"/>
                    <a:pt x="41" y="83"/>
                  </a:cubicBezTo>
                  <a:cubicBezTo>
                    <a:pt x="43" y="84"/>
                    <a:pt x="45" y="86"/>
                    <a:pt x="48" y="87"/>
                  </a:cubicBezTo>
                  <a:cubicBezTo>
                    <a:pt x="50" y="89"/>
                    <a:pt x="52" y="91"/>
                    <a:pt x="54" y="93"/>
                  </a:cubicBezTo>
                  <a:cubicBezTo>
                    <a:pt x="58" y="95"/>
                    <a:pt x="57" y="91"/>
                    <a:pt x="59" y="90"/>
                  </a:cubicBezTo>
                  <a:cubicBezTo>
                    <a:pt x="60" y="89"/>
                    <a:pt x="60" y="87"/>
                    <a:pt x="61" y="86"/>
                  </a:cubicBezTo>
                  <a:cubicBezTo>
                    <a:pt x="61" y="85"/>
                    <a:pt x="64" y="83"/>
                    <a:pt x="63" y="82"/>
                  </a:cubicBezTo>
                  <a:cubicBezTo>
                    <a:pt x="61" y="81"/>
                    <a:pt x="60" y="81"/>
                    <a:pt x="61" y="78"/>
                  </a:cubicBezTo>
                  <a:cubicBezTo>
                    <a:pt x="61" y="77"/>
                    <a:pt x="61" y="76"/>
                    <a:pt x="61" y="76"/>
                  </a:cubicBezTo>
                  <a:cubicBezTo>
                    <a:pt x="62" y="75"/>
                    <a:pt x="63" y="74"/>
                    <a:pt x="63" y="74"/>
                  </a:cubicBezTo>
                  <a:cubicBezTo>
                    <a:pt x="64" y="71"/>
                    <a:pt x="62" y="66"/>
                    <a:pt x="64" y="64"/>
                  </a:cubicBezTo>
                  <a:cubicBezTo>
                    <a:pt x="64" y="63"/>
                    <a:pt x="63" y="61"/>
                    <a:pt x="62" y="59"/>
                  </a:cubicBezTo>
                  <a:cubicBezTo>
                    <a:pt x="61" y="56"/>
                    <a:pt x="60" y="56"/>
                    <a:pt x="57" y="57"/>
                  </a:cubicBezTo>
                  <a:cubicBezTo>
                    <a:pt x="53" y="57"/>
                    <a:pt x="55" y="50"/>
                    <a:pt x="55" y="48"/>
                  </a:cubicBezTo>
                  <a:cubicBezTo>
                    <a:pt x="53" y="49"/>
                    <a:pt x="52" y="51"/>
                    <a:pt x="50" y="51"/>
                  </a:cubicBezTo>
                  <a:cubicBezTo>
                    <a:pt x="49" y="51"/>
                    <a:pt x="47" y="51"/>
                    <a:pt x="46" y="51"/>
                  </a:cubicBezTo>
                  <a:cubicBezTo>
                    <a:pt x="45" y="50"/>
                    <a:pt x="45" y="48"/>
                    <a:pt x="44" y="48"/>
                  </a:cubicBezTo>
                  <a:cubicBezTo>
                    <a:pt x="41" y="48"/>
                    <a:pt x="41" y="44"/>
                    <a:pt x="40" y="42"/>
                  </a:cubicBezTo>
                  <a:cubicBezTo>
                    <a:pt x="38" y="40"/>
                    <a:pt x="37" y="37"/>
                    <a:pt x="39" y="35"/>
                  </a:cubicBezTo>
                  <a:cubicBezTo>
                    <a:pt x="40" y="34"/>
                    <a:pt x="42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7"/>
                    <a:pt x="42" y="26"/>
                    <a:pt x="45" y="25"/>
                  </a:cubicBezTo>
                  <a:cubicBezTo>
                    <a:pt x="47" y="24"/>
                    <a:pt x="48" y="24"/>
                    <a:pt x="50" y="24"/>
                  </a:cubicBezTo>
                  <a:cubicBezTo>
                    <a:pt x="51" y="24"/>
                    <a:pt x="52" y="23"/>
                    <a:pt x="53" y="22"/>
                  </a:cubicBezTo>
                  <a:cubicBezTo>
                    <a:pt x="54" y="22"/>
                    <a:pt x="59" y="23"/>
                    <a:pt x="57" y="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6" name="Freeform 625">
              <a:extLst>
                <a:ext uri="{FF2B5EF4-FFF2-40B4-BE49-F238E27FC236}">
                  <a16:creationId xmlns:a16="http://schemas.microsoft.com/office/drawing/2014/main" id="{1AC44632-AAFB-4343-8A3E-C4115BB93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178" y="5010726"/>
              <a:ext cx="226504" cy="1102729"/>
            </a:xfrm>
            <a:custGeom>
              <a:avLst/>
              <a:gdLst>
                <a:gd name="T0" fmla="*/ 38 w 44"/>
                <a:gd name="T1" fmla="*/ 20 h 212"/>
                <a:gd name="T2" fmla="*/ 36 w 44"/>
                <a:gd name="T3" fmla="*/ 12 h 212"/>
                <a:gd name="T4" fmla="*/ 34 w 44"/>
                <a:gd name="T5" fmla="*/ 5 h 212"/>
                <a:gd name="T6" fmla="*/ 30 w 44"/>
                <a:gd name="T7" fmla="*/ 3 h 212"/>
                <a:gd name="T8" fmla="*/ 28 w 44"/>
                <a:gd name="T9" fmla="*/ 15 h 212"/>
                <a:gd name="T10" fmla="*/ 26 w 44"/>
                <a:gd name="T11" fmla="*/ 31 h 212"/>
                <a:gd name="T12" fmla="*/ 23 w 44"/>
                <a:gd name="T13" fmla="*/ 56 h 212"/>
                <a:gd name="T14" fmla="*/ 21 w 44"/>
                <a:gd name="T15" fmla="*/ 68 h 212"/>
                <a:gd name="T16" fmla="*/ 21 w 44"/>
                <a:gd name="T17" fmla="*/ 80 h 212"/>
                <a:gd name="T18" fmla="*/ 20 w 44"/>
                <a:gd name="T19" fmla="*/ 88 h 212"/>
                <a:gd name="T20" fmla="*/ 11 w 44"/>
                <a:gd name="T21" fmla="*/ 110 h 212"/>
                <a:gd name="T22" fmla="*/ 10 w 44"/>
                <a:gd name="T23" fmla="*/ 132 h 212"/>
                <a:gd name="T24" fmla="*/ 17 w 44"/>
                <a:gd name="T25" fmla="*/ 133 h 212"/>
                <a:gd name="T26" fmla="*/ 16 w 44"/>
                <a:gd name="T27" fmla="*/ 136 h 212"/>
                <a:gd name="T28" fmla="*/ 14 w 44"/>
                <a:gd name="T29" fmla="*/ 145 h 212"/>
                <a:gd name="T30" fmla="*/ 15 w 44"/>
                <a:gd name="T31" fmla="*/ 150 h 212"/>
                <a:gd name="T32" fmla="*/ 13 w 44"/>
                <a:gd name="T33" fmla="*/ 152 h 212"/>
                <a:gd name="T34" fmla="*/ 11 w 44"/>
                <a:gd name="T35" fmla="*/ 158 h 212"/>
                <a:gd name="T36" fmla="*/ 8 w 44"/>
                <a:gd name="T37" fmla="*/ 159 h 212"/>
                <a:gd name="T38" fmla="*/ 4 w 44"/>
                <a:gd name="T39" fmla="*/ 159 h 212"/>
                <a:gd name="T40" fmla="*/ 0 w 44"/>
                <a:gd name="T41" fmla="*/ 164 h 212"/>
                <a:gd name="T42" fmla="*/ 2 w 44"/>
                <a:gd name="T43" fmla="*/ 163 h 212"/>
                <a:gd name="T44" fmla="*/ 7 w 44"/>
                <a:gd name="T45" fmla="*/ 171 h 212"/>
                <a:gd name="T46" fmla="*/ 11 w 44"/>
                <a:gd name="T47" fmla="*/ 173 h 212"/>
                <a:gd name="T48" fmla="*/ 7 w 44"/>
                <a:gd name="T49" fmla="*/ 174 h 212"/>
                <a:gd name="T50" fmla="*/ 7 w 44"/>
                <a:gd name="T51" fmla="*/ 179 h 212"/>
                <a:gd name="T52" fmla="*/ 9 w 44"/>
                <a:gd name="T53" fmla="*/ 182 h 212"/>
                <a:gd name="T54" fmla="*/ 9 w 44"/>
                <a:gd name="T55" fmla="*/ 185 h 212"/>
                <a:gd name="T56" fmla="*/ 7 w 44"/>
                <a:gd name="T57" fmla="*/ 187 h 212"/>
                <a:gd name="T58" fmla="*/ 10 w 44"/>
                <a:gd name="T59" fmla="*/ 190 h 212"/>
                <a:gd name="T60" fmla="*/ 8 w 44"/>
                <a:gd name="T61" fmla="*/ 193 h 212"/>
                <a:gd name="T62" fmla="*/ 11 w 44"/>
                <a:gd name="T63" fmla="*/ 194 h 212"/>
                <a:gd name="T64" fmla="*/ 11 w 44"/>
                <a:gd name="T65" fmla="*/ 198 h 212"/>
                <a:gd name="T66" fmla="*/ 15 w 44"/>
                <a:gd name="T67" fmla="*/ 197 h 212"/>
                <a:gd name="T68" fmla="*/ 15 w 44"/>
                <a:gd name="T69" fmla="*/ 197 h 212"/>
                <a:gd name="T70" fmla="*/ 16 w 44"/>
                <a:gd name="T71" fmla="*/ 198 h 212"/>
                <a:gd name="T72" fmla="*/ 18 w 44"/>
                <a:gd name="T73" fmla="*/ 202 h 212"/>
                <a:gd name="T74" fmla="*/ 16 w 44"/>
                <a:gd name="T75" fmla="*/ 207 h 212"/>
                <a:gd name="T76" fmla="*/ 18 w 44"/>
                <a:gd name="T77" fmla="*/ 209 h 212"/>
                <a:gd name="T78" fmla="*/ 25 w 44"/>
                <a:gd name="T79" fmla="*/ 204 h 212"/>
                <a:gd name="T80" fmla="*/ 26 w 44"/>
                <a:gd name="T81" fmla="*/ 199 h 212"/>
                <a:gd name="T82" fmla="*/ 17 w 44"/>
                <a:gd name="T83" fmla="*/ 192 h 212"/>
                <a:gd name="T84" fmla="*/ 12 w 44"/>
                <a:gd name="T85" fmla="*/ 185 h 212"/>
                <a:gd name="T86" fmla="*/ 15 w 44"/>
                <a:gd name="T87" fmla="*/ 177 h 212"/>
                <a:gd name="T88" fmla="*/ 17 w 44"/>
                <a:gd name="T89" fmla="*/ 169 h 212"/>
                <a:gd name="T90" fmla="*/ 21 w 44"/>
                <a:gd name="T91" fmla="*/ 158 h 212"/>
                <a:gd name="T92" fmla="*/ 21 w 44"/>
                <a:gd name="T93" fmla="*/ 152 h 212"/>
                <a:gd name="T94" fmla="*/ 19 w 44"/>
                <a:gd name="T95" fmla="*/ 140 h 212"/>
                <a:gd name="T96" fmla="*/ 23 w 44"/>
                <a:gd name="T97" fmla="*/ 117 h 212"/>
                <a:gd name="T98" fmla="*/ 26 w 44"/>
                <a:gd name="T99" fmla="*/ 102 h 212"/>
                <a:gd name="T100" fmla="*/ 29 w 44"/>
                <a:gd name="T101" fmla="*/ 85 h 212"/>
                <a:gd name="T102" fmla="*/ 27 w 44"/>
                <a:gd name="T103" fmla="*/ 73 h 212"/>
                <a:gd name="T104" fmla="*/ 30 w 44"/>
                <a:gd name="T105" fmla="*/ 62 h 212"/>
                <a:gd name="T106" fmla="*/ 34 w 44"/>
                <a:gd name="T107" fmla="*/ 54 h 212"/>
                <a:gd name="T108" fmla="*/ 36 w 44"/>
                <a:gd name="T109" fmla="*/ 44 h 212"/>
                <a:gd name="T110" fmla="*/ 40 w 44"/>
                <a:gd name="T111" fmla="*/ 35 h 212"/>
                <a:gd name="T112" fmla="*/ 40 w 44"/>
                <a:gd name="T113" fmla="*/ 2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" h="212">
                  <a:moveTo>
                    <a:pt x="40" y="28"/>
                  </a:moveTo>
                  <a:cubicBezTo>
                    <a:pt x="38" y="27"/>
                    <a:pt x="40" y="22"/>
                    <a:pt x="38" y="20"/>
                  </a:cubicBezTo>
                  <a:cubicBezTo>
                    <a:pt x="37" y="19"/>
                    <a:pt x="35" y="16"/>
                    <a:pt x="36" y="14"/>
                  </a:cubicBezTo>
                  <a:cubicBezTo>
                    <a:pt x="38" y="13"/>
                    <a:pt x="35" y="13"/>
                    <a:pt x="36" y="12"/>
                  </a:cubicBezTo>
                  <a:cubicBezTo>
                    <a:pt x="37" y="11"/>
                    <a:pt x="36" y="10"/>
                    <a:pt x="35" y="9"/>
                  </a:cubicBezTo>
                  <a:cubicBezTo>
                    <a:pt x="34" y="8"/>
                    <a:pt x="34" y="7"/>
                    <a:pt x="34" y="5"/>
                  </a:cubicBezTo>
                  <a:cubicBezTo>
                    <a:pt x="34" y="3"/>
                    <a:pt x="33" y="2"/>
                    <a:pt x="32" y="0"/>
                  </a:cubicBezTo>
                  <a:cubicBezTo>
                    <a:pt x="31" y="1"/>
                    <a:pt x="30" y="2"/>
                    <a:pt x="30" y="3"/>
                  </a:cubicBezTo>
                  <a:cubicBezTo>
                    <a:pt x="29" y="5"/>
                    <a:pt x="27" y="4"/>
                    <a:pt x="28" y="6"/>
                  </a:cubicBezTo>
                  <a:cubicBezTo>
                    <a:pt x="28" y="9"/>
                    <a:pt x="28" y="12"/>
                    <a:pt x="28" y="15"/>
                  </a:cubicBezTo>
                  <a:cubicBezTo>
                    <a:pt x="28" y="19"/>
                    <a:pt x="29" y="24"/>
                    <a:pt x="28" y="28"/>
                  </a:cubicBezTo>
                  <a:cubicBezTo>
                    <a:pt x="27" y="29"/>
                    <a:pt x="26" y="30"/>
                    <a:pt x="26" y="31"/>
                  </a:cubicBezTo>
                  <a:cubicBezTo>
                    <a:pt x="26" y="33"/>
                    <a:pt x="27" y="35"/>
                    <a:pt x="27" y="37"/>
                  </a:cubicBezTo>
                  <a:cubicBezTo>
                    <a:pt x="27" y="43"/>
                    <a:pt x="25" y="50"/>
                    <a:pt x="23" y="56"/>
                  </a:cubicBezTo>
                  <a:cubicBezTo>
                    <a:pt x="22" y="59"/>
                    <a:pt x="22" y="61"/>
                    <a:pt x="23" y="64"/>
                  </a:cubicBezTo>
                  <a:cubicBezTo>
                    <a:pt x="23" y="66"/>
                    <a:pt x="23" y="67"/>
                    <a:pt x="21" y="68"/>
                  </a:cubicBezTo>
                  <a:cubicBezTo>
                    <a:pt x="20" y="69"/>
                    <a:pt x="21" y="70"/>
                    <a:pt x="21" y="71"/>
                  </a:cubicBezTo>
                  <a:cubicBezTo>
                    <a:pt x="21" y="74"/>
                    <a:pt x="21" y="77"/>
                    <a:pt x="21" y="80"/>
                  </a:cubicBezTo>
                  <a:cubicBezTo>
                    <a:pt x="21" y="81"/>
                    <a:pt x="21" y="83"/>
                    <a:pt x="21" y="84"/>
                  </a:cubicBezTo>
                  <a:cubicBezTo>
                    <a:pt x="20" y="85"/>
                    <a:pt x="21" y="87"/>
                    <a:pt x="20" y="88"/>
                  </a:cubicBezTo>
                  <a:cubicBezTo>
                    <a:pt x="18" y="93"/>
                    <a:pt x="16" y="98"/>
                    <a:pt x="14" y="103"/>
                  </a:cubicBezTo>
                  <a:cubicBezTo>
                    <a:pt x="13" y="106"/>
                    <a:pt x="10" y="107"/>
                    <a:pt x="11" y="110"/>
                  </a:cubicBezTo>
                  <a:cubicBezTo>
                    <a:pt x="12" y="113"/>
                    <a:pt x="14" y="118"/>
                    <a:pt x="12" y="122"/>
                  </a:cubicBezTo>
                  <a:cubicBezTo>
                    <a:pt x="10" y="124"/>
                    <a:pt x="8" y="129"/>
                    <a:pt x="10" y="132"/>
                  </a:cubicBezTo>
                  <a:cubicBezTo>
                    <a:pt x="11" y="134"/>
                    <a:pt x="12" y="134"/>
                    <a:pt x="13" y="133"/>
                  </a:cubicBezTo>
                  <a:cubicBezTo>
                    <a:pt x="14" y="132"/>
                    <a:pt x="18" y="132"/>
                    <a:pt x="17" y="133"/>
                  </a:cubicBezTo>
                  <a:cubicBezTo>
                    <a:pt x="17" y="133"/>
                    <a:pt x="16" y="133"/>
                    <a:pt x="15" y="134"/>
                  </a:cubicBezTo>
                  <a:cubicBezTo>
                    <a:pt x="15" y="135"/>
                    <a:pt x="15" y="135"/>
                    <a:pt x="16" y="136"/>
                  </a:cubicBezTo>
                  <a:cubicBezTo>
                    <a:pt x="16" y="136"/>
                    <a:pt x="15" y="137"/>
                    <a:pt x="15" y="137"/>
                  </a:cubicBezTo>
                  <a:cubicBezTo>
                    <a:pt x="14" y="139"/>
                    <a:pt x="13" y="143"/>
                    <a:pt x="14" y="145"/>
                  </a:cubicBezTo>
                  <a:cubicBezTo>
                    <a:pt x="14" y="146"/>
                    <a:pt x="14" y="146"/>
                    <a:pt x="13" y="148"/>
                  </a:cubicBezTo>
                  <a:cubicBezTo>
                    <a:pt x="12" y="149"/>
                    <a:pt x="14" y="149"/>
                    <a:pt x="15" y="150"/>
                  </a:cubicBezTo>
                  <a:cubicBezTo>
                    <a:pt x="15" y="150"/>
                    <a:pt x="15" y="150"/>
                    <a:pt x="14" y="151"/>
                  </a:cubicBezTo>
                  <a:cubicBezTo>
                    <a:pt x="13" y="151"/>
                    <a:pt x="11" y="152"/>
                    <a:pt x="13" y="152"/>
                  </a:cubicBezTo>
                  <a:cubicBezTo>
                    <a:pt x="12" y="153"/>
                    <a:pt x="13" y="156"/>
                    <a:pt x="14" y="156"/>
                  </a:cubicBezTo>
                  <a:cubicBezTo>
                    <a:pt x="13" y="156"/>
                    <a:pt x="10" y="155"/>
                    <a:pt x="11" y="158"/>
                  </a:cubicBezTo>
                  <a:cubicBezTo>
                    <a:pt x="11" y="158"/>
                    <a:pt x="12" y="163"/>
                    <a:pt x="10" y="162"/>
                  </a:cubicBezTo>
                  <a:cubicBezTo>
                    <a:pt x="10" y="162"/>
                    <a:pt x="8" y="160"/>
                    <a:pt x="8" y="159"/>
                  </a:cubicBezTo>
                  <a:cubicBezTo>
                    <a:pt x="6" y="158"/>
                    <a:pt x="7" y="157"/>
                    <a:pt x="5" y="158"/>
                  </a:cubicBezTo>
                  <a:cubicBezTo>
                    <a:pt x="5" y="158"/>
                    <a:pt x="4" y="159"/>
                    <a:pt x="4" y="159"/>
                  </a:cubicBezTo>
                  <a:cubicBezTo>
                    <a:pt x="4" y="160"/>
                    <a:pt x="5" y="160"/>
                    <a:pt x="4" y="161"/>
                  </a:cubicBezTo>
                  <a:cubicBezTo>
                    <a:pt x="4" y="162"/>
                    <a:pt x="0" y="162"/>
                    <a:pt x="0" y="164"/>
                  </a:cubicBezTo>
                  <a:cubicBezTo>
                    <a:pt x="0" y="164"/>
                    <a:pt x="1" y="165"/>
                    <a:pt x="2" y="165"/>
                  </a:cubicBezTo>
                  <a:cubicBezTo>
                    <a:pt x="2" y="165"/>
                    <a:pt x="1" y="164"/>
                    <a:pt x="2" y="163"/>
                  </a:cubicBezTo>
                  <a:cubicBezTo>
                    <a:pt x="2" y="163"/>
                    <a:pt x="5" y="165"/>
                    <a:pt x="7" y="164"/>
                  </a:cubicBezTo>
                  <a:cubicBezTo>
                    <a:pt x="11" y="163"/>
                    <a:pt x="5" y="170"/>
                    <a:pt x="7" y="171"/>
                  </a:cubicBezTo>
                  <a:cubicBezTo>
                    <a:pt x="8" y="171"/>
                    <a:pt x="10" y="170"/>
                    <a:pt x="11" y="171"/>
                  </a:cubicBezTo>
                  <a:cubicBezTo>
                    <a:pt x="12" y="171"/>
                    <a:pt x="12" y="174"/>
                    <a:pt x="11" y="173"/>
                  </a:cubicBezTo>
                  <a:cubicBezTo>
                    <a:pt x="11" y="173"/>
                    <a:pt x="8" y="171"/>
                    <a:pt x="8" y="172"/>
                  </a:cubicBezTo>
                  <a:cubicBezTo>
                    <a:pt x="7" y="173"/>
                    <a:pt x="6" y="173"/>
                    <a:pt x="7" y="174"/>
                  </a:cubicBezTo>
                  <a:cubicBezTo>
                    <a:pt x="7" y="174"/>
                    <a:pt x="9" y="176"/>
                    <a:pt x="8" y="176"/>
                  </a:cubicBezTo>
                  <a:cubicBezTo>
                    <a:pt x="7" y="176"/>
                    <a:pt x="7" y="179"/>
                    <a:pt x="7" y="179"/>
                  </a:cubicBezTo>
                  <a:cubicBezTo>
                    <a:pt x="6" y="182"/>
                    <a:pt x="9" y="178"/>
                    <a:pt x="9" y="178"/>
                  </a:cubicBezTo>
                  <a:cubicBezTo>
                    <a:pt x="9" y="178"/>
                    <a:pt x="8" y="183"/>
                    <a:pt x="9" y="182"/>
                  </a:cubicBezTo>
                  <a:cubicBezTo>
                    <a:pt x="9" y="182"/>
                    <a:pt x="8" y="182"/>
                    <a:pt x="8" y="183"/>
                  </a:cubicBezTo>
                  <a:cubicBezTo>
                    <a:pt x="7" y="184"/>
                    <a:pt x="8" y="184"/>
                    <a:pt x="9" y="185"/>
                  </a:cubicBezTo>
                  <a:cubicBezTo>
                    <a:pt x="9" y="185"/>
                    <a:pt x="7" y="186"/>
                    <a:pt x="7" y="186"/>
                  </a:cubicBezTo>
                  <a:cubicBezTo>
                    <a:pt x="6" y="186"/>
                    <a:pt x="7" y="186"/>
                    <a:pt x="7" y="187"/>
                  </a:cubicBezTo>
                  <a:cubicBezTo>
                    <a:pt x="6" y="189"/>
                    <a:pt x="10" y="189"/>
                    <a:pt x="10" y="188"/>
                  </a:cubicBezTo>
                  <a:cubicBezTo>
                    <a:pt x="10" y="189"/>
                    <a:pt x="9" y="189"/>
                    <a:pt x="10" y="190"/>
                  </a:cubicBezTo>
                  <a:cubicBezTo>
                    <a:pt x="10" y="190"/>
                    <a:pt x="10" y="190"/>
                    <a:pt x="10" y="190"/>
                  </a:cubicBezTo>
                  <a:cubicBezTo>
                    <a:pt x="10" y="191"/>
                    <a:pt x="8" y="192"/>
                    <a:pt x="8" y="193"/>
                  </a:cubicBezTo>
                  <a:cubicBezTo>
                    <a:pt x="7" y="195"/>
                    <a:pt x="10" y="192"/>
                    <a:pt x="11" y="192"/>
                  </a:cubicBezTo>
                  <a:cubicBezTo>
                    <a:pt x="10" y="193"/>
                    <a:pt x="11" y="194"/>
                    <a:pt x="11" y="194"/>
                  </a:cubicBezTo>
                  <a:cubicBezTo>
                    <a:pt x="11" y="195"/>
                    <a:pt x="8" y="196"/>
                    <a:pt x="8" y="196"/>
                  </a:cubicBezTo>
                  <a:cubicBezTo>
                    <a:pt x="10" y="197"/>
                    <a:pt x="10" y="196"/>
                    <a:pt x="11" y="198"/>
                  </a:cubicBezTo>
                  <a:cubicBezTo>
                    <a:pt x="12" y="200"/>
                    <a:pt x="14" y="195"/>
                    <a:pt x="13" y="195"/>
                  </a:cubicBezTo>
                  <a:cubicBezTo>
                    <a:pt x="14" y="195"/>
                    <a:pt x="14" y="196"/>
                    <a:pt x="15" y="197"/>
                  </a:cubicBezTo>
                  <a:cubicBezTo>
                    <a:pt x="15" y="197"/>
                    <a:pt x="15" y="195"/>
                    <a:pt x="15" y="195"/>
                  </a:cubicBezTo>
                  <a:cubicBezTo>
                    <a:pt x="15" y="195"/>
                    <a:pt x="15" y="197"/>
                    <a:pt x="15" y="197"/>
                  </a:cubicBezTo>
                  <a:cubicBezTo>
                    <a:pt x="16" y="196"/>
                    <a:pt x="16" y="195"/>
                    <a:pt x="16" y="196"/>
                  </a:cubicBezTo>
                  <a:cubicBezTo>
                    <a:pt x="17" y="196"/>
                    <a:pt x="16" y="198"/>
                    <a:pt x="16" y="198"/>
                  </a:cubicBezTo>
                  <a:cubicBezTo>
                    <a:pt x="15" y="199"/>
                    <a:pt x="17" y="199"/>
                    <a:pt x="16" y="200"/>
                  </a:cubicBezTo>
                  <a:cubicBezTo>
                    <a:pt x="15" y="202"/>
                    <a:pt x="17" y="201"/>
                    <a:pt x="18" y="202"/>
                  </a:cubicBezTo>
                  <a:cubicBezTo>
                    <a:pt x="21" y="202"/>
                    <a:pt x="24" y="204"/>
                    <a:pt x="21" y="206"/>
                  </a:cubicBezTo>
                  <a:cubicBezTo>
                    <a:pt x="20" y="207"/>
                    <a:pt x="17" y="206"/>
                    <a:pt x="16" y="207"/>
                  </a:cubicBezTo>
                  <a:cubicBezTo>
                    <a:pt x="15" y="209"/>
                    <a:pt x="18" y="208"/>
                    <a:pt x="19" y="209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18" y="209"/>
                    <a:pt x="22" y="212"/>
                    <a:pt x="24" y="210"/>
                  </a:cubicBezTo>
                  <a:cubicBezTo>
                    <a:pt x="25" y="208"/>
                    <a:pt x="23" y="206"/>
                    <a:pt x="25" y="204"/>
                  </a:cubicBezTo>
                  <a:cubicBezTo>
                    <a:pt x="26" y="202"/>
                    <a:pt x="29" y="202"/>
                    <a:pt x="30" y="202"/>
                  </a:cubicBezTo>
                  <a:cubicBezTo>
                    <a:pt x="35" y="199"/>
                    <a:pt x="28" y="199"/>
                    <a:pt x="26" y="199"/>
                  </a:cubicBezTo>
                  <a:cubicBezTo>
                    <a:pt x="24" y="199"/>
                    <a:pt x="21" y="199"/>
                    <a:pt x="19" y="198"/>
                  </a:cubicBezTo>
                  <a:cubicBezTo>
                    <a:pt x="17" y="196"/>
                    <a:pt x="17" y="196"/>
                    <a:pt x="17" y="192"/>
                  </a:cubicBezTo>
                  <a:cubicBezTo>
                    <a:pt x="17" y="188"/>
                    <a:pt x="16" y="191"/>
                    <a:pt x="13" y="189"/>
                  </a:cubicBezTo>
                  <a:cubicBezTo>
                    <a:pt x="12" y="189"/>
                    <a:pt x="12" y="186"/>
                    <a:pt x="12" y="185"/>
                  </a:cubicBezTo>
                  <a:cubicBezTo>
                    <a:pt x="11" y="183"/>
                    <a:pt x="11" y="180"/>
                    <a:pt x="13" y="179"/>
                  </a:cubicBezTo>
                  <a:cubicBezTo>
                    <a:pt x="14" y="178"/>
                    <a:pt x="14" y="178"/>
                    <a:pt x="15" y="177"/>
                  </a:cubicBezTo>
                  <a:cubicBezTo>
                    <a:pt x="15" y="176"/>
                    <a:pt x="16" y="175"/>
                    <a:pt x="17" y="175"/>
                  </a:cubicBezTo>
                  <a:cubicBezTo>
                    <a:pt x="18" y="174"/>
                    <a:pt x="16" y="171"/>
                    <a:pt x="17" y="169"/>
                  </a:cubicBezTo>
                  <a:cubicBezTo>
                    <a:pt x="17" y="168"/>
                    <a:pt x="19" y="167"/>
                    <a:pt x="20" y="165"/>
                  </a:cubicBezTo>
                  <a:cubicBezTo>
                    <a:pt x="20" y="163"/>
                    <a:pt x="20" y="160"/>
                    <a:pt x="21" y="158"/>
                  </a:cubicBezTo>
                  <a:cubicBezTo>
                    <a:pt x="21" y="156"/>
                    <a:pt x="23" y="156"/>
                    <a:pt x="21" y="154"/>
                  </a:cubicBezTo>
                  <a:cubicBezTo>
                    <a:pt x="20" y="153"/>
                    <a:pt x="17" y="153"/>
                    <a:pt x="21" y="152"/>
                  </a:cubicBezTo>
                  <a:cubicBezTo>
                    <a:pt x="26" y="151"/>
                    <a:pt x="20" y="151"/>
                    <a:pt x="19" y="149"/>
                  </a:cubicBezTo>
                  <a:cubicBezTo>
                    <a:pt x="19" y="146"/>
                    <a:pt x="19" y="142"/>
                    <a:pt x="19" y="140"/>
                  </a:cubicBezTo>
                  <a:cubicBezTo>
                    <a:pt x="19" y="136"/>
                    <a:pt x="19" y="131"/>
                    <a:pt x="19" y="127"/>
                  </a:cubicBezTo>
                  <a:cubicBezTo>
                    <a:pt x="20" y="124"/>
                    <a:pt x="21" y="119"/>
                    <a:pt x="23" y="117"/>
                  </a:cubicBezTo>
                  <a:cubicBezTo>
                    <a:pt x="26" y="114"/>
                    <a:pt x="23" y="109"/>
                    <a:pt x="23" y="106"/>
                  </a:cubicBezTo>
                  <a:cubicBezTo>
                    <a:pt x="23" y="104"/>
                    <a:pt x="24" y="103"/>
                    <a:pt x="26" y="102"/>
                  </a:cubicBezTo>
                  <a:cubicBezTo>
                    <a:pt x="28" y="100"/>
                    <a:pt x="27" y="99"/>
                    <a:pt x="27" y="96"/>
                  </a:cubicBezTo>
                  <a:cubicBezTo>
                    <a:pt x="27" y="92"/>
                    <a:pt x="30" y="89"/>
                    <a:pt x="29" y="85"/>
                  </a:cubicBezTo>
                  <a:cubicBezTo>
                    <a:pt x="29" y="82"/>
                    <a:pt x="28" y="79"/>
                    <a:pt x="27" y="76"/>
                  </a:cubicBezTo>
                  <a:cubicBezTo>
                    <a:pt x="27" y="75"/>
                    <a:pt x="26" y="74"/>
                    <a:pt x="27" y="73"/>
                  </a:cubicBezTo>
                  <a:cubicBezTo>
                    <a:pt x="28" y="72"/>
                    <a:pt x="29" y="68"/>
                    <a:pt x="29" y="67"/>
                  </a:cubicBezTo>
                  <a:cubicBezTo>
                    <a:pt x="29" y="66"/>
                    <a:pt x="28" y="64"/>
                    <a:pt x="30" y="62"/>
                  </a:cubicBezTo>
                  <a:cubicBezTo>
                    <a:pt x="31" y="61"/>
                    <a:pt x="30" y="59"/>
                    <a:pt x="31" y="58"/>
                  </a:cubicBezTo>
                  <a:cubicBezTo>
                    <a:pt x="31" y="56"/>
                    <a:pt x="33" y="55"/>
                    <a:pt x="34" y="54"/>
                  </a:cubicBezTo>
                  <a:cubicBezTo>
                    <a:pt x="34" y="53"/>
                    <a:pt x="37" y="50"/>
                    <a:pt x="37" y="49"/>
                  </a:cubicBezTo>
                  <a:cubicBezTo>
                    <a:pt x="37" y="48"/>
                    <a:pt x="36" y="46"/>
                    <a:pt x="36" y="44"/>
                  </a:cubicBezTo>
                  <a:cubicBezTo>
                    <a:pt x="36" y="42"/>
                    <a:pt x="36" y="41"/>
                    <a:pt x="36" y="39"/>
                  </a:cubicBezTo>
                  <a:cubicBezTo>
                    <a:pt x="36" y="36"/>
                    <a:pt x="37" y="36"/>
                    <a:pt x="40" y="35"/>
                  </a:cubicBezTo>
                  <a:cubicBezTo>
                    <a:pt x="44" y="34"/>
                    <a:pt x="44" y="32"/>
                    <a:pt x="44" y="28"/>
                  </a:cubicBezTo>
                  <a:cubicBezTo>
                    <a:pt x="43" y="29"/>
                    <a:pt x="41" y="29"/>
                    <a:pt x="40" y="28"/>
                  </a:cubicBezTo>
                  <a:cubicBezTo>
                    <a:pt x="40" y="28"/>
                    <a:pt x="40" y="29"/>
                    <a:pt x="40" y="2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7" name="Freeform 626">
              <a:extLst>
                <a:ext uri="{FF2B5EF4-FFF2-40B4-BE49-F238E27FC236}">
                  <a16:creationId xmlns:a16="http://schemas.microsoft.com/office/drawing/2014/main" id="{77580528-125E-4199-867A-F209DA993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129" y="4798321"/>
              <a:ext cx="332679" cy="362857"/>
            </a:xfrm>
            <a:custGeom>
              <a:avLst/>
              <a:gdLst>
                <a:gd name="T0" fmla="*/ 61 w 64"/>
                <a:gd name="T1" fmla="*/ 42 h 70"/>
                <a:gd name="T2" fmla="*/ 58 w 64"/>
                <a:gd name="T3" fmla="*/ 35 h 70"/>
                <a:gd name="T4" fmla="*/ 50 w 64"/>
                <a:gd name="T5" fmla="*/ 35 h 70"/>
                <a:gd name="T6" fmla="*/ 49 w 64"/>
                <a:gd name="T7" fmla="*/ 33 h 70"/>
                <a:gd name="T8" fmla="*/ 47 w 64"/>
                <a:gd name="T9" fmla="*/ 30 h 70"/>
                <a:gd name="T10" fmla="*/ 48 w 64"/>
                <a:gd name="T11" fmla="*/ 28 h 70"/>
                <a:gd name="T12" fmla="*/ 47 w 64"/>
                <a:gd name="T13" fmla="*/ 26 h 70"/>
                <a:gd name="T14" fmla="*/ 47 w 64"/>
                <a:gd name="T15" fmla="*/ 23 h 70"/>
                <a:gd name="T16" fmla="*/ 41 w 64"/>
                <a:gd name="T17" fmla="*/ 21 h 70"/>
                <a:gd name="T18" fmla="*/ 37 w 64"/>
                <a:gd name="T19" fmla="*/ 18 h 70"/>
                <a:gd name="T20" fmla="*/ 33 w 64"/>
                <a:gd name="T21" fmla="*/ 16 h 70"/>
                <a:gd name="T22" fmla="*/ 29 w 64"/>
                <a:gd name="T23" fmla="*/ 16 h 70"/>
                <a:gd name="T24" fmla="*/ 23 w 64"/>
                <a:gd name="T25" fmla="*/ 9 h 70"/>
                <a:gd name="T26" fmla="*/ 23 w 64"/>
                <a:gd name="T27" fmla="*/ 6 h 70"/>
                <a:gd name="T28" fmla="*/ 23 w 64"/>
                <a:gd name="T29" fmla="*/ 4 h 70"/>
                <a:gd name="T30" fmla="*/ 18 w 64"/>
                <a:gd name="T31" fmla="*/ 3 h 70"/>
                <a:gd name="T32" fmla="*/ 10 w 64"/>
                <a:gd name="T33" fmla="*/ 6 h 70"/>
                <a:gd name="T34" fmla="*/ 7 w 64"/>
                <a:gd name="T35" fmla="*/ 9 h 70"/>
                <a:gd name="T36" fmla="*/ 2 w 64"/>
                <a:gd name="T37" fmla="*/ 8 h 70"/>
                <a:gd name="T38" fmla="*/ 6 w 64"/>
                <a:gd name="T39" fmla="*/ 16 h 70"/>
                <a:gd name="T40" fmla="*/ 5 w 64"/>
                <a:gd name="T41" fmla="*/ 23 h 70"/>
                <a:gd name="T42" fmla="*/ 4 w 64"/>
                <a:gd name="T43" fmla="*/ 27 h 70"/>
                <a:gd name="T44" fmla="*/ 3 w 64"/>
                <a:gd name="T45" fmla="*/ 31 h 70"/>
                <a:gd name="T46" fmla="*/ 5 w 64"/>
                <a:gd name="T47" fmla="*/ 35 h 70"/>
                <a:gd name="T48" fmla="*/ 3 w 64"/>
                <a:gd name="T49" fmla="*/ 38 h 70"/>
                <a:gd name="T50" fmla="*/ 4 w 64"/>
                <a:gd name="T51" fmla="*/ 46 h 70"/>
                <a:gd name="T52" fmla="*/ 4 w 64"/>
                <a:gd name="T53" fmla="*/ 49 h 70"/>
                <a:gd name="T54" fmla="*/ 7 w 64"/>
                <a:gd name="T55" fmla="*/ 52 h 70"/>
                <a:gd name="T56" fmla="*/ 7 w 64"/>
                <a:gd name="T57" fmla="*/ 54 h 70"/>
                <a:gd name="T58" fmla="*/ 6 w 64"/>
                <a:gd name="T59" fmla="*/ 56 h 70"/>
                <a:gd name="T60" fmla="*/ 9 w 64"/>
                <a:gd name="T61" fmla="*/ 63 h 70"/>
                <a:gd name="T62" fmla="*/ 13 w 64"/>
                <a:gd name="T63" fmla="*/ 69 h 70"/>
                <a:gd name="T64" fmla="*/ 14 w 64"/>
                <a:gd name="T65" fmla="*/ 67 h 70"/>
                <a:gd name="T66" fmla="*/ 17 w 64"/>
                <a:gd name="T67" fmla="*/ 65 h 70"/>
                <a:gd name="T68" fmla="*/ 20 w 64"/>
                <a:gd name="T69" fmla="*/ 65 h 70"/>
                <a:gd name="T70" fmla="*/ 25 w 64"/>
                <a:gd name="T71" fmla="*/ 65 h 70"/>
                <a:gd name="T72" fmla="*/ 28 w 64"/>
                <a:gd name="T73" fmla="*/ 68 h 70"/>
                <a:gd name="T74" fmla="*/ 31 w 64"/>
                <a:gd name="T75" fmla="*/ 65 h 70"/>
                <a:gd name="T76" fmla="*/ 37 w 64"/>
                <a:gd name="T77" fmla="*/ 64 h 70"/>
                <a:gd name="T78" fmla="*/ 44 w 64"/>
                <a:gd name="T79" fmla="*/ 52 h 70"/>
                <a:gd name="T80" fmla="*/ 52 w 64"/>
                <a:gd name="T81" fmla="*/ 51 h 70"/>
                <a:gd name="T82" fmla="*/ 59 w 64"/>
                <a:gd name="T83" fmla="*/ 54 h 70"/>
                <a:gd name="T84" fmla="*/ 61 w 64"/>
                <a:gd name="T85" fmla="*/ 42 h 70"/>
                <a:gd name="T86" fmla="*/ 61 w 64"/>
                <a:gd name="T8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70">
                  <a:moveTo>
                    <a:pt x="61" y="42"/>
                  </a:moveTo>
                  <a:cubicBezTo>
                    <a:pt x="57" y="40"/>
                    <a:pt x="58" y="39"/>
                    <a:pt x="58" y="35"/>
                  </a:cubicBezTo>
                  <a:cubicBezTo>
                    <a:pt x="55" y="35"/>
                    <a:pt x="52" y="35"/>
                    <a:pt x="50" y="35"/>
                  </a:cubicBezTo>
                  <a:cubicBezTo>
                    <a:pt x="48" y="35"/>
                    <a:pt x="49" y="34"/>
                    <a:pt x="49" y="33"/>
                  </a:cubicBezTo>
                  <a:cubicBezTo>
                    <a:pt x="49" y="32"/>
                    <a:pt x="48" y="30"/>
                    <a:pt x="47" y="30"/>
                  </a:cubicBezTo>
                  <a:cubicBezTo>
                    <a:pt x="47" y="29"/>
                    <a:pt x="48" y="29"/>
                    <a:pt x="48" y="28"/>
                  </a:cubicBezTo>
                  <a:cubicBezTo>
                    <a:pt x="49" y="27"/>
                    <a:pt x="48" y="26"/>
                    <a:pt x="47" y="26"/>
                  </a:cubicBezTo>
                  <a:cubicBezTo>
                    <a:pt x="47" y="25"/>
                    <a:pt x="48" y="24"/>
                    <a:pt x="47" y="23"/>
                  </a:cubicBezTo>
                  <a:cubicBezTo>
                    <a:pt x="45" y="21"/>
                    <a:pt x="43" y="21"/>
                    <a:pt x="41" y="21"/>
                  </a:cubicBezTo>
                  <a:cubicBezTo>
                    <a:pt x="40" y="21"/>
                    <a:pt x="38" y="19"/>
                    <a:pt x="37" y="18"/>
                  </a:cubicBezTo>
                  <a:cubicBezTo>
                    <a:pt x="35" y="18"/>
                    <a:pt x="34" y="16"/>
                    <a:pt x="33" y="16"/>
                  </a:cubicBezTo>
                  <a:cubicBezTo>
                    <a:pt x="31" y="16"/>
                    <a:pt x="30" y="16"/>
                    <a:pt x="29" y="16"/>
                  </a:cubicBezTo>
                  <a:cubicBezTo>
                    <a:pt x="27" y="16"/>
                    <a:pt x="23" y="11"/>
                    <a:pt x="23" y="9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3" y="5"/>
                    <a:pt x="23" y="5"/>
                    <a:pt x="23" y="4"/>
                  </a:cubicBezTo>
                  <a:cubicBezTo>
                    <a:pt x="23" y="0"/>
                    <a:pt x="21" y="2"/>
                    <a:pt x="18" y="3"/>
                  </a:cubicBezTo>
                  <a:cubicBezTo>
                    <a:pt x="15" y="3"/>
                    <a:pt x="13" y="6"/>
                    <a:pt x="10" y="6"/>
                  </a:cubicBezTo>
                  <a:cubicBezTo>
                    <a:pt x="8" y="6"/>
                    <a:pt x="8" y="8"/>
                    <a:pt x="7" y="9"/>
                  </a:cubicBezTo>
                  <a:cubicBezTo>
                    <a:pt x="6" y="9"/>
                    <a:pt x="3" y="8"/>
                    <a:pt x="2" y="8"/>
                  </a:cubicBezTo>
                  <a:cubicBezTo>
                    <a:pt x="4" y="9"/>
                    <a:pt x="5" y="14"/>
                    <a:pt x="6" y="16"/>
                  </a:cubicBezTo>
                  <a:cubicBezTo>
                    <a:pt x="4" y="17"/>
                    <a:pt x="5" y="21"/>
                    <a:pt x="5" y="23"/>
                  </a:cubicBezTo>
                  <a:cubicBezTo>
                    <a:pt x="5" y="25"/>
                    <a:pt x="5" y="26"/>
                    <a:pt x="4" y="27"/>
                  </a:cubicBezTo>
                  <a:cubicBezTo>
                    <a:pt x="3" y="28"/>
                    <a:pt x="3" y="30"/>
                    <a:pt x="3" y="31"/>
                  </a:cubicBezTo>
                  <a:cubicBezTo>
                    <a:pt x="2" y="33"/>
                    <a:pt x="5" y="33"/>
                    <a:pt x="5" y="35"/>
                  </a:cubicBezTo>
                  <a:cubicBezTo>
                    <a:pt x="5" y="36"/>
                    <a:pt x="3" y="37"/>
                    <a:pt x="3" y="38"/>
                  </a:cubicBezTo>
                  <a:cubicBezTo>
                    <a:pt x="0" y="41"/>
                    <a:pt x="4" y="42"/>
                    <a:pt x="4" y="46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50"/>
                    <a:pt x="6" y="51"/>
                    <a:pt x="7" y="52"/>
                  </a:cubicBezTo>
                  <a:cubicBezTo>
                    <a:pt x="7" y="53"/>
                    <a:pt x="5" y="53"/>
                    <a:pt x="7" y="54"/>
                  </a:cubicBezTo>
                  <a:cubicBezTo>
                    <a:pt x="7" y="54"/>
                    <a:pt x="6" y="56"/>
                    <a:pt x="6" y="56"/>
                  </a:cubicBezTo>
                  <a:cubicBezTo>
                    <a:pt x="6" y="59"/>
                    <a:pt x="9" y="61"/>
                    <a:pt x="9" y="63"/>
                  </a:cubicBezTo>
                  <a:cubicBezTo>
                    <a:pt x="10" y="66"/>
                    <a:pt x="8" y="69"/>
                    <a:pt x="13" y="69"/>
                  </a:cubicBezTo>
                  <a:cubicBezTo>
                    <a:pt x="14" y="70"/>
                    <a:pt x="14" y="68"/>
                    <a:pt x="14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8" y="64"/>
                    <a:pt x="19" y="63"/>
                    <a:pt x="20" y="65"/>
                  </a:cubicBezTo>
                  <a:cubicBezTo>
                    <a:pt x="22" y="66"/>
                    <a:pt x="24" y="65"/>
                    <a:pt x="25" y="65"/>
                  </a:cubicBezTo>
                  <a:cubicBezTo>
                    <a:pt x="27" y="65"/>
                    <a:pt x="27" y="68"/>
                    <a:pt x="28" y="68"/>
                  </a:cubicBezTo>
                  <a:cubicBezTo>
                    <a:pt x="29" y="68"/>
                    <a:pt x="30" y="66"/>
                    <a:pt x="31" y="65"/>
                  </a:cubicBezTo>
                  <a:cubicBezTo>
                    <a:pt x="32" y="63"/>
                    <a:pt x="36" y="66"/>
                    <a:pt x="37" y="64"/>
                  </a:cubicBezTo>
                  <a:cubicBezTo>
                    <a:pt x="39" y="59"/>
                    <a:pt x="38" y="54"/>
                    <a:pt x="44" y="52"/>
                  </a:cubicBezTo>
                  <a:cubicBezTo>
                    <a:pt x="46" y="51"/>
                    <a:pt x="49" y="51"/>
                    <a:pt x="52" y="51"/>
                  </a:cubicBezTo>
                  <a:cubicBezTo>
                    <a:pt x="55" y="51"/>
                    <a:pt x="57" y="52"/>
                    <a:pt x="59" y="54"/>
                  </a:cubicBezTo>
                  <a:cubicBezTo>
                    <a:pt x="60" y="51"/>
                    <a:pt x="64" y="43"/>
                    <a:pt x="61" y="42"/>
                  </a:cubicBezTo>
                  <a:cubicBezTo>
                    <a:pt x="60" y="41"/>
                    <a:pt x="62" y="42"/>
                    <a:pt x="61" y="4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8" name="Freeform 627">
              <a:extLst>
                <a:ext uri="{FF2B5EF4-FFF2-40B4-BE49-F238E27FC236}">
                  <a16:creationId xmlns:a16="http://schemas.microsoft.com/office/drawing/2014/main" id="{200C7674-7013-48F1-A447-94EFBD708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705" y="5056746"/>
              <a:ext cx="233583" cy="230104"/>
            </a:xfrm>
            <a:custGeom>
              <a:avLst/>
              <a:gdLst>
                <a:gd name="T0" fmla="*/ 40 w 45"/>
                <a:gd name="T1" fmla="*/ 24 h 44"/>
                <a:gd name="T2" fmla="*/ 36 w 45"/>
                <a:gd name="T3" fmla="*/ 24 h 44"/>
                <a:gd name="T4" fmla="*/ 36 w 45"/>
                <a:gd name="T5" fmla="*/ 20 h 44"/>
                <a:gd name="T6" fmla="*/ 34 w 45"/>
                <a:gd name="T7" fmla="*/ 17 h 44"/>
                <a:gd name="T8" fmla="*/ 29 w 45"/>
                <a:gd name="T9" fmla="*/ 16 h 44"/>
                <a:gd name="T10" fmla="*/ 25 w 45"/>
                <a:gd name="T11" fmla="*/ 15 h 44"/>
                <a:gd name="T12" fmla="*/ 25 w 45"/>
                <a:gd name="T13" fmla="*/ 12 h 44"/>
                <a:gd name="T14" fmla="*/ 24 w 45"/>
                <a:gd name="T15" fmla="*/ 7 h 44"/>
                <a:gd name="T16" fmla="*/ 21 w 45"/>
                <a:gd name="T17" fmla="*/ 3 h 44"/>
                <a:gd name="T18" fmla="*/ 14 w 45"/>
                <a:gd name="T19" fmla="*/ 1 h 44"/>
                <a:gd name="T20" fmla="*/ 5 w 45"/>
                <a:gd name="T21" fmla="*/ 3 h 44"/>
                <a:gd name="T22" fmla="*/ 2 w 45"/>
                <a:gd name="T23" fmla="*/ 11 h 44"/>
                <a:gd name="T24" fmla="*/ 1 w 45"/>
                <a:gd name="T25" fmla="*/ 14 h 44"/>
                <a:gd name="T26" fmla="*/ 2 w 45"/>
                <a:gd name="T27" fmla="*/ 17 h 44"/>
                <a:gd name="T28" fmla="*/ 9 w 45"/>
                <a:gd name="T29" fmla="*/ 24 h 44"/>
                <a:gd name="T30" fmla="*/ 13 w 45"/>
                <a:gd name="T31" fmla="*/ 25 h 44"/>
                <a:gd name="T32" fmla="*/ 17 w 45"/>
                <a:gd name="T33" fmla="*/ 27 h 44"/>
                <a:gd name="T34" fmla="*/ 25 w 45"/>
                <a:gd name="T35" fmla="*/ 35 h 44"/>
                <a:gd name="T36" fmla="*/ 22 w 45"/>
                <a:gd name="T37" fmla="*/ 39 h 44"/>
                <a:gd name="T38" fmla="*/ 20 w 45"/>
                <a:gd name="T39" fmla="*/ 42 h 44"/>
                <a:gd name="T40" fmla="*/ 28 w 45"/>
                <a:gd name="T41" fmla="*/ 44 h 44"/>
                <a:gd name="T42" fmla="*/ 32 w 45"/>
                <a:gd name="T43" fmla="*/ 43 h 44"/>
                <a:gd name="T44" fmla="*/ 37 w 45"/>
                <a:gd name="T45" fmla="*/ 42 h 44"/>
                <a:gd name="T46" fmla="*/ 40 w 45"/>
                <a:gd name="T47" fmla="*/ 39 h 44"/>
                <a:gd name="T48" fmla="*/ 41 w 45"/>
                <a:gd name="T49" fmla="*/ 34 h 44"/>
                <a:gd name="T50" fmla="*/ 40 w 45"/>
                <a:gd name="T51" fmla="*/ 24 h 44"/>
                <a:gd name="T52" fmla="*/ 40 w 45"/>
                <a:gd name="T53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" h="44">
                  <a:moveTo>
                    <a:pt x="40" y="24"/>
                  </a:moveTo>
                  <a:cubicBezTo>
                    <a:pt x="39" y="25"/>
                    <a:pt x="37" y="26"/>
                    <a:pt x="36" y="24"/>
                  </a:cubicBezTo>
                  <a:cubicBezTo>
                    <a:pt x="35" y="23"/>
                    <a:pt x="37" y="22"/>
                    <a:pt x="36" y="20"/>
                  </a:cubicBezTo>
                  <a:cubicBezTo>
                    <a:pt x="35" y="19"/>
                    <a:pt x="35" y="18"/>
                    <a:pt x="34" y="17"/>
                  </a:cubicBezTo>
                  <a:cubicBezTo>
                    <a:pt x="31" y="15"/>
                    <a:pt x="31" y="17"/>
                    <a:pt x="29" y="16"/>
                  </a:cubicBezTo>
                  <a:cubicBezTo>
                    <a:pt x="28" y="16"/>
                    <a:pt x="27" y="16"/>
                    <a:pt x="25" y="15"/>
                  </a:cubicBezTo>
                  <a:cubicBezTo>
                    <a:pt x="23" y="15"/>
                    <a:pt x="24" y="13"/>
                    <a:pt x="25" y="12"/>
                  </a:cubicBezTo>
                  <a:cubicBezTo>
                    <a:pt x="25" y="10"/>
                    <a:pt x="24" y="8"/>
                    <a:pt x="24" y="7"/>
                  </a:cubicBezTo>
                  <a:cubicBezTo>
                    <a:pt x="23" y="4"/>
                    <a:pt x="24" y="4"/>
                    <a:pt x="21" y="3"/>
                  </a:cubicBezTo>
                  <a:cubicBezTo>
                    <a:pt x="19" y="1"/>
                    <a:pt x="18" y="0"/>
                    <a:pt x="14" y="1"/>
                  </a:cubicBezTo>
                  <a:cubicBezTo>
                    <a:pt x="11" y="1"/>
                    <a:pt x="7" y="2"/>
                    <a:pt x="5" y="3"/>
                  </a:cubicBezTo>
                  <a:cubicBezTo>
                    <a:pt x="2" y="6"/>
                    <a:pt x="3" y="8"/>
                    <a:pt x="2" y="11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0" y="15"/>
                    <a:pt x="1" y="15"/>
                    <a:pt x="2" y="17"/>
                  </a:cubicBezTo>
                  <a:cubicBezTo>
                    <a:pt x="4" y="20"/>
                    <a:pt x="6" y="21"/>
                    <a:pt x="9" y="24"/>
                  </a:cubicBezTo>
                  <a:cubicBezTo>
                    <a:pt x="10" y="25"/>
                    <a:pt x="12" y="25"/>
                    <a:pt x="13" y="25"/>
                  </a:cubicBezTo>
                  <a:cubicBezTo>
                    <a:pt x="15" y="25"/>
                    <a:pt x="16" y="26"/>
                    <a:pt x="17" y="27"/>
                  </a:cubicBezTo>
                  <a:cubicBezTo>
                    <a:pt x="19" y="28"/>
                    <a:pt x="27" y="31"/>
                    <a:pt x="25" y="35"/>
                  </a:cubicBezTo>
                  <a:cubicBezTo>
                    <a:pt x="24" y="36"/>
                    <a:pt x="22" y="37"/>
                    <a:pt x="22" y="39"/>
                  </a:cubicBezTo>
                  <a:cubicBezTo>
                    <a:pt x="22" y="41"/>
                    <a:pt x="22" y="41"/>
                    <a:pt x="20" y="42"/>
                  </a:cubicBezTo>
                  <a:cubicBezTo>
                    <a:pt x="19" y="44"/>
                    <a:pt x="27" y="43"/>
                    <a:pt x="28" y="44"/>
                  </a:cubicBezTo>
                  <a:cubicBezTo>
                    <a:pt x="30" y="44"/>
                    <a:pt x="30" y="44"/>
                    <a:pt x="32" y="43"/>
                  </a:cubicBezTo>
                  <a:cubicBezTo>
                    <a:pt x="33" y="41"/>
                    <a:pt x="36" y="43"/>
                    <a:pt x="37" y="42"/>
                  </a:cubicBezTo>
                  <a:cubicBezTo>
                    <a:pt x="38" y="41"/>
                    <a:pt x="39" y="40"/>
                    <a:pt x="40" y="39"/>
                  </a:cubicBezTo>
                  <a:cubicBezTo>
                    <a:pt x="41" y="37"/>
                    <a:pt x="40" y="35"/>
                    <a:pt x="41" y="34"/>
                  </a:cubicBezTo>
                  <a:cubicBezTo>
                    <a:pt x="41" y="32"/>
                    <a:pt x="45" y="24"/>
                    <a:pt x="40" y="24"/>
                  </a:cubicBezTo>
                  <a:cubicBezTo>
                    <a:pt x="40" y="25"/>
                    <a:pt x="41" y="24"/>
                    <a:pt x="40" y="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29" name="Freeform 628">
              <a:extLst>
                <a:ext uri="{FF2B5EF4-FFF2-40B4-BE49-F238E27FC236}">
                  <a16:creationId xmlns:a16="http://schemas.microsoft.com/office/drawing/2014/main" id="{801402B4-E7DB-4967-81B1-2D9CB6A882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3187" y="4417765"/>
              <a:ext cx="1031658" cy="1046088"/>
            </a:xfrm>
            <a:custGeom>
              <a:avLst/>
              <a:gdLst>
                <a:gd name="T0" fmla="*/ 188 w 199"/>
                <a:gd name="T1" fmla="*/ 51 h 201"/>
                <a:gd name="T2" fmla="*/ 165 w 199"/>
                <a:gd name="T3" fmla="*/ 41 h 201"/>
                <a:gd name="T4" fmla="*/ 135 w 199"/>
                <a:gd name="T5" fmla="*/ 30 h 201"/>
                <a:gd name="T6" fmla="*/ 122 w 199"/>
                <a:gd name="T7" fmla="*/ 36 h 201"/>
                <a:gd name="T8" fmla="*/ 116 w 199"/>
                <a:gd name="T9" fmla="*/ 29 h 201"/>
                <a:gd name="T10" fmla="*/ 111 w 199"/>
                <a:gd name="T11" fmla="*/ 33 h 201"/>
                <a:gd name="T12" fmla="*/ 120 w 199"/>
                <a:gd name="T13" fmla="*/ 23 h 201"/>
                <a:gd name="T14" fmla="*/ 116 w 199"/>
                <a:gd name="T15" fmla="*/ 8 h 201"/>
                <a:gd name="T16" fmla="*/ 105 w 199"/>
                <a:gd name="T17" fmla="*/ 15 h 201"/>
                <a:gd name="T18" fmla="*/ 93 w 199"/>
                <a:gd name="T19" fmla="*/ 14 h 201"/>
                <a:gd name="T20" fmla="*/ 77 w 199"/>
                <a:gd name="T21" fmla="*/ 19 h 201"/>
                <a:gd name="T22" fmla="*/ 69 w 199"/>
                <a:gd name="T23" fmla="*/ 1 h 201"/>
                <a:gd name="T24" fmla="*/ 56 w 199"/>
                <a:gd name="T25" fmla="*/ 7 h 201"/>
                <a:gd name="T26" fmla="*/ 50 w 199"/>
                <a:gd name="T27" fmla="*/ 11 h 201"/>
                <a:gd name="T28" fmla="*/ 51 w 199"/>
                <a:gd name="T29" fmla="*/ 16 h 201"/>
                <a:gd name="T30" fmla="*/ 41 w 199"/>
                <a:gd name="T31" fmla="*/ 22 h 201"/>
                <a:gd name="T32" fmla="*/ 27 w 199"/>
                <a:gd name="T33" fmla="*/ 18 h 201"/>
                <a:gd name="T34" fmla="*/ 25 w 199"/>
                <a:gd name="T35" fmla="*/ 21 h 201"/>
                <a:gd name="T36" fmla="*/ 22 w 199"/>
                <a:gd name="T37" fmla="*/ 39 h 201"/>
                <a:gd name="T38" fmla="*/ 10 w 199"/>
                <a:gd name="T39" fmla="*/ 49 h 201"/>
                <a:gd name="T40" fmla="*/ 2 w 199"/>
                <a:gd name="T41" fmla="*/ 66 h 201"/>
                <a:gd name="T42" fmla="*/ 9 w 199"/>
                <a:gd name="T43" fmla="*/ 75 h 201"/>
                <a:gd name="T44" fmla="*/ 24 w 199"/>
                <a:gd name="T45" fmla="*/ 81 h 201"/>
                <a:gd name="T46" fmla="*/ 39 w 199"/>
                <a:gd name="T47" fmla="*/ 76 h 201"/>
                <a:gd name="T48" fmla="*/ 49 w 199"/>
                <a:gd name="T49" fmla="*/ 88 h 201"/>
                <a:gd name="T50" fmla="*/ 61 w 199"/>
                <a:gd name="T51" fmla="*/ 94 h 201"/>
                <a:gd name="T52" fmla="*/ 68 w 199"/>
                <a:gd name="T53" fmla="*/ 102 h 201"/>
                <a:gd name="T54" fmla="*/ 80 w 199"/>
                <a:gd name="T55" fmla="*/ 114 h 201"/>
                <a:gd name="T56" fmla="*/ 82 w 199"/>
                <a:gd name="T57" fmla="*/ 135 h 201"/>
                <a:gd name="T58" fmla="*/ 93 w 199"/>
                <a:gd name="T59" fmla="*/ 145 h 201"/>
                <a:gd name="T60" fmla="*/ 98 w 199"/>
                <a:gd name="T61" fmla="*/ 157 h 201"/>
                <a:gd name="T62" fmla="*/ 90 w 199"/>
                <a:gd name="T63" fmla="*/ 173 h 201"/>
                <a:gd name="T64" fmla="*/ 86 w 199"/>
                <a:gd name="T65" fmla="*/ 181 h 201"/>
                <a:gd name="T66" fmla="*/ 94 w 199"/>
                <a:gd name="T67" fmla="*/ 187 h 201"/>
                <a:gd name="T68" fmla="*/ 107 w 199"/>
                <a:gd name="T69" fmla="*/ 197 h 201"/>
                <a:gd name="T70" fmla="*/ 119 w 199"/>
                <a:gd name="T71" fmla="*/ 180 h 201"/>
                <a:gd name="T72" fmla="*/ 128 w 199"/>
                <a:gd name="T73" fmla="*/ 157 h 201"/>
                <a:gd name="T74" fmla="*/ 137 w 199"/>
                <a:gd name="T75" fmla="*/ 149 h 201"/>
                <a:gd name="T76" fmla="*/ 144 w 199"/>
                <a:gd name="T77" fmla="*/ 147 h 201"/>
                <a:gd name="T78" fmla="*/ 155 w 199"/>
                <a:gd name="T79" fmla="*/ 142 h 201"/>
                <a:gd name="T80" fmla="*/ 163 w 199"/>
                <a:gd name="T81" fmla="*/ 139 h 201"/>
                <a:gd name="T82" fmla="*/ 169 w 199"/>
                <a:gd name="T83" fmla="*/ 130 h 201"/>
                <a:gd name="T84" fmla="*/ 175 w 199"/>
                <a:gd name="T85" fmla="*/ 116 h 201"/>
                <a:gd name="T86" fmla="*/ 176 w 199"/>
                <a:gd name="T87" fmla="*/ 98 h 201"/>
                <a:gd name="T88" fmla="*/ 178 w 199"/>
                <a:gd name="T89" fmla="*/ 91 h 201"/>
                <a:gd name="T90" fmla="*/ 182 w 199"/>
                <a:gd name="T91" fmla="*/ 86 h 201"/>
                <a:gd name="T92" fmla="*/ 196 w 199"/>
                <a:gd name="T93" fmla="*/ 57 h 201"/>
                <a:gd name="T94" fmla="*/ 110 w 199"/>
                <a:gd name="T95" fmla="*/ 190 h 201"/>
                <a:gd name="T96" fmla="*/ 115 w 199"/>
                <a:gd name="T97" fmla="*/ 18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9" h="201">
                  <a:moveTo>
                    <a:pt x="196" y="57"/>
                  </a:moveTo>
                  <a:cubicBezTo>
                    <a:pt x="195" y="55"/>
                    <a:pt x="195" y="53"/>
                    <a:pt x="194" y="52"/>
                  </a:cubicBezTo>
                  <a:cubicBezTo>
                    <a:pt x="192" y="51"/>
                    <a:pt x="189" y="52"/>
                    <a:pt x="188" y="51"/>
                  </a:cubicBezTo>
                  <a:cubicBezTo>
                    <a:pt x="183" y="50"/>
                    <a:pt x="180" y="46"/>
                    <a:pt x="177" y="44"/>
                  </a:cubicBezTo>
                  <a:cubicBezTo>
                    <a:pt x="175" y="43"/>
                    <a:pt x="173" y="42"/>
                    <a:pt x="172" y="41"/>
                  </a:cubicBezTo>
                  <a:cubicBezTo>
                    <a:pt x="169" y="40"/>
                    <a:pt x="168" y="41"/>
                    <a:pt x="165" y="41"/>
                  </a:cubicBezTo>
                  <a:cubicBezTo>
                    <a:pt x="161" y="42"/>
                    <a:pt x="157" y="37"/>
                    <a:pt x="153" y="39"/>
                  </a:cubicBezTo>
                  <a:cubicBezTo>
                    <a:pt x="150" y="40"/>
                    <a:pt x="147" y="35"/>
                    <a:pt x="145" y="34"/>
                  </a:cubicBezTo>
                  <a:cubicBezTo>
                    <a:pt x="142" y="32"/>
                    <a:pt x="138" y="30"/>
                    <a:pt x="135" y="30"/>
                  </a:cubicBezTo>
                  <a:cubicBezTo>
                    <a:pt x="133" y="29"/>
                    <a:pt x="131" y="29"/>
                    <a:pt x="130" y="30"/>
                  </a:cubicBezTo>
                  <a:cubicBezTo>
                    <a:pt x="129" y="33"/>
                    <a:pt x="126" y="34"/>
                    <a:pt x="125" y="36"/>
                  </a:cubicBezTo>
                  <a:cubicBezTo>
                    <a:pt x="123" y="39"/>
                    <a:pt x="124" y="38"/>
                    <a:pt x="122" y="36"/>
                  </a:cubicBezTo>
                  <a:cubicBezTo>
                    <a:pt x="122" y="36"/>
                    <a:pt x="121" y="35"/>
                    <a:pt x="121" y="35"/>
                  </a:cubicBezTo>
                  <a:cubicBezTo>
                    <a:pt x="119" y="34"/>
                    <a:pt x="120" y="36"/>
                    <a:pt x="119" y="37"/>
                  </a:cubicBezTo>
                  <a:cubicBezTo>
                    <a:pt x="118" y="38"/>
                    <a:pt x="115" y="29"/>
                    <a:pt x="116" y="29"/>
                  </a:cubicBezTo>
                  <a:cubicBezTo>
                    <a:pt x="116" y="29"/>
                    <a:pt x="113" y="33"/>
                    <a:pt x="112" y="33"/>
                  </a:cubicBezTo>
                  <a:cubicBezTo>
                    <a:pt x="112" y="33"/>
                    <a:pt x="116" y="30"/>
                    <a:pt x="115" y="29"/>
                  </a:cubicBezTo>
                  <a:cubicBezTo>
                    <a:pt x="113" y="28"/>
                    <a:pt x="113" y="33"/>
                    <a:pt x="111" y="33"/>
                  </a:cubicBezTo>
                  <a:cubicBezTo>
                    <a:pt x="111" y="33"/>
                    <a:pt x="115" y="27"/>
                    <a:pt x="115" y="26"/>
                  </a:cubicBezTo>
                  <a:cubicBezTo>
                    <a:pt x="115" y="25"/>
                    <a:pt x="117" y="25"/>
                    <a:pt x="117" y="24"/>
                  </a:cubicBezTo>
                  <a:cubicBezTo>
                    <a:pt x="118" y="23"/>
                    <a:pt x="119" y="25"/>
                    <a:pt x="120" y="23"/>
                  </a:cubicBezTo>
                  <a:cubicBezTo>
                    <a:pt x="121" y="22"/>
                    <a:pt x="120" y="22"/>
                    <a:pt x="120" y="20"/>
                  </a:cubicBezTo>
                  <a:cubicBezTo>
                    <a:pt x="121" y="19"/>
                    <a:pt x="121" y="17"/>
                    <a:pt x="119" y="16"/>
                  </a:cubicBezTo>
                  <a:cubicBezTo>
                    <a:pt x="116" y="15"/>
                    <a:pt x="116" y="11"/>
                    <a:pt x="116" y="8"/>
                  </a:cubicBezTo>
                  <a:cubicBezTo>
                    <a:pt x="116" y="7"/>
                    <a:pt x="115" y="6"/>
                    <a:pt x="114" y="5"/>
                  </a:cubicBezTo>
                  <a:cubicBezTo>
                    <a:pt x="113" y="4"/>
                    <a:pt x="112" y="7"/>
                    <a:pt x="111" y="8"/>
                  </a:cubicBezTo>
                  <a:cubicBezTo>
                    <a:pt x="110" y="11"/>
                    <a:pt x="108" y="15"/>
                    <a:pt x="105" y="15"/>
                  </a:cubicBezTo>
                  <a:cubicBezTo>
                    <a:pt x="104" y="15"/>
                    <a:pt x="103" y="14"/>
                    <a:pt x="101" y="14"/>
                  </a:cubicBezTo>
                  <a:cubicBezTo>
                    <a:pt x="100" y="14"/>
                    <a:pt x="99" y="15"/>
                    <a:pt x="98" y="14"/>
                  </a:cubicBezTo>
                  <a:cubicBezTo>
                    <a:pt x="96" y="13"/>
                    <a:pt x="95" y="14"/>
                    <a:pt x="93" y="14"/>
                  </a:cubicBezTo>
                  <a:cubicBezTo>
                    <a:pt x="91" y="14"/>
                    <a:pt x="92" y="14"/>
                    <a:pt x="91" y="16"/>
                  </a:cubicBezTo>
                  <a:cubicBezTo>
                    <a:pt x="90" y="17"/>
                    <a:pt x="85" y="16"/>
                    <a:pt x="84" y="17"/>
                  </a:cubicBezTo>
                  <a:cubicBezTo>
                    <a:pt x="82" y="17"/>
                    <a:pt x="79" y="19"/>
                    <a:pt x="77" y="19"/>
                  </a:cubicBezTo>
                  <a:cubicBezTo>
                    <a:pt x="74" y="19"/>
                    <a:pt x="72" y="15"/>
                    <a:pt x="72" y="13"/>
                  </a:cubicBezTo>
                  <a:cubicBezTo>
                    <a:pt x="70" y="10"/>
                    <a:pt x="74" y="8"/>
                    <a:pt x="73" y="5"/>
                  </a:cubicBezTo>
                  <a:cubicBezTo>
                    <a:pt x="72" y="3"/>
                    <a:pt x="71" y="0"/>
                    <a:pt x="69" y="1"/>
                  </a:cubicBezTo>
                  <a:cubicBezTo>
                    <a:pt x="69" y="2"/>
                    <a:pt x="62" y="5"/>
                    <a:pt x="61" y="5"/>
                  </a:cubicBezTo>
                  <a:cubicBezTo>
                    <a:pt x="60" y="5"/>
                    <a:pt x="58" y="5"/>
                    <a:pt x="58" y="6"/>
                  </a:cubicBezTo>
                  <a:cubicBezTo>
                    <a:pt x="57" y="6"/>
                    <a:pt x="57" y="9"/>
                    <a:pt x="56" y="7"/>
                  </a:cubicBezTo>
                  <a:cubicBezTo>
                    <a:pt x="55" y="6"/>
                    <a:pt x="47" y="5"/>
                    <a:pt x="47" y="6"/>
                  </a:cubicBezTo>
                  <a:cubicBezTo>
                    <a:pt x="47" y="6"/>
                    <a:pt x="49" y="7"/>
                    <a:pt x="49" y="7"/>
                  </a:cubicBezTo>
                  <a:cubicBezTo>
                    <a:pt x="50" y="8"/>
                    <a:pt x="50" y="9"/>
                    <a:pt x="50" y="11"/>
                  </a:cubicBezTo>
                  <a:cubicBezTo>
                    <a:pt x="51" y="11"/>
                    <a:pt x="51" y="13"/>
                    <a:pt x="52" y="14"/>
                  </a:cubicBezTo>
                  <a:cubicBezTo>
                    <a:pt x="52" y="14"/>
                    <a:pt x="54" y="14"/>
                    <a:pt x="54" y="14"/>
                  </a:cubicBezTo>
                  <a:cubicBezTo>
                    <a:pt x="54" y="15"/>
                    <a:pt x="52" y="16"/>
                    <a:pt x="51" y="16"/>
                  </a:cubicBezTo>
                  <a:cubicBezTo>
                    <a:pt x="50" y="17"/>
                    <a:pt x="50" y="18"/>
                    <a:pt x="49" y="19"/>
                  </a:cubicBezTo>
                  <a:cubicBezTo>
                    <a:pt x="49" y="19"/>
                    <a:pt x="44" y="23"/>
                    <a:pt x="43" y="22"/>
                  </a:cubicBezTo>
                  <a:cubicBezTo>
                    <a:pt x="43" y="21"/>
                    <a:pt x="42" y="21"/>
                    <a:pt x="41" y="22"/>
                  </a:cubicBezTo>
                  <a:cubicBezTo>
                    <a:pt x="40" y="23"/>
                    <a:pt x="38" y="21"/>
                    <a:pt x="38" y="21"/>
                  </a:cubicBezTo>
                  <a:cubicBezTo>
                    <a:pt x="36" y="20"/>
                    <a:pt x="35" y="16"/>
                    <a:pt x="34" y="16"/>
                  </a:cubicBezTo>
                  <a:cubicBezTo>
                    <a:pt x="32" y="15"/>
                    <a:pt x="29" y="18"/>
                    <a:pt x="27" y="18"/>
                  </a:cubicBezTo>
                  <a:cubicBezTo>
                    <a:pt x="25" y="18"/>
                    <a:pt x="23" y="18"/>
                    <a:pt x="21" y="18"/>
                  </a:cubicBezTo>
                  <a:cubicBezTo>
                    <a:pt x="21" y="18"/>
                    <a:pt x="21" y="20"/>
                    <a:pt x="22" y="20"/>
                  </a:cubicBezTo>
                  <a:cubicBezTo>
                    <a:pt x="22" y="21"/>
                    <a:pt x="24" y="21"/>
                    <a:pt x="25" y="21"/>
                  </a:cubicBezTo>
                  <a:cubicBezTo>
                    <a:pt x="25" y="22"/>
                    <a:pt x="21" y="23"/>
                    <a:pt x="20" y="23"/>
                  </a:cubicBezTo>
                  <a:cubicBezTo>
                    <a:pt x="19" y="24"/>
                    <a:pt x="21" y="27"/>
                    <a:pt x="22" y="28"/>
                  </a:cubicBezTo>
                  <a:cubicBezTo>
                    <a:pt x="24" y="32"/>
                    <a:pt x="24" y="35"/>
                    <a:pt x="22" y="39"/>
                  </a:cubicBezTo>
                  <a:cubicBezTo>
                    <a:pt x="22" y="41"/>
                    <a:pt x="22" y="47"/>
                    <a:pt x="20" y="47"/>
                  </a:cubicBezTo>
                  <a:cubicBezTo>
                    <a:pt x="19" y="48"/>
                    <a:pt x="17" y="47"/>
                    <a:pt x="15" y="48"/>
                  </a:cubicBezTo>
                  <a:cubicBezTo>
                    <a:pt x="14" y="49"/>
                    <a:pt x="11" y="49"/>
                    <a:pt x="10" y="49"/>
                  </a:cubicBezTo>
                  <a:cubicBezTo>
                    <a:pt x="5" y="51"/>
                    <a:pt x="5" y="53"/>
                    <a:pt x="5" y="57"/>
                  </a:cubicBezTo>
                  <a:cubicBezTo>
                    <a:pt x="5" y="59"/>
                    <a:pt x="2" y="59"/>
                    <a:pt x="2" y="60"/>
                  </a:cubicBezTo>
                  <a:cubicBezTo>
                    <a:pt x="2" y="63"/>
                    <a:pt x="0" y="64"/>
                    <a:pt x="2" y="66"/>
                  </a:cubicBezTo>
                  <a:cubicBezTo>
                    <a:pt x="4" y="68"/>
                    <a:pt x="4" y="70"/>
                    <a:pt x="5" y="72"/>
                  </a:cubicBezTo>
                  <a:cubicBezTo>
                    <a:pt x="5" y="73"/>
                    <a:pt x="6" y="73"/>
                    <a:pt x="7" y="73"/>
                  </a:cubicBezTo>
                  <a:cubicBezTo>
                    <a:pt x="8" y="73"/>
                    <a:pt x="8" y="74"/>
                    <a:pt x="9" y="75"/>
                  </a:cubicBezTo>
                  <a:cubicBezTo>
                    <a:pt x="11" y="78"/>
                    <a:pt x="16" y="75"/>
                    <a:pt x="18" y="73"/>
                  </a:cubicBezTo>
                  <a:cubicBezTo>
                    <a:pt x="18" y="76"/>
                    <a:pt x="16" y="81"/>
                    <a:pt x="19" y="82"/>
                  </a:cubicBezTo>
                  <a:cubicBezTo>
                    <a:pt x="20" y="82"/>
                    <a:pt x="23" y="81"/>
                    <a:pt x="24" y="81"/>
                  </a:cubicBezTo>
                  <a:cubicBezTo>
                    <a:pt x="27" y="82"/>
                    <a:pt x="28" y="82"/>
                    <a:pt x="30" y="80"/>
                  </a:cubicBezTo>
                  <a:cubicBezTo>
                    <a:pt x="30" y="79"/>
                    <a:pt x="32" y="79"/>
                    <a:pt x="33" y="79"/>
                  </a:cubicBezTo>
                  <a:cubicBezTo>
                    <a:pt x="35" y="77"/>
                    <a:pt x="37" y="76"/>
                    <a:pt x="39" y="76"/>
                  </a:cubicBezTo>
                  <a:cubicBezTo>
                    <a:pt x="41" y="75"/>
                    <a:pt x="46" y="73"/>
                    <a:pt x="44" y="77"/>
                  </a:cubicBezTo>
                  <a:cubicBezTo>
                    <a:pt x="44" y="79"/>
                    <a:pt x="43" y="81"/>
                    <a:pt x="44" y="83"/>
                  </a:cubicBezTo>
                  <a:cubicBezTo>
                    <a:pt x="45" y="85"/>
                    <a:pt x="47" y="87"/>
                    <a:pt x="49" y="88"/>
                  </a:cubicBezTo>
                  <a:cubicBezTo>
                    <a:pt x="51" y="90"/>
                    <a:pt x="54" y="89"/>
                    <a:pt x="56" y="90"/>
                  </a:cubicBezTo>
                  <a:cubicBezTo>
                    <a:pt x="57" y="91"/>
                    <a:pt x="58" y="92"/>
                    <a:pt x="59" y="92"/>
                  </a:cubicBezTo>
                  <a:cubicBezTo>
                    <a:pt x="60" y="92"/>
                    <a:pt x="61" y="93"/>
                    <a:pt x="61" y="94"/>
                  </a:cubicBezTo>
                  <a:cubicBezTo>
                    <a:pt x="63" y="94"/>
                    <a:pt x="68" y="93"/>
                    <a:pt x="68" y="96"/>
                  </a:cubicBezTo>
                  <a:cubicBezTo>
                    <a:pt x="69" y="98"/>
                    <a:pt x="68" y="98"/>
                    <a:pt x="69" y="100"/>
                  </a:cubicBezTo>
                  <a:cubicBezTo>
                    <a:pt x="70" y="101"/>
                    <a:pt x="69" y="101"/>
                    <a:pt x="68" y="102"/>
                  </a:cubicBezTo>
                  <a:cubicBezTo>
                    <a:pt x="68" y="102"/>
                    <a:pt x="70" y="107"/>
                    <a:pt x="70" y="108"/>
                  </a:cubicBezTo>
                  <a:cubicBezTo>
                    <a:pt x="70" y="109"/>
                    <a:pt x="78" y="108"/>
                    <a:pt x="79" y="108"/>
                  </a:cubicBezTo>
                  <a:cubicBezTo>
                    <a:pt x="79" y="110"/>
                    <a:pt x="78" y="113"/>
                    <a:pt x="80" y="114"/>
                  </a:cubicBezTo>
                  <a:cubicBezTo>
                    <a:pt x="83" y="116"/>
                    <a:pt x="83" y="118"/>
                    <a:pt x="82" y="122"/>
                  </a:cubicBezTo>
                  <a:cubicBezTo>
                    <a:pt x="81" y="124"/>
                    <a:pt x="80" y="127"/>
                    <a:pt x="81" y="130"/>
                  </a:cubicBezTo>
                  <a:cubicBezTo>
                    <a:pt x="81" y="131"/>
                    <a:pt x="82" y="133"/>
                    <a:pt x="82" y="135"/>
                  </a:cubicBezTo>
                  <a:cubicBezTo>
                    <a:pt x="82" y="136"/>
                    <a:pt x="80" y="138"/>
                    <a:pt x="82" y="138"/>
                  </a:cubicBezTo>
                  <a:cubicBezTo>
                    <a:pt x="83" y="139"/>
                    <a:pt x="86" y="140"/>
                    <a:pt x="88" y="139"/>
                  </a:cubicBezTo>
                  <a:cubicBezTo>
                    <a:pt x="90" y="137"/>
                    <a:pt x="94" y="144"/>
                    <a:pt x="93" y="145"/>
                  </a:cubicBezTo>
                  <a:cubicBezTo>
                    <a:pt x="93" y="146"/>
                    <a:pt x="93" y="147"/>
                    <a:pt x="94" y="148"/>
                  </a:cubicBezTo>
                  <a:cubicBezTo>
                    <a:pt x="95" y="149"/>
                    <a:pt x="97" y="147"/>
                    <a:pt x="98" y="148"/>
                  </a:cubicBezTo>
                  <a:cubicBezTo>
                    <a:pt x="102" y="150"/>
                    <a:pt x="98" y="154"/>
                    <a:pt x="98" y="157"/>
                  </a:cubicBezTo>
                  <a:cubicBezTo>
                    <a:pt x="100" y="154"/>
                    <a:pt x="102" y="160"/>
                    <a:pt x="102" y="160"/>
                  </a:cubicBezTo>
                  <a:cubicBezTo>
                    <a:pt x="103" y="164"/>
                    <a:pt x="101" y="165"/>
                    <a:pt x="98" y="166"/>
                  </a:cubicBezTo>
                  <a:cubicBezTo>
                    <a:pt x="94" y="168"/>
                    <a:pt x="92" y="170"/>
                    <a:pt x="90" y="173"/>
                  </a:cubicBezTo>
                  <a:cubicBezTo>
                    <a:pt x="89" y="175"/>
                    <a:pt x="88" y="176"/>
                    <a:pt x="86" y="177"/>
                  </a:cubicBezTo>
                  <a:cubicBezTo>
                    <a:pt x="85" y="179"/>
                    <a:pt x="83" y="180"/>
                    <a:pt x="81" y="182"/>
                  </a:cubicBezTo>
                  <a:cubicBezTo>
                    <a:pt x="83" y="182"/>
                    <a:pt x="85" y="181"/>
                    <a:pt x="86" y="181"/>
                  </a:cubicBezTo>
                  <a:cubicBezTo>
                    <a:pt x="87" y="181"/>
                    <a:pt x="88" y="183"/>
                    <a:pt x="89" y="183"/>
                  </a:cubicBezTo>
                  <a:cubicBezTo>
                    <a:pt x="89" y="184"/>
                    <a:pt x="90" y="185"/>
                    <a:pt x="91" y="186"/>
                  </a:cubicBezTo>
                  <a:cubicBezTo>
                    <a:pt x="92" y="187"/>
                    <a:pt x="93" y="186"/>
                    <a:pt x="94" y="187"/>
                  </a:cubicBezTo>
                  <a:cubicBezTo>
                    <a:pt x="96" y="189"/>
                    <a:pt x="100" y="190"/>
                    <a:pt x="101" y="193"/>
                  </a:cubicBezTo>
                  <a:cubicBezTo>
                    <a:pt x="102" y="195"/>
                    <a:pt x="103" y="199"/>
                    <a:pt x="104" y="201"/>
                  </a:cubicBezTo>
                  <a:cubicBezTo>
                    <a:pt x="105" y="200"/>
                    <a:pt x="106" y="199"/>
                    <a:pt x="107" y="197"/>
                  </a:cubicBezTo>
                  <a:cubicBezTo>
                    <a:pt x="107" y="196"/>
                    <a:pt x="108" y="194"/>
                    <a:pt x="109" y="193"/>
                  </a:cubicBezTo>
                  <a:cubicBezTo>
                    <a:pt x="110" y="190"/>
                    <a:pt x="113" y="189"/>
                    <a:pt x="116" y="187"/>
                  </a:cubicBezTo>
                  <a:cubicBezTo>
                    <a:pt x="118" y="185"/>
                    <a:pt x="118" y="183"/>
                    <a:pt x="119" y="180"/>
                  </a:cubicBezTo>
                  <a:cubicBezTo>
                    <a:pt x="121" y="176"/>
                    <a:pt x="124" y="175"/>
                    <a:pt x="126" y="172"/>
                  </a:cubicBezTo>
                  <a:cubicBezTo>
                    <a:pt x="129" y="169"/>
                    <a:pt x="126" y="165"/>
                    <a:pt x="127" y="161"/>
                  </a:cubicBezTo>
                  <a:cubicBezTo>
                    <a:pt x="128" y="160"/>
                    <a:pt x="128" y="159"/>
                    <a:pt x="128" y="157"/>
                  </a:cubicBezTo>
                  <a:cubicBezTo>
                    <a:pt x="128" y="156"/>
                    <a:pt x="128" y="156"/>
                    <a:pt x="129" y="156"/>
                  </a:cubicBezTo>
                  <a:cubicBezTo>
                    <a:pt x="131" y="155"/>
                    <a:pt x="132" y="153"/>
                    <a:pt x="133" y="152"/>
                  </a:cubicBezTo>
                  <a:cubicBezTo>
                    <a:pt x="134" y="151"/>
                    <a:pt x="135" y="150"/>
                    <a:pt x="137" y="149"/>
                  </a:cubicBezTo>
                  <a:cubicBezTo>
                    <a:pt x="138" y="149"/>
                    <a:pt x="139" y="148"/>
                    <a:pt x="141" y="147"/>
                  </a:cubicBezTo>
                  <a:cubicBezTo>
                    <a:pt x="142" y="147"/>
                    <a:pt x="143" y="148"/>
                    <a:pt x="144" y="148"/>
                  </a:cubicBezTo>
                  <a:cubicBezTo>
                    <a:pt x="145" y="148"/>
                    <a:pt x="144" y="147"/>
                    <a:pt x="144" y="147"/>
                  </a:cubicBezTo>
                  <a:cubicBezTo>
                    <a:pt x="143" y="146"/>
                    <a:pt x="147" y="145"/>
                    <a:pt x="147" y="145"/>
                  </a:cubicBezTo>
                  <a:cubicBezTo>
                    <a:pt x="147" y="145"/>
                    <a:pt x="149" y="142"/>
                    <a:pt x="149" y="143"/>
                  </a:cubicBezTo>
                  <a:cubicBezTo>
                    <a:pt x="150" y="144"/>
                    <a:pt x="155" y="142"/>
                    <a:pt x="155" y="142"/>
                  </a:cubicBezTo>
                  <a:cubicBezTo>
                    <a:pt x="156" y="142"/>
                    <a:pt x="155" y="143"/>
                    <a:pt x="156" y="143"/>
                  </a:cubicBezTo>
                  <a:cubicBezTo>
                    <a:pt x="157" y="143"/>
                    <a:pt x="160" y="143"/>
                    <a:pt x="161" y="142"/>
                  </a:cubicBezTo>
                  <a:cubicBezTo>
                    <a:pt x="162" y="141"/>
                    <a:pt x="162" y="140"/>
                    <a:pt x="163" y="139"/>
                  </a:cubicBezTo>
                  <a:cubicBezTo>
                    <a:pt x="164" y="139"/>
                    <a:pt x="165" y="138"/>
                    <a:pt x="165" y="137"/>
                  </a:cubicBezTo>
                  <a:cubicBezTo>
                    <a:pt x="166" y="136"/>
                    <a:pt x="165" y="134"/>
                    <a:pt x="166" y="133"/>
                  </a:cubicBezTo>
                  <a:cubicBezTo>
                    <a:pt x="167" y="132"/>
                    <a:pt x="168" y="131"/>
                    <a:pt x="169" y="130"/>
                  </a:cubicBezTo>
                  <a:cubicBezTo>
                    <a:pt x="171" y="127"/>
                    <a:pt x="172" y="126"/>
                    <a:pt x="172" y="123"/>
                  </a:cubicBezTo>
                  <a:cubicBezTo>
                    <a:pt x="172" y="121"/>
                    <a:pt x="172" y="120"/>
                    <a:pt x="173" y="118"/>
                  </a:cubicBezTo>
                  <a:cubicBezTo>
                    <a:pt x="173" y="117"/>
                    <a:pt x="174" y="117"/>
                    <a:pt x="175" y="116"/>
                  </a:cubicBezTo>
                  <a:cubicBezTo>
                    <a:pt x="176" y="115"/>
                    <a:pt x="175" y="113"/>
                    <a:pt x="175" y="112"/>
                  </a:cubicBezTo>
                  <a:cubicBezTo>
                    <a:pt x="175" y="110"/>
                    <a:pt x="176" y="109"/>
                    <a:pt x="176" y="107"/>
                  </a:cubicBezTo>
                  <a:cubicBezTo>
                    <a:pt x="177" y="104"/>
                    <a:pt x="176" y="101"/>
                    <a:pt x="176" y="98"/>
                  </a:cubicBezTo>
                  <a:cubicBezTo>
                    <a:pt x="176" y="96"/>
                    <a:pt x="175" y="94"/>
                    <a:pt x="176" y="93"/>
                  </a:cubicBezTo>
                  <a:cubicBezTo>
                    <a:pt x="177" y="91"/>
                    <a:pt x="176" y="92"/>
                    <a:pt x="176" y="90"/>
                  </a:cubicBezTo>
                  <a:cubicBezTo>
                    <a:pt x="176" y="90"/>
                    <a:pt x="178" y="91"/>
                    <a:pt x="178" y="91"/>
                  </a:cubicBezTo>
                  <a:cubicBezTo>
                    <a:pt x="178" y="91"/>
                    <a:pt x="178" y="90"/>
                    <a:pt x="178" y="90"/>
                  </a:cubicBezTo>
                  <a:cubicBezTo>
                    <a:pt x="178" y="90"/>
                    <a:pt x="179" y="90"/>
                    <a:pt x="179" y="90"/>
                  </a:cubicBezTo>
                  <a:cubicBezTo>
                    <a:pt x="181" y="90"/>
                    <a:pt x="182" y="87"/>
                    <a:pt x="182" y="86"/>
                  </a:cubicBezTo>
                  <a:cubicBezTo>
                    <a:pt x="183" y="85"/>
                    <a:pt x="184" y="83"/>
                    <a:pt x="185" y="81"/>
                  </a:cubicBezTo>
                  <a:cubicBezTo>
                    <a:pt x="187" y="79"/>
                    <a:pt x="189" y="79"/>
                    <a:pt x="190" y="77"/>
                  </a:cubicBezTo>
                  <a:cubicBezTo>
                    <a:pt x="195" y="71"/>
                    <a:pt x="199" y="64"/>
                    <a:pt x="196" y="57"/>
                  </a:cubicBezTo>
                  <a:cubicBezTo>
                    <a:pt x="194" y="53"/>
                    <a:pt x="198" y="60"/>
                    <a:pt x="196" y="57"/>
                  </a:cubicBezTo>
                  <a:close/>
                  <a:moveTo>
                    <a:pt x="115" y="186"/>
                  </a:moveTo>
                  <a:cubicBezTo>
                    <a:pt x="113" y="187"/>
                    <a:pt x="112" y="189"/>
                    <a:pt x="110" y="190"/>
                  </a:cubicBezTo>
                  <a:cubicBezTo>
                    <a:pt x="107" y="191"/>
                    <a:pt x="112" y="188"/>
                    <a:pt x="112" y="187"/>
                  </a:cubicBezTo>
                  <a:cubicBezTo>
                    <a:pt x="113" y="186"/>
                    <a:pt x="114" y="184"/>
                    <a:pt x="116" y="182"/>
                  </a:cubicBezTo>
                  <a:cubicBezTo>
                    <a:pt x="118" y="180"/>
                    <a:pt x="117" y="184"/>
                    <a:pt x="115" y="186"/>
                  </a:cubicBezTo>
                  <a:cubicBezTo>
                    <a:pt x="115" y="186"/>
                    <a:pt x="116" y="185"/>
                    <a:pt x="115" y="18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0" name="Freeform 629">
              <a:extLst>
                <a:ext uri="{FF2B5EF4-FFF2-40B4-BE49-F238E27FC236}">
                  <a16:creationId xmlns:a16="http://schemas.microsoft.com/office/drawing/2014/main" id="{230B956A-40AF-40A2-840E-CB89AF04D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3109" y="5354111"/>
              <a:ext cx="139796" cy="145143"/>
            </a:xfrm>
            <a:custGeom>
              <a:avLst/>
              <a:gdLst>
                <a:gd name="T0" fmla="*/ 21 w 27"/>
                <a:gd name="T1" fmla="*/ 10 h 28"/>
                <a:gd name="T2" fmla="*/ 17 w 27"/>
                <a:gd name="T3" fmla="*/ 7 h 28"/>
                <a:gd name="T4" fmla="*/ 14 w 27"/>
                <a:gd name="T5" fmla="*/ 6 h 28"/>
                <a:gd name="T6" fmla="*/ 11 w 27"/>
                <a:gd name="T7" fmla="*/ 3 h 28"/>
                <a:gd name="T8" fmla="*/ 6 w 27"/>
                <a:gd name="T9" fmla="*/ 2 h 28"/>
                <a:gd name="T10" fmla="*/ 4 w 27"/>
                <a:gd name="T11" fmla="*/ 3 h 28"/>
                <a:gd name="T12" fmla="*/ 3 w 27"/>
                <a:gd name="T13" fmla="*/ 6 h 28"/>
                <a:gd name="T14" fmla="*/ 3 w 27"/>
                <a:gd name="T15" fmla="*/ 12 h 28"/>
                <a:gd name="T16" fmla="*/ 2 w 27"/>
                <a:gd name="T17" fmla="*/ 17 h 28"/>
                <a:gd name="T18" fmla="*/ 1 w 27"/>
                <a:gd name="T19" fmla="*/ 22 h 28"/>
                <a:gd name="T20" fmla="*/ 4 w 27"/>
                <a:gd name="T21" fmla="*/ 25 h 28"/>
                <a:gd name="T22" fmla="*/ 9 w 27"/>
                <a:gd name="T23" fmla="*/ 26 h 28"/>
                <a:gd name="T24" fmla="*/ 13 w 27"/>
                <a:gd name="T25" fmla="*/ 28 h 28"/>
                <a:gd name="T26" fmla="*/ 19 w 27"/>
                <a:gd name="T27" fmla="*/ 28 h 28"/>
                <a:gd name="T28" fmla="*/ 24 w 27"/>
                <a:gd name="T29" fmla="*/ 25 h 28"/>
                <a:gd name="T30" fmla="*/ 26 w 27"/>
                <a:gd name="T31" fmla="*/ 19 h 28"/>
                <a:gd name="T32" fmla="*/ 24 w 27"/>
                <a:gd name="T33" fmla="*/ 14 h 28"/>
                <a:gd name="T34" fmla="*/ 21 w 27"/>
                <a:gd name="T35" fmla="*/ 10 h 28"/>
                <a:gd name="T36" fmla="*/ 21 w 27"/>
                <a:gd name="T37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8">
                  <a:moveTo>
                    <a:pt x="21" y="10"/>
                  </a:moveTo>
                  <a:cubicBezTo>
                    <a:pt x="20" y="8"/>
                    <a:pt x="18" y="8"/>
                    <a:pt x="17" y="7"/>
                  </a:cubicBezTo>
                  <a:cubicBezTo>
                    <a:pt x="16" y="6"/>
                    <a:pt x="15" y="7"/>
                    <a:pt x="14" y="6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0" y="0"/>
                    <a:pt x="9" y="1"/>
                    <a:pt x="6" y="2"/>
                  </a:cubicBezTo>
                  <a:cubicBezTo>
                    <a:pt x="5" y="2"/>
                    <a:pt x="5" y="1"/>
                    <a:pt x="4" y="3"/>
                  </a:cubicBezTo>
                  <a:cubicBezTo>
                    <a:pt x="3" y="4"/>
                    <a:pt x="3" y="5"/>
                    <a:pt x="3" y="6"/>
                  </a:cubicBezTo>
                  <a:cubicBezTo>
                    <a:pt x="3" y="8"/>
                    <a:pt x="3" y="10"/>
                    <a:pt x="3" y="12"/>
                  </a:cubicBezTo>
                  <a:cubicBezTo>
                    <a:pt x="3" y="13"/>
                    <a:pt x="3" y="15"/>
                    <a:pt x="2" y="17"/>
                  </a:cubicBezTo>
                  <a:cubicBezTo>
                    <a:pt x="0" y="19"/>
                    <a:pt x="0" y="19"/>
                    <a:pt x="1" y="22"/>
                  </a:cubicBezTo>
                  <a:cubicBezTo>
                    <a:pt x="2" y="24"/>
                    <a:pt x="2" y="24"/>
                    <a:pt x="4" y="25"/>
                  </a:cubicBezTo>
                  <a:cubicBezTo>
                    <a:pt x="6" y="25"/>
                    <a:pt x="8" y="25"/>
                    <a:pt x="9" y="26"/>
                  </a:cubicBezTo>
                  <a:cubicBezTo>
                    <a:pt x="10" y="26"/>
                    <a:pt x="12" y="28"/>
                    <a:pt x="13" y="28"/>
                  </a:cubicBezTo>
                  <a:cubicBezTo>
                    <a:pt x="15" y="27"/>
                    <a:pt x="17" y="28"/>
                    <a:pt x="19" y="28"/>
                  </a:cubicBezTo>
                  <a:cubicBezTo>
                    <a:pt x="20" y="28"/>
                    <a:pt x="23" y="26"/>
                    <a:pt x="24" y="25"/>
                  </a:cubicBezTo>
                  <a:cubicBezTo>
                    <a:pt x="26" y="23"/>
                    <a:pt x="27" y="21"/>
                    <a:pt x="26" y="19"/>
                  </a:cubicBezTo>
                  <a:cubicBezTo>
                    <a:pt x="25" y="17"/>
                    <a:pt x="25" y="16"/>
                    <a:pt x="24" y="14"/>
                  </a:cubicBezTo>
                  <a:cubicBezTo>
                    <a:pt x="24" y="12"/>
                    <a:pt x="23" y="11"/>
                    <a:pt x="21" y="10"/>
                  </a:cubicBezTo>
                  <a:cubicBezTo>
                    <a:pt x="20" y="9"/>
                    <a:pt x="22" y="10"/>
                    <a:pt x="21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1" name="Freeform 630">
              <a:extLst>
                <a:ext uri="{FF2B5EF4-FFF2-40B4-BE49-F238E27FC236}">
                  <a16:creationId xmlns:a16="http://schemas.microsoft.com/office/drawing/2014/main" id="{3992CA81-FD67-488C-A245-8AE9E77B4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187" y="5125777"/>
              <a:ext cx="534409" cy="929266"/>
            </a:xfrm>
            <a:custGeom>
              <a:avLst/>
              <a:gdLst>
                <a:gd name="T0" fmla="*/ 80 w 103"/>
                <a:gd name="T1" fmla="*/ 52 h 179"/>
                <a:gd name="T2" fmla="*/ 85 w 103"/>
                <a:gd name="T3" fmla="*/ 42 h 179"/>
                <a:gd name="T4" fmla="*/ 102 w 103"/>
                <a:gd name="T5" fmla="*/ 29 h 179"/>
                <a:gd name="T6" fmla="*/ 99 w 103"/>
                <a:gd name="T7" fmla="*/ 21 h 179"/>
                <a:gd name="T8" fmla="*/ 94 w 103"/>
                <a:gd name="T9" fmla="*/ 29 h 179"/>
                <a:gd name="T10" fmla="*/ 82 w 103"/>
                <a:gd name="T11" fmla="*/ 30 h 179"/>
                <a:gd name="T12" fmla="*/ 79 w 103"/>
                <a:gd name="T13" fmla="*/ 28 h 179"/>
                <a:gd name="T14" fmla="*/ 81 w 103"/>
                <a:gd name="T15" fmla="*/ 22 h 179"/>
                <a:gd name="T16" fmla="*/ 64 w 103"/>
                <a:gd name="T17" fmla="*/ 9 h 179"/>
                <a:gd name="T18" fmla="*/ 57 w 103"/>
                <a:gd name="T19" fmla="*/ 2 h 179"/>
                <a:gd name="T20" fmla="*/ 48 w 103"/>
                <a:gd name="T21" fmla="*/ 4 h 179"/>
                <a:gd name="T22" fmla="*/ 39 w 103"/>
                <a:gd name="T23" fmla="*/ 1 h 179"/>
                <a:gd name="T24" fmla="*/ 35 w 103"/>
                <a:gd name="T25" fmla="*/ 9 h 179"/>
                <a:gd name="T26" fmla="*/ 27 w 103"/>
                <a:gd name="T27" fmla="*/ 22 h 179"/>
                <a:gd name="T28" fmla="*/ 25 w 103"/>
                <a:gd name="T29" fmla="*/ 32 h 179"/>
                <a:gd name="T30" fmla="*/ 21 w 103"/>
                <a:gd name="T31" fmla="*/ 39 h 179"/>
                <a:gd name="T32" fmla="*/ 19 w 103"/>
                <a:gd name="T33" fmla="*/ 47 h 179"/>
                <a:gd name="T34" fmla="*/ 17 w 103"/>
                <a:gd name="T35" fmla="*/ 52 h 179"/>
                <a:gd name="T36" fmla="*/ 20 w 103"/>
                <a:gd name="T37" fmla="*/ 61 h 179"/>
                <a:gd name="T38" fmla="*/ 18 w 103"/>
                <a:gd name="T39" fmla="*/ 79 h 179"/>
                <a:gd name="T40" fmla="*/ 15 w 103"/>
                <a:gd name="T41" fmla="*/ 94 h 179"/>
                <a:gd name="T42" fmla="*/ 10 w 103"/>
                <a:gd name="T43" fmla="*/ 117 h 179"/>
                <a:gd name="T44" fmla="*/ 13 w 103"/>
                <a:gd name="T45" fmla="*/ 130 h 179"/>
                <a:gd name="T46" fmla="*/ 12 w 103"/>
                <a:gd name="T47" fmla="*/ 135 h 179"/>
                <a:gd name="T48" fmla="*/ 8 w 103"/>
                <a:gd name="T49" fmla="*/ 147 h 179"/>
                <a:gd name="T50" fmla="*/ 5 w 103"/>
                <a:gd name="T51" fmla="*/ 156 h 179"/>
                <a:gd name="T52" fmla="*/ 8 w 103"/>
                <a:gd name="T53" fmla="*/ 170 h 179"/>
                <a:gd name="T54" fmla="*/ 13 w 103"/>
                <a:gd name="T55" fmla="*/ 176 h 179"/>
                <a:gd name="T56" fmla="*/ 23 w 103"/>
                <a:gd name="T57" fmla="*/ 178 h 179"/>
                <a:gd name="T58" fmla="*/ 27 w 103"/>
                <a:gd name="T59" fmla="*/ 179 h 179"/>
                <a:gd name="T60" fmla="*/ 24 w 103"/>
                <a:gd name="T61" fmla="*/ 169 h 179"/>
                <a:gd name="T62" fmla="*/ 25 w 103"/>
                <a:gd name="T63" fmla="*/ 163 h 179"/>
                <a:gd name="T64" fmla="*/ 28 w 103"/>
                <a:gd name="T65" fmla="*/ 163 h 179"/>
                <a:gd name="T66" fmla="*/ 31 w 103"/>
                <a:gd name="T67" fmla="*/ 157 h 179"/>
                <a:gd name="T68" fmla="*/ 40 w 103"/>
                <a:gd name="T69" fmla="*/ 151 h 179"/>
                <a:gd name="T70" fmla="*/ 41 w 103"/>
                <a:gd name="T71" fmla="*/ 145 h 179"/>
                <a:gd name="T72" fmla="*/ 32 w 103"/>
                <a:gd name="T73" fmla="*/ 140 h 179"/>
                <a:gd name="T74" fmla="*/ 39 w 103"/>
                <a:gd name="T75" fmla="*/ 131 h 179"/>
                <a:gd name="T76" fmla="*/ 43 w 103"/>
                <a:gd name="T77" fmla="*/ 124 h 179"/>
                <a:gd name="T78" fmla="*/ 48 w 103"/>
                <a:gd name="T79" fmla="*/ 116 h 179"/>
                <a:gd name="T80" fmla="*/ 51 w 103"/>
                <a:gd name="T81" fmla="*/ 114 h 179"/>
                <a:gd name="T82" fmla="*/ 45 w 103"/>
                <a:gd name="T83" fmla="*/ 113 h 179"/>
                <a:gd name="T84" fmla="*/ 54 w 103"/>
                <a:gd name="T85" fmla="*/ 108 h 179"/>
                <a:gd name="T86" fmla="*/ 58 w 103"/>
                <a:gd name="T87" fmla="*/ 102 h 179"/>
                <a:gd name="T88" fmla="*/ 59 w 103"/>
                <a:gd name="T89" fmla="*/ 97 h 179"/>
                <a:gd name="T90" fmla="*/ 60 w 103"/>
                <a:gd name="T91" fmla="*/ 96 h 179"/>
                <a:gd name="T92" fmla="*/ 76 w 103"/>
                <a:gd name="T93" fmla="*/ 93 h 179"/>
                <a:gd name="T94" fmla="*/ 84 w 103"/>
                <a:gd name="T95" fmla="*/ 87 h 179"/>
                <a:gd name="T96" fmla="*/ 83 w 103"/>
                <a:gd name="T97" fmla="*/ 78 h 179"/>
                <a:gd name="T98" fmla="*/ 78 w 103"/>
                <a:gd name="T99" fmla="*/ 69 h 179"/>
                <a:gd name="T100" fmla="*/ 78 w 103"/>
                <a:gd name="T101" fmla="*/ 66 h 179"/>
                <a:gd name="T102" fmla="*/ 78 w 103"/>
                <a:gd name="T103" fmla="*/ 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3" h="179">
                  <a:moveTo>
                    <a:pt x="78" y="62"/>
                  </a:moveTo>
                  <a:cubicBezTo>
                    <a:pt x="81" y="59"/>
                    <a:pt x="79" y="56"/>
                    <a:pt x="80" y="52"/>
                  </a:cubicBezTo>
                  <a:cubicBezTo>
                    <a:pt x="80" y="51"/>
                    <a:pt x="80" y="49"/>
                    <a:pt x="80" y="48"/>
                  </a:cubicBezTo>
                  <a:cubicBezTo>
                    <a:pt x="81" y="45"/>
                    <a:pt x="83" y="44"/>
                    <a:pt x="85" y="42"/>
                  </a:cubicBezTo>
                  <a:cubicBezTo>
                    <a:pt x="89" y="39"/>
                    <a:pt x="91" y="34"/>
                    <a:pt x="95" y="31"/>
                  </a:cubicBezTo>
                  <a:cubicBezTo>
                    <a:pt x="97" y="30"/>
                    <a:pt x="100" y="30"/>
                    <a:pt x="102" y="29"/>
                  </a:cubicBezTo>
                  <a:cubicBezTo>
                    <a:pt x="103" y="27"/>
                    <a:pt x="102" y="24"/>
                    <a:pt x="101" y="23"/>
                  </a:cubicBezTo>
                  <a:cubicBezTo>
                    <a:pt x="100" y="21"/>
                    <a:pt x="101" y="21"/>
                    <a:pt x="99" y="21"/>
                  </a:cubicBezTo>
                  <a:cubicBezTo>
                    <a:pt x="97" y="20"/>
                    <a:pt x="98" y="24"/>
                    <a:pt x="97" y="25"/>
                  </a:cubicBezTo>
                  <a:cubicBezTo>
                    <a:pt x="96" y="26"/>
                    <a:pt x="95" y="28"/>
                    <a:pt x="94" y="29"/>
                  </a:cubicBezTo>
                  <a:cubicBezTo>
                    <a:pt x="93" y="30"/>
                    <a:pt x="90" y="29"/>
                    <a:pt x="88" y="30"/>
                  </a:cubicBezTo>
                  <a:cubicBezTo>
                    <a:pt x="87" y="32"/>
                    <a:pt x="84" y="30"/>
                    <a:pt x="82" y="30"/>
                  </a:cubicBezTo>
                  <a:cubicBezTo>
                    <a:pt x="81" y="30"/>
                    <a:pt x="79" y="31"/>
                    <a:pt x="78" y="30"/>
                  </a:cubicBezTo>
                  <a:cubicBezTo>
                    <a:pt x="76" y="30"/>
                    <a:pt x="79" y="28"/>
                    <a:pt x="79" y="28"/>
                  </a:cubicBezTo>
                  <a:cubicBezTo>
                    <a:pt x="80" y="27"/>
                    <a:pt x="79" y="26"/>
                    <a:pt x="79" y="26"/>
                  </a:cubicBezTo>
                  <a:cubicBezTo>
                    <a:pt x="79" y="24"/>
                    <a:pt x="80" y="23"/>
                    <a:pt x="81" y="22"/>
                  </a:cubicBezTo>
                  <a:cubicBezTo>
                    <a:pt x="85" y="18"/>
                    <a:pt x="77" y="16"/>
                    <a:pt x="74" y="14"/>
                  </a:cubicBezTo>
                  <a:cubicBezTo>
                    <a:pt x="71" y="12"/>
                    <a:pt x="67" y="12"/>
                    <a:pt x="64" y="9"/>
                  </a:cubicBezTo>
                  <a:cubicBezTo>
                    <a:pt x="63" y="8"/>
                    <a:pt x="61" y="7"/>
                    <a:pt x="60" y="6"/>
                  </a:cubicBezTo>
                  <a:cubicBezTo>
                    <a:pt x="59" y="4"/>
                    <a:pt x="58" y="2"/>
                    <a:pt x="57" y="2"/>
                  </a:cubicBezTo>
                  <a:cubicBezTo>
                    <a:pt x="56" y="1"/>
                    <a:pt x="53" y="1"/>
                    <a:pt x="52" y="2"/>
                  </a:cubicBezTo>
                  <a:cubicBezTo>
                    <a:pt x="51" y="3"/>
                    <a:pt x="50" y="6"/>
                    <a:pt x="48" y="4"/>
                  </a:cubicBezTo>
                  <a:cubicBezTo>
                    <a:pt x="47" y="2"/>
                    <a:pt x="45" y="2"/>
                    <a:pt x="43" y="2"/>
                  </a:cubicBezTo>
                  <a:cubicBezTo>
                    <a:pt x="41" y="2"/>
                    <a:pt x="41" y="0"/>
                    <a:pt x="39" y="1"/>
                  </a:cubicBezTo>
                  <a:cubicBezTo>
                    <a:pt x="38" y="2"/>
                    <a:pt x="35" y="3"/>
                    <a:pt x="35" y="4"/>
                  </a:cubicBezTo>
                  <a:cubicBezTo>
                    <a:pt x="34" y="6"/>
                    <a:pt x="35" y="8"/>
                    <a:pt x="35" y="9"/>
                  </a:cubicBezTo>
                  <a:cubicBezTo>
                    <a:pt x="34" y="13"/>
                    <a:pt x="31" y="13"/>
                    <a:pt x="28" y="14"/>
                  </a:cubicBezTo>
                  <a:cubicBezTo>
                    <a:pt x="26" y="15"/>
                    <a:pt x="27" y="20"/>
                    <a:pt x="27" y="22"/>
                  </a:cubicBezTo>
                  <a:cubicBezTo>
                    <a:pt x="27" y="24"/>
                    <a:pt x="28" y="26"/>
                    <a:pt x="28" y="27"/>
                  </a:cubicBezTo>
                  <a:cubicBezTo>
                    <a:pt x="28" y="28"/>
                    <a:pt x="25" y="31"/>
                    <a:pt x="25" y="32"/>
                  </a:cubicBezTo>
                  <a:cubicBezTo>
                    <a:pt x="24" y="33"/>
                    <a:pt x="21" y="35"/>
                    <a:pt x="21" y="36"/>
                  </a:cubicBezTo>
                  <a:cubicBezTo>
                    <a:pt x="21" y="37"/>
                    <a:pt x="21" y="38"/>
                    <a:pt x="21" y="39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6"/>
                    <a:pt x="19" y="47"/>
                  </a:cubicBezTo>
                  <a:cubicBezTo>
                    <a:pt x="19" y="48"/>
                    <a:pt x="19" y="50"/>
                    <a:pt x="19" y="51"/>
                  </a:cubicBezTo>
                  <a:cubicBezTo>
                    <a:pt x="18" y="51"/>
                    <a:pt x="17" y="51"/>
                    <a:pt x="17" y="52"/>
                  </a:cubicBezTo>
                  <a:cubicBezTo>
                    <a:pt x="17" y="54"/>
                    <a:pt x="19" y="55"/>
                    <a:pt x="19" y="57"/>
                  </a:cubicBezTo>
                  <a:cubicBezTo>
                    <a:pt x="19" y="58"/>
                    <a:pt x="19" y="60"/>
                    <a:pt x="20" y="61"/>
                  </a:cubicBezTo>
                  <a:cubicBezTo>
                    <a:pt x="22" y="65"/>
                    <a:pt x="18" y="69"/>
                    <a:pt x="18" y="73"/>
                  </a:cubicBezTo>
                  <a:cubicBezTo>
                    <a:pt x="17" y="75"/>
                    <a:pt x="19" y="77"/>
                    <a:pt x="18" y="79"/>
                  </a:cubicBezTo>
                  <a:cubicBezTo>
                    <a:pt x="17" y="80"/>
                    <a:pt x="15" y="81"/>
                    <a:pt x="14" y="83"/>
                  </a:cubicBezTo>
                  <a:cubicBezTo>
                    <a:pt x="13" y="85"/>
                    <a:pt x="17" y="93"/>
                    <a:pt x="15" y="94"/>
                  </a:cubicBezTo>
                  <a:cubicBezTo>
                    <a:pt x="11" y="96"/>
                    <a:pt x="12" y="101"/>
                    <a:pt x="11" y="105"/>
                  </a:cubicBezTo>
                  <a:cubicBezTo>
                    <a:pt x="9" y="108"/>
                    <a:pt x="10" y="113"/>
                    <a:pt x="10" y="117"/>
                  </a:cubicBezTo>
                  <a:cubicBezTo>
                    <a:pt x="10" y="120"/>
                    <a:pt x="10" y="123"/>
                    <a:pt x="10" y="126"/>
                  </a:cubicBezTo>
                  <a:cubicBezTo>
                    <a:pt x="10" y="127"/>
                    <a:pt x="15" y="130"/>
                    <a:pt x="13" y="130"/>
                  </a:cubicBezTo>
                  <a:cubicBezTo>
                    <a:pt x="13" y="130"/>
                    <a:pt x="9" y="131"/>
                    <a:pt x="11" y="132"/>
                  </a:cubicBezTo>
                  <a:cubicBezTo>
                    <a:pt x="13" y="132"/>
                    <a:pt x="13" y="133"/>
                    <a:pt x="12" y="135"/>
                  </a:cubicBezTo>
                  <a:cubicBezTo>
                    <a:pt x="11" y="137"/>
                    <a:pt x="11" y="139"/>
                    <a:pt x="11" y="142"/>
                  </a:cubicBezTo>
                  <a:cubicBezTo>
                    <a:pt x="11" y="144"/>
                    <a:pt x="9" y="145"/>
                    <a:pt x="8" y="147"/>
                  </a:cubicBezTo>
                  <a:cubicBezTo>
                    <a:pt x="7" y="148"/>
                    <a:pt x="8" y="150"/>
                    <a:pt x="8" y="152"/>
                  </a:cubicBezTo>
                  <a:cubicBezTo>
                    <a:pt x="8" y="153"/>
                    <a:pt x="6" y="156"/>
                    <a:pt x="5" y="156"/>
                  </a:cubicBezTo>
                  <a:cubicBezTo>
                    <a:pt x="0" y="158"/>
                    <a:pt x="3" y="164"/>
                    <a:pt x="4" y="167"/>
                  </a:cubicBezTo>
                  <a:cubicBezTo>
                    <a:pt x="5" y="169"/>
                    <a:pt x="8" y="166"/>
                    <a:pt x="8" y="170"/>
                  </a:cubicBezTo>
                  <a:cubicBezTo>
                    <a:pt x="8" y="171"/>
                    <a:pt x="7" y="174"/>
                    <a:pt x="9" y="175"/>
                  </a:cubicBezTo>
                  <a:cubicBezTo>
                    <a:pt x="10" y="176"/>
                    <a:pt x="11" y="176"/>
                    <a:pt x="13" y="176"/>
                  </a:cubicBezTo>
                  <a:cubicBezTo>
                    <a:pt x="15" y="177"/>
                    <a:pt x="18" y="177"/>
                    <a:pt x="20" y="177"/>
                  </a:cubicBezTo>
                  <a:cubicBezTo>
                    <a:pt x="21" y="177"/>
                    <a:pt x="22" y="177"/>
                    <a:pt x="23" y="178"/>
                  </a:cubicBezTo>
                  <a:cubicBezTo>
                    <a:pt x="23" y="177"/>
                    <a:pt x="24" y="177"/>
                    <a:pt x="25" y="177"/>
                  </a:cubicBezTo>
                  <a:cubicBezTo>
                    <a:pt x="25" y="178"/>
                    <a:pt x="27" y="179"/>
                    <a:pt x="27" y="179"/>
                  </a:cubicBezTo>
                  <a:cubicBezTo>
                    <a:pt x="28" y="179"/>
                    <a:pt x="26" y="176"/>
                    <a:pt x="26" y="175"/>
                  </a:cubicBezTo>
                  <a:cubicBezTo>
                    <a:pt x="24" y="173"/>
                    <a:pt x="24" y="171"/>
                    <a:pt x="24" y="169"/>
                  </a:cubicBezTo>
                  <a:cubicBezTo>
                    <a:pt x="24" y="167"/>
                    <a:pt x="24" y="166"/>
                    <a:pt x="27" y="164"/>
                  </a:cubicBezTo>
                  <a:cubicBezTo>
                    <a:pt x="29" y="163"/>
                    <a:pt x="25" y="163"/>
                    <a:pt x="25" y="163"/>
                  </a:cubicBezTo>
                  <a:cubicBezTo>
                    <a:pt x="25" y="163"/>
                    <a:pt x="27" y="162"/>
                    <a:pt x="26" y="162"/>
                  </a:cubicBezTo>
                  <a:cubicBezTo>
                    <a:pt x="27" y="162"/>
                    <a:pt x="27" y="163"/>
                    <a:pt x="28" y="163"/>
                  </a:cubicBezTo>
                  <a:cubicBezTo>
                    <a:pt x="29" y="164"/>
                    <a:pt x="30" y="163"/>
                    <a:pt x="31" y="163"/>
                  </a:cubicBezTo>
                  <a:cubicBezTo>
                    <a:pt x="32" y="161"/>
                    <a:pt x="31" y="159"/>
                    <a:pt x="31" y="157"/>
                  </a:cubicBezTo>
                  <a:cubicBezTo>
                    <a:pt x="32" y="155"/>
                    <a:pt x="34" y="154"/>
                    <a:pt x="37" y="153"/>
                  </a:cubicBezTo>
                  <a:cubicBezTo>
                    <a:pt x="38" y="152"/>
                    <a:pt x="39" y="152"/>
                    <a:pt x="40" y="151"/>
                  </a:cubicBezTo>
                  <a:cubicBezTo>
                    <a:pt x="41" y="150"/>
                    <a:pt x="39" y="149"/>
                    <a:pt x="39" y="149"/>
                  </a:cubicBezTo>
                  <a:cubicBezTo>
                    <a:pt x="39" y="148"/>
                    <a:pt x="42" y="147"/>
                    <a:pt x="41" y="145"/>
                  </a:cubicBezTo>
                  <a:cubicBezTo>
                    <a:pt x="40" y="143"/>
                    <a:pt x="36" y="145"/>
                    <a:pt x="35" y="143"/>
                  </a:cubicBezTo>
                  <a:cubicBezTo>
                    <a:pt x="34" y="142"/>
                    <a:pt x="33" y="142"/>
                    <a:pt x="32" y="140"/>
                  </a:cubicBezTo>
                  <a:cubicBezTo>
                    <a:pt x="31" y="138"/>
                    <a:pt x="33" y="135"/>
                    <a:pt x="34" y="134"/>
                  </a:cubicBezTo>
                  <a:cubicBezTo>
                    <a:pt x="36" y="133"/>
                    <a:pt x="37" y="131"/>
                    <a:pt x="39" y="131"/>
                  </a:cubicBezTo>
                  <a:cubicBezTo>
                    <a:pt x="41" y="130"/>
                    <a:pt x="41" y="132"/>
                    <a:pt x="42" y="129"/>
                  </a:cubicBezTo>
                  <a:cubicBezTo>
                    <a:pt x="42" y="127"/>
                    <a:pt x="44" y="126"/>
                    <a:pt x="43" y="124"/>
                  </a:cubicBezTo>
                  <a:cubicBezTo>
                    <a:pt x="42" y="121"/>
                    <a:pt x="47" y="121"/>
                    <a:pt x="48" y="119"/>
                  </a:cubicBezTo>
                  <a:cubicBezTo>
                    <a:pt x="48" y="119"/>
                    <a:pt x="43" y="115"/>
                    <a:pt x="48" y="116"/>
                  </a:cubicBezTo>
                  <a:cubicBezTo>
                    <a:pt x="49" y="117"/>
                    <a:pt x="49" y="118"/>
                    <a:pt x="50" y="118"/>
                  </a:cubicBezTo>
                  <a:cubicBezTo>
                    <a:pt x="52" y="118"/>
                    <a:pt x="52" y="115"/>
                    <a:pt x="51" y="114"/>
                  </a:cubicBezTo>
                  <a:cubicBezTo>
                    <a:pt x="51" y="113"/>
                    <a:pt x="49" y="115"/>
                    <a:pt x="49" y="115"/>
                  </a:cubicBezTo>
                  <a:cubicBezTo>
                    <a:pt x="47" y="115"/>
                    <a:pt x="45" y="114"/>
                    <a:pt x="45" y="113"/>
                  </a:cubicBezTo>
                  <a:cubicBezTo>
                    <a:pt x="45" y="112"/>
                    <a:pt x="43" y="105"/>
                    <a:pt x="45" y="105"/>
                  </a:cubicBezTo>
                  <a:cubicBezTo>
                    <a:pt x="48" y="106"/>
                    <a:pt x="50" y="108"/>
                    <a:pt x="54" y="108"/>
                  </a:cubicBezTo>
                  <a:cubicBezTo>
                    <a:pt x="55" y="108"/>
                    <a:pt x="56" y="107"/>
                    <a:pt x="57" y="107"/>
                  </a:cubicBezTo>
                  <a:cubicBezTo>
                    <a:pt x="59" y="105"/>
                    <a:pt x="57" y="104"/>
                    <a:pt x="58" y="102"/>
                  </a:cubicBezTo>
                  <a:cubicBezTo>
                    <a:pt x="58" y="101"/>
                    <a:pt x="59" y="100"/>
                    <a:pt x="59" y="100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6"/>
                    <a:pt x="58" y="94"/>
                    <a:pt x="59" y="94"/>
                  </a:cubicBezTo>
                  <a:cubicBezTo>
                    <a:pt x="61" y="94"/>
                    <a:pt x="60" y="96"/>
                    <a:pt x="60" y="96"/>
                  </a:cubicBezTo>
                  <a:cubicBezTo>
                    <a:pt x="59" y="95"/>
                    <a:pt x="65" y="95"/>
                    <a:pt x="65" y="95"/>
                  </a:cubicBezTo>
                  <a:cubicBezTo>
                    <a:pt x="69" y="95"/>
                    <a:pt x="72" y="93"/>
                    <a:pt x="76" y="93"/>
                  </a:cubicBezTo>
                  <a:cubicBezTo>
                    <a:pt x="77" y="92"/>
                    <a:pt x="80" y="91"/>
                    <a:pt x="82" y="90"/>
                  </a:cubicBezTo>
                  <a:cubicBezTo>
                    <a:pt x="83" y="89"/>
                    <a:pt x="83" y="88"/>
                    <a:pt x="84" y="87"/>
                  </a:cubicBezTo>
                  <a:cubicBezTo>
                    <a:pt x="85" y="86"/>
                    <a:pt x="86" y="85"/>
                    <a:pt x="87" y="83"/>
                  </a:cubicBezTo>
                  <a:cubicBezTo>
                    <a:pt x="87" y="80"/>
                    <a:pt x="85" y="80"/>
                    <a:pt x="83" y="78"/>
                  </a:cubicBezTo>
                  <a:cubicBezTo>
                    <a:pt x="82" y="76"/>
                    <a:pt x="85" y="75"/>
                    <a:pt x="83" y="73"/>
                  </a:cubicBezTo>
                  <a:cubicBezTo>
                    <a:pt x="82" y="72"/>
                    <a:pt x="78" y="71"/>
                    <a:pt x="78" y="69"/>
                  </a:cubicBezTo>
                  <a:cubicBezTo>
                    <a:pt x="78" y="69"/>
                    <a:pt x="78" y="68"/>
                    <a:pt x="79" y="68"/>
                  </a:cubicBezTo>
                  <a:cubicBezTo>
                    <a:pt x="79" y="67"/>
                    <a:pt x="78" y="67"/>
                    <a:pt x="78" y="66"/>
                  </a:cubicBezTo>
                  <a:cubicBezTo>
                    <a:pt x="78" y="65"/>
                    <a:pt x="77" y="63"/>
                    <a:pt x="78" y="62"/>
                  </a:cubicBezTo>
                  <a:cubicBezTo>
                    <a:pt x="79" y="61"/>
                    <a:pt x="77" y="63"/>
                    <a:pt x="78" y="6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2" name="Freeform 631">
              <a:extLst>
                <a:ext uri="{FF2B5EF4-FFF2-40B4-BE49-F238E27FC236}">
                  <a16:creationId xmlns:a16="http://schemas.microsoft.com/office/drawing/2014/main" id="{D8689CB5-8AEA-45E2-9ADD-88E53A473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6350" y="4146952"/>
              <a:ext cx="113254" cy="125672"/>
            </a:xfrm>
            <a:custGeom>
              <a:avLst/>
              <a:gdLst>
                <a:gd name="T0" fmla="*/ 15 w 22"/>
                <a:gd name="T1" fmla="*/ 23 h 24"/>
                <a:gd name="T2" fmla="*/ 19 w 22"/>
                <a:gd name="T3" fmla="*/ 24 h 24"/>
                <a:gd name="T4" fmla="*/ 19 w 22"/>
                <a:gd name="T5" fmla="*/ 17 h 24"/>
                <a:gd name="T6" fmla="*/ 20 w 22"/>
                <a:gd name="T7" fmla="*/ 10 h 24"/>
                <a:gd name="T8" fmla="*/ 21 w 22"/>
                <a:gd name="T9" fmla="*/ 7 h 24"/>
                <a:gd name="T10" fmla="*/ 22 w 22"/>
                <a:gd name="T11" fmla="*/ 3 h 24"/>
                <a:gd name="T12" fmla="*/ 17 w 22"/>
                <a:gd name="T13" fmla="*/ 4 h 24"/>
                <a:gd name="T14" fmla="*/ 12 w 22"/>
                <a:gd name="T15" fmla="*/ 5 h 24"/>
                <a:gd name="T16" fmla="*/ 9 w 22"/>
                <a:gd name="T17" fmla="*/ 8 h 24"/>
                <a:gd name="T18" fmla="*/ 4 w 22"/>
                <a:gd name="T19" fmla="*/ 9 h 24"/>
                <a:gd name="T20" fmla="*/ 3 w 22"/>
                <a:gd name="T21" fmla="*/ 12 h 24"/>
                <a:gd name="T22" fmla="*/ 0 w 22"/>
                <a:gd name="T23" fmla="*/ 13 h 24"/>
                <a:gd name="T24" fmla="*/ 6 w 22"/>
                <a:gd name="T25" fmla="*/ 19 h 24"/>
                <a:gd name="T26" fmla="*/ 11 w 22"/>
                <a:gd name="T27" fmla="*/ 22 h 24"/>
                <a:gd name="T28" fmla="*/ 15 w 22"/>
                <a:gd name="T29" fmla="*/ 23 h 24"/>
                <a:gd name="T30" fmla="*/ 15 w 22"/>
                <a:gd name="T3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4">
                  <a:moveTo>
                    <a:pt x="15" y="23"/>
                  </a:moveTo>
                  <a:cubicBezTo>
                    <a:pt x="16" y="24"/>
                    <a:pt x="17" y="24"/>
                    <a:pt x="19" y="24"/>
                  </a:cubicBezTo>
                  <a:cubicBezTo>
                    <a:pt x="17" y="21"/>
                    <a:pt x="19" y="20"/>
                    <a:pt x="19" y="17"/>
                  </a:cubicBezTo>
                  <a:cubicBezTo>
                    <a:pt x="19" y="15"/>
                    <a:pt x="20" y="12"/>
                    <a:pt x="20" y="10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2" y="6"/>
                    <a:pt x="21" y="5"/>
                    <a:pt x="22" y="3"/>
                  </a:cubicBezTo>
                  <a:cubicBezTo>
                    <a:pt x="22" y="0"/>
                    <a:pt x="18" y="4"/>
                    <a:pt x="17" y="4"/>
                  </a:cubicBezTo>
                  <a:cubicBezTo>
                    <a:pt x="15" y="4"/>
                    <a:pt x="14" y="3"/>
                    <a:pt x="12" y="5"/>
                  </a:cubicBezTo>
                  <a:cubicBezTo>
                    <a:pt x="12" y="5"/>
                    <a:pt x="10" y="9"/>
                    <a:pt x="9" y="8"/>
                  </a:cubicBezTo>
                  <a:cubicBezTo>
                    <a:pt x="7" y="8"/>
                    <a:pt x="6" y="8"/>
                    <a:pt x="4" y="9"/>
                  </a:cubicBezTo>
                  <a:cubicBezTo>
                    <a:pt x="4" y="10"/>
                    <a:pt x="4" y="12"/>
                    <a:pt x="3" y="12"/>
                  </a:cubicBezTo>
                  <a:cubicBezTo>
                    <a:pt x="3" y="13"/>
                    <a:pt x="1" y="13"/>
                    <a:pt x="0" y="13"/>
                  </a:cubicBezTo>
                  <a:cubicBezTo>
                    <a:pt x="2" y="15"/>
                    <a:pt x="4" y="18"/>
                    <a:pt x="6" y="19"/>
                  </a:cubicBezTo>
                  <a:cubicBezTo>
                    <a:pt x="7" y="21"/>
                    <a:pt x="9" y="22"/>
                    <a:pt x="11" y="22"/>
                  </a:cubicBezTo>
                  <a:cubicBezTo>
                    <a:pt x="12" y="22"/>
                    <a:pt x="14" y="22"/>
                    <a:pt x="15" y="23"/>
                  </a:cubicBezTo>
                  <a:cubicBezTo>
                    <a:pt x="16" y="23"/>
                    <a:pt x="15" y="22"/>
                    <a:pt x="15" y="2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3" name="Freeform 632">
              <a:extLst>
                <a:ext uri="{FF2B5EF4-FFF2-40B4-BE49-F238E27FC236}">
                  <a16:creationId xmlns:a16="http://schemas.microsoft.com/office/drawing/2014/main" id="{CE58F540-D353-4713-9643-4E4D09186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1743" y="4262002"/>
              <a:ext cx="88478" cy="77881"/>
            </a:xfrm>
            <a:custGeom>
              <a:avLst/>
              <a:gdLst>
                <a:gd name="T0" fmla="*/ 16 w 17"/>
                <a:gd name="T1" fmla="*/ 10 h 15"/>
                <a:gd name="T2" fmla="*/ 17 w 17"/>
                <a:gd name="T3" fmla="*/ 8 h 15"/>
                <a:gd name="T4" fmla="*/ 15 w 17"/>
                <a:gd name="T5" fmla="*/ 6 h 15"/>
                <a:gd name="T6" fmla="*/ 12 w 17"/>
                <a:gd name="T7" fmla="*/ 2 h 15"/>
                <a:gd name="T8" fmla="*/ 8 w 17"/>
                <a:gd name="T9" fmla="*/ 1 h 15"/>
                <a:gd name="T10" fmla="*/ 3 w 17"/>
                <a:gd name="T11" fmla="*/ 0 h 15"/>
                <a:gd name="T12" fmla="*/ 3 w 17"/>
                <a:gd name="T13" fmla="*/ 6 h 15"/>
                <a:gd name="T14" fmla="*/ 6 w 17"/>
                <a:gd name="T15" fmla="*/ 7 h 15"/>
                <a:gd name="T16" fmla="*/ 4 w 17"/>
                <a:gd name="T17" fmla="*/ 5 h 15"/>
                <a:gd name="T18" fmla="*/ 7 w 17"/>
                <a:gd name="T19" fmla="*/ 7 h 15"/>
                <a:gd name="T20" fmla="*/ 11 w 17"/>
                <a:gd name="T21" fmla="*/ 10 h 15"/>
                <a:gd name="T22" fmla="*/ 14 w 17"/>
                <a:gd name="T23" fmla="*/ 14 h 15"/>
                <a:gd name="T24" fmla="*/ 16 w 17"/>
                <a:gd name="T25" fmla="*/ 10 h 15"/>
                <a:gd name="T26" fmla="*/ 16 w 17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5">
                  <a:moveTo>
                    <a:pt x="16" y="10"/>
                  </a:moveTo>
                  <a:cubicBezTo>
                    <a:pt x="16" y="9"/>
                    <a:pt x="16" y="8"/>
                    <a:pt x="17" y="8"/>
                  </a:cubicBezTo>
                  <a:cubicBezTo>
                    <a:pt x="16" y="7"/>
                    <a:pt x="16" y="6"/>
                    <a:pt x="15" y="6"/>
                  </a:cubicBezTo>
                  <a:cubicBezTo>
                    <a:pt x="14" y="5"/>
                    <a:pt x="13" y="2"/>
                    <a:pt x="12" y="2"/>
                  </a:cubicBezTo>
                  <a:cubicBezTo>
                    <a:pt x="10" y="2"/>
                    <a:pt x="9" y="2"/>
                    <a:pt x="8" y="1"/>
                  </a:cubicBezTo>
                  <a:cubicBezTo>
                    <a:pt x="7" y="0"/>
                    <a:pt x="4" y="0"/>
                    <a:pt x="3" y="0"/>
                  </a:cubicBezTo>
                  <a:cubicBezTo>
                    <a:pt x="4" y="1"/>
                    <a:pt x="0" y="6"/>
                    <a:pt x="3" y="6"/>
                  </a:cubicBezTo>
                  <a:cubicBezTo>
                    <a:pt x="4" y="6"/>
                    <a:pt x="4" y="8"/>
                    <a:pt x="6" y="7"/>
                  </a:cubicBezTo>
                  <a:cubicBezTo>
                    <a:pt x="7" y="6"/>
                    <a:pt x="4" y="5"/>
                    <a:pt x="4" y="5"/>
                  </a:cubicBezTo>
                  <a:cubicBezTo>
                    <a:pt x="5" y="5"/>
                    <a:pt x="7" y="6"/>
                    <a:pt x="7" y="7"/>
                  </a:cubicBezTo>
                  <a:cubicBezTo>
                    <a:pt x="8" y="9"/>
                    <a:pt x="10" y="8"/>
                    <a:pt x="11" y="10"/>
                  </a:cubicBezTo>
                  <a:cubicBezTo>
                    <a:pt x="12" y="11"/>
                    <a:pt x="12" y="13"/>
                    <a:pt x="14" y="14"/>
                  </a:cubicBezTo>
                  <a:cubicBezTo>
                    <a:pt x="17" y="15"/>
                    <a:pt x="17" y="12"/>
                    <a:pt x="16" y="10"/>
                  </a:cubicBezTo>
                  <a:cubicBezTo>
                    <a:pt x="16" y="9"/>
                    <a:pt x="16" y="11"/>
                    <a:pt x="16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4" name="Freeform 633">
              <a:extLst>
                <a:ext uri="{FF2B5EF4-FFF2-40B4-BE49-F238E27FC236}">
                  <a16:creationId xmlns:a16="http://schemas.microsoft.com/office/drawing/2014/main" id="{ACEE57ED-0C9D-4EAC-A598-F001FD2A3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646" y="4173501"/>
              <a:ext cx="58396" cy="46022"/>
            </a:xfrm>
            <a:custGeom>
              <a:avLst/>
              <a:gdLst>
                <a:gd name="T0" fmla="*/ 4 w 11"/>
                <a:gd name="T1" fmla="*/ 1 h 9"/>
                <a:gd name="T2" fmla="*/ 4 w 11"/>
                <a:gd name="T3" fmla="*/ 0 h 9"/>
                <a:gd name="T4" fmla="*/ 0 w 11"/>
                <a:gd name="T5" fmla="*/ 4 h 9"/>
                <a:gd name="T6" fmla="*/ 11 w 11"/>
                <a:gd name="T7" fmla="*/ 5 h 9"/>
                <a:gd name="T8" fmla="*/ 4 w 11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4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3"/>
                    <a:pt x="0" y="4"/>
                  </a:cubicBezTo>
                  <a:cubicBezTo>
                    <a:pt x="2" y="5"/>
                    <a:pt x="11" y="9"/>
                    <a:pt x="11" y="5"/>
                  </a:cubicBezTo>
                  <a:cubicBezTo>
                    <a:pt x="11" y="2"/>
                    <a:pt x="6" y="3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5" name="Freeform 634">
              <a:extLst>
                <a:ext uri="{FF2B5EF4-FFF2-40B4-BE49-F238E27FC236}">
                  <a16:creationId xmlns:a16="http://schemas.microsoft.com/office/drawing/2014/main" id="{192A9C37-DF79-4D97-A115-02E6953F5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0711" y="4079692"/>
              <a:ext cx="104407" cy="120361"/>
            </a:xfrm>
            <a:custGeom>
              <a:avLst/>
              <a:gdLst>
                <a:gd name="T0" fmla="*/ 16 w 20"/>
                <a:gd name="T1" fmla="*/ 16 h 23"/>
                <a:gd name="T2" fmla="*/ 20 w 20"/>
                <a:gd name="T3" fmla="*/ 12 h 23"/>
                <a:gd name="T4" fmla="*/ 16 w 20"/>
                <a:gd name="T5" fmla="*/ 8 h 23"/>
                <a:gd name="T6" fmla="*/ 16 w 20"/>
                <a:gd name="T7" fmla="*/ 1 h 23"/>
                <a:gd name="T8" fmla="*/ 8 w 20"/>
                <a:gd name="T9" fmla="*/ 1 h 23"/>
                <a:gd name="T10" fmla="*/ 7 w 20"/>
                <a:gd name="T11" fmla="*/ 6 h 23"/>
                <a:gd name="T12" fmla="*/ 8 w 20"/>
                <a:gd name="T13" fmla="*/ 10 h 23"/>
                <a:gd name="T14" fmla="*/ 4 w 20"/>
                <a:gd name="T15" fmla="*/ 10 h 23"/>
                <a:gd name="T16" fmla="*/ 2 w 20"/>
                <a:gd name="T17" fmla="*/ 15 h 23"/>
                <a:gd name="T18" fmla="*/ 12 w 20"/>
                <a:gd name="T19" fmla="*/ 21 h 23"/>
                <a:gd name="T20" fmla="*/ 16 w 20"/>
                <a:gd name="T2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3">
                  <a:moveTo>
                    <a:pt x="16" y="16"/>
                  </a:moveTo>
                  <a:cubicBezTo>
                    <a:pt x="16" y="14"/>
                    <a:pt x="19" y="13"/>
                    <a:pt x="20" y="12"/>
                  </a:cubicBezTo>
                  <a:cubicBezTo>
                    <a:pt x="17" y="11"/>
                    <a:pt x="16" y="11"/>
                    <a:pt x="16" y="8"/>
                  </a:cubicBezTo>
                  <a:cubicBezTo>
                    <a:pt x="16" y="7"/>
                    <a:pt x="17" y="2"/>
                    <a:pt x="16" y="1"/>
                  </a:cubicBezTo>
                  <a:cubicBezTo>
                    <a:pt x="15" y="0"/>
                    <a:pt x="10" y="1"/>
                    <a:pt x="8" y="1"/>
                  </a:cubicBezTo>
                  <a:cubicBezTo>
                    <a:pt x="6" y="1"/>
                    <a:pt x="6" y="4"/>
                    <a:pt x="7" y="6"/>
                  </a:cubicBezTo>
                  <a:cubicBezTo>
                    <a:pt x="8" y="7"/>
                    <a:pt x="12" y="10"/>
                    <a:pt x="8" y="10"/>
                  </a:cubicBezTo>
                  <a:cubicBezTo>
                    <a:pt x="7" y="10"/>
                    <a:pt x="5" y="10"/>
                    <a:pt x="4" y="10"/>
                  </a:cubicBezTo>
                  <a:cubicBezTo>
                    <a:pt x="2" y="10"/>
                    <a:pt x="2" y="14"/>
                    <a:pt x="2" y="15"/>
                  </a:cubicBezTo>
                  <a:cubicBezTo>
                    <a:pt x="0" y="21"/>
                    <a:pt x="8" y="20"/>
                    <a:pt x="12" y="21"/>
                  </a:cubicBezTo>
                  <a:cubicBezTo>
                    <a:pt x="13" y="23"/>
                    <a:pt x="16" y="17"/>
                    <a:pt x="16" y="1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6" name="Freeform 635">
              <a:extLst>
                <a:ext uri="{FF2B5EF4-FFF2-40B4-BE49-F238E27FC236}">
                  <a16:creationId xmlns:a16="http://schemas.microsoft.com/office/drawing/2014/main" id="{5C5E6456-D884-42C5-A2E8-330EFFC97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976" y="3669044"/>
              <a:ext cx="776842" cy="499148"/>
            </a:xfrm>
            <a:custGeom>
              <a:avLst/>
              <a:gdLst>
                <a:gd name="T0" fmla="*/ 132 w 150"/>
                <a:gd name="T1" fmla="*/ 88 h 96"/>
                <a:gd name="T2" fmla="*/ 130 w 150"/>
                <a:gd name="T3" fmla="*/ 80 h 96"/>
                <a:gd name="T4" fmla="*/ 144 w 150"/>
                <a:gd name="T5" fmla="*/ 78 h 96"/>
                <a:gd name="T6" fmla="*/ 146 w 150"/>
                <a:gd name="T7" fmla="*/ 68 h 96"/>
                <a:gd name="T8" fmla="*/ 146 w 150"/>
                <a:gd name="T9" fmla="*/ 61 h 96"/>
                <a:gd name="T10" fmla="*/ 132 w 150"/>
                <a:gd name="T11" fmla="*/ 64 h 96"/>
                <a:gd name="T12" fmla="*/ 126 w 150"/>
                <a:gd name="T13" fmla="*/ 76 h 96"/>
                <a:gd name="T14" fmla="*/ 110 w 150"/>
                <a:gd name="T15" fmla="*/ 76 h 96"/>
                <a:gd name="T16" fmla="*/ 102 w 150"/>
                <a:gd name="T17" fmla="*/ 69 h 96"/>
                <a:gd name="T18" fmla="*/ 96 w 150"/>
                <a:gd name="T19" fmla="*/ 51 h 96"/>
                <a:gd name="T20" fmla="*/ 98 w 150"/>
                <a:gd name="T21" fmla="*/ 38 h 96"/>
                <a:gd name="T22" fmla="*/ 90 w 150"/>
                <a:gd name="T23" fmla="*/ 35 h 96"/>
                <a:gd name="T24" fmla="*/ 82 w 150"/>
                <a:gd name="T25" fmla="*/ 24 h 96"/>
                <a:gd name="T26" fmla="*/ 75 w 150"/>
                <a:gd name="T27" fmla="*/ 17 h 96"/>
                <a:gd name="T28" fmla="*/ 68 w 150"/>
                <a:gd name="T29" fmla="*/ 20 h 96"/>
                <a:gd name="T30" fmla="*/ 59 w 150"/>
                <a:gd name="T31" fmla="*/ 10 h 96"/>
                <a:gd name="T32" fmla="*/ 45 w 150"/>
                <a:gd name="T33" fmla="*/ 6 h 96"/>
                <a:gd name="T34" fmla="*/ 29 w 150"/>
                <a:gd name="T35" fmla="*/ 8 h 96"/>
                <a:gd name="T36" fmla="*/ 13 w 150"/>
                <a:gd name="T37" fmla="*/ 1 h 96"/>
                <a:gd name="T38" fmla="*/ 7 w 150"/>
                <a:gd name="T39" fmla="*/ 16 h 96"/>
                <a:gd name="T40" fmla="*/ 15 w 150"/>
                <a:gd name="T41" fmla="*/ 28 h 96"/>
                <a:gd name="T42" fmla="*/ 15 w 150"/>
                <a:gd name="T43" fmla="*/ 32 h 96"/>
                <a:gd name="T44" fmla="*/ 25 w 150"/>
                <a:gd name="T45" fmla="*/ 38 h 96"/>
                <a:gd name="T46" fmla="*/ 26 w 150"/>
                <a:gd name="T47" fmla="*/ 44 h 96"/>
                <a:gd name="T48" fmla="*/ 36 w 150"/>
                <a:gd name="T49" fmla="*/ 53 h 96"/>
                <a:gd name="T50" fmla="*/ 36 w 150"/>
                <a:gd name="T51" fmla="*/ 47 h 96"/>
                <a:gd name="T52" fmla="*/ 32 w 150"/>
                <a:gd name="T53" fmla="*/ 42 h 96"/>
                <a:gd name="T54" fmla="*/ 26 w 150"/>
                <a:gd name="T55" fmla="*/ 32 h 96"/>
                <a:gd name="T56" fmla="*/ 20 w 150"/>
                <a:gd name="T57" fmla="*/ 23 h 96"/>
                <a:gd name="T58" fmla="*/ 13 w 150"/>
                <a:gd name="T59" fmla="*/ 16 h 96"/>
                <a:gd name="T60" fmla="*/ 11 w 150"/>
                <a:gd name="T61" fmla="*/ 5 h 96"/>
                <a:gd name="T62" fmla="*/ 15 w 150"/>
                <a:gd name="T63" fmla="*/ 7 h 96"/>
                <a:gd name="T64" fmla="*/ 20 w 150"/>
                <a:gd name="T65" fmla="*/ 9 h 96"/>
                <a:gd name="T66" fmla="*/ 23 w 150"/>
                <a:gd name="T67" fmla="*/ 19 h 96"/>
                <a:gd name="T68" fmla="*/ 23 w 150"/>
                <a:gd name="T69" fmla="*/ 20 h 96"/>
                <a:gd name="T70" fmla="*/ 32 w 150"/>
                <a:gd name="T71" fmla="*/ 27 h 96"/>
                <a:gd name="T72" fmla="*/ 36 w 150"/>
                <a:gd name="T73" fmla="*/ 33 h 96"/>
                <a:gd name="T74" fmla="*/ 38 w 150"/>
                <a:gd name="T75" fmla="*/ 38 h 96"/>
                <a:gd name="T76" fmla="*/ 46 w 150"/>
                <a:gd name="T77" fmla="*/ 45 h 96"/>
                <a:gd name="T78" fmla="*/ 54 w 150"/>
                <a:gd name="T79" fmla="*/ 53 h 96"/>
                <a:gd name="T80" fmla="*/ 56 w 150"/>
                <a:gd name="T81" fmla="*/ 59 h 96"/>
                <a:gd name="T82" fmla="*/ 58 w 150"/>
                <a:gd name="T83" fmla="*/ 65 h 96"/>
                <a:gd name="T84" fmla="*/ 60 w 150"/>
                <a:gd name="T85" fmla="*/ 72 h 96"/>
                <a:gd name="T86" fmla="*/ 68 w 150"/>
                <a:gd name="T87" fmla="*/ 77 h 96"/>
                <a:gd name="T88" fmla="*/ 89 w 150"/>
                <a:gd name="T89" fmla="*/ 86 h 96"/>
                <a:gd name="T90" fmla="*/ 113 w 150"/>
                <a:gd name="T91" fmla="*/ 88 h 96"/>
                <a:gd name="T92" fmla="*/ 126 w 150"/>
                <a:gd name="T93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0" h="96">
                  <a:moveTo>
                    <a:pt x="126" y="89"/>
                  </a:moveTo>
                  <a:cubicBezTo>
                    <a:pt x="127" y="89"/>
                    <a:pt x="134" y="90"/>
                    <a:pt x="132" y="88"/>
                  </a:cubicBezTo>
                  <a:cubicBezTo>
                    <a:pt x="131" y="86"/>
                    <a:pt x="129" y="85"/>
                    <a:pt x="128" y="83"/>
                  </a:cubicBezTo>
                  <a:cubicBezTo>
                    <a:pt x="128" y="83"/>
                    <a:pt x="129" y="80"/>
                    <a:pt x="130" y="80"/>
                  </a:cubicBezTo>
                  <a:cubicBezTo>
                    <a:pt x="131" y="79"/>
                    <a:pt x="136" y="80"/>
                    <a:pt x="138" y="80"/>
                  </a:cubicBezTo>
                  <a:cubicBezTo>
                    <a:pt x="141" y="80"/>
                    <a:pt x="140" y="75"/>
                    <a:pt x="144" y="78"/>
                  </a:cubicBezTo>
                  <a:cubicBezTo>
                    <a:pt x="145" y="76"/>
                    <a:pt x="146" y="75"/>
                    <a:pt x="146" y="73"/>
                  </a:cubicBezTo>
                  <a:cubicBezTo>
                    <a:pt x="146" y="71"/>
                    <a:pt x="145" y="69"/>
                    <a:pt x="146" y="68"/>
                  </a:cubicBezTo>
                  <a:cubicBezTo>
                    <a:pt x="147" y="66"/>
                    <a:pt x="150" y="64"/>
                    <a:pt x="150" y="63"/>
                  </a:cubicBezTo>
                  <a:cubicBezTo>
                    <a:pt x="149" y="61"/>
                    <a:pt x="148" y="61"/>
                    <a:pt x="146" y="61"/>
                  </a:cubicBezTo>
                  <a:cubicBezTo>
                    <a:pt x="143" y="61"/>
                    <a:pt x="139" y="61"/>
                    <a:pt x="136" y="62"/>
                  </a:cubicBezTo>
                  <a:cubicBezTo>
                    <a:pt x="134" y="62"/>
                    <a:pt x="133" y="63"/>
                    <a:pt x="132" y="64"/>
                  </a:cubicBezTo>
                  <a:cubicBezTo>
                    <a:pt x="131" y="66"/>
                    <a:pt x="132" y="68"/>
                    <a:pt x="131" y="70"/>
                  </a:cubicBezTo>
                  <a:cubicBezTo>
                    <a:pt x="131" y="71"/>
                    <a:pt x="126" y="76"/>
                    <a:pt x="126" y="76"/>
                  </a:cubicBezTo>
                  <a:cubicBezTo>
                    <a:pt x="122" y="75"/>
                    <a:pt x="118" y="76"/>
                    <a:pt x="114" y="78"/>
                  </a:cubicBezTo>
                  <a:cubicBezTo>
                    <a:pt x="112" y="78"/>
                    <a:pt x="111" y="77"/>
                    <a:pt x="110" y="76"/>
                  </a:cubicBezTo>
                  <a:cubicBezTo>
                    <a:pt x="109" y="75"/>
                    <a:pt x="107" y="75"/>
                    <a:pt x="105" y="74"/>
                  </a:cubicBezTo>
                  <a:cubicBezTo>
                    <a:pt x="103" y="74"/>
                    <a:pt x="103" y="71"/>
                    <a:pt x="102" y="69"/>
                  </a:cubicBezTo>
                  <a:cubicBezTo>
                    <a:pt x="101" y="67"/>
                    <a:pt x="99" y="66"/>
                    <a:pt x="98" y="64"/>
                  </a:cubicBezTo>
                  <a:cubicBezTo>
                    <a:pt x="97" y="60"/>
                    <a:pt x="95" y="55"/>
                    <a:pt x="96" y="51"/>
                  </a:cubicBezTo>
                  <a:cubicBezTo>
                    <a:pt x="96" y="48"/>
                    <a:pt x="95" y="44"/>
                    <a:pt x="97" y="41"/>
                  </a:cubicBezTo>
                  <a:cubicBezTo>
                    <a:pt x="98" y="40"/>
                    <a:pt x="98" y="39"/>
                    <a:pt x="98" y="38"/>
                  </a:cubicBezTo>
                  <a:cubicBezTo>
                    <a:pt x="99" y="36"/>
                    <a:pt x="97" y="37"/>
                    <a:pt x="96" y="36"/>
                  </a:cubicBezTo>
                  <a:cubicBezTo>
                    <a:pt x="94" y="36"/>
                    <a:pt x="92" y="35"/>
                    <a:pt x="90" y="35"/>
                  </a:cubicBezTo>
                  <a:cubicBezTo>
                    <a:pt x="89" y="34"/>
                    <a:pt x="87" y="32"/>
                    <a:pt x="87" y="30"/>
                  </a:cubicBezTo>
                  <a:cubicBezTo>
                    <a:pt x="87" y="27"/>
                    <a:pt x="84" y="26"/>
                    <a:pt x="82" y="24"/>
                  </a:cubicBezTo>
                  <a:cubicBezTo>
                    <a:pt x="81" y="22"/>
                    <a:pt x="81" y="20"/>
                    <a:pt x="80" y="18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4" y="16"/>
                    <a:pt x="72" y="16"/>
                    <a:pt x="71" y="17"/>
                  </a:cubicBezTo>
                  <a:cubicBezTo>
                    <a:pt x="71" y="18"/>
                    <a:pt x="70" y="20"/>
                    <a:pt x="68" y="20"/>
                  </a:cubicBezTo>
                  <a:cubicBezTo>
                    <a:pt x="66" y="20"/>
                    <a:pt x="63" y="18"/>
                    <a:pt x="62" y="16"/>
                  </a:cubicBezTo>
                  <a:cubicBezTo>
                    <a:pt x="61" y="13"/>
                    <a:pt x="61" y="12"/>
                    <a:pt x="59" y="10"/>
                  </a:cubicBezTo>
                  <a:cubicBezTo>
                    <a:pt x="57" y="9"/>
                    <a:pt x="54" y="6"/>
                    <a:pt x="52" y="6"/>
                  </a:cubicBezTo>
                  <a:cubicBezTo>
                    <a:pt x="51" y="5"/>
                    <a:pt x="45" y="5"/>
                    <a:pt x="45" y="6"/>
                  </a:cubicBezTo>
                  <a:cubicBezTo>
                    <a:pt x="43" y="9"/>
                    <a:pt x="42" y="8"/>
                    <a:pt x="39" y="8"/>
                  </a:cubicBezTo>
                  <a:cubicBezTo>
                    <a:pt x="35" y="8"/>
                    <a:pt x="32" y="8"/>
                    <a:pt x="29" y="8"/>
                  </a:cubicBezTo>
                  <a:cubicBezTo>
                    <a:pt x="28" y="8"/>
                    <a:pt x="25" y="6"/>
                    <a:pt x="23" y="5"/>
                  </a:cubicBezTo>
                  <a:cubicBezTo>
                    <a:pt x="20" y="4"/>
                    <a:pt x="17" y="3"/>
                    <a:pt x="13" y="1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7"/>
                    <a:pt x="5" y="11"/>
                    <a:pt x="7" y="16"/>
                  </a:cubicBezTo>
                  <a:cubicBezTo>
                    <a:pt x="8" y="18"/>
                    <a:pt x="11" y="20"/>
                    <a:pt x="13" y="21"/>
                  </a:cubicBezTo>
                  <a:cubicBezTo>
                    <a:pt x="14" y="23"/>
                    <a:pt x="16" y="26"/>
                    <a:pt x="15" y="28"/>
                  </a:cubicBezTo>
                  <a:cubicBezTo>
                    <a:pt x="15" y="28"/>
                    <a:pt x="8" y="26"/>
                    <a:pt x="12" y="29"/>
                  </a:cubicBezTo>
                  <a:cubicBezTo>
                    <a:pt x="13" y="30"/>
                    <a:pt x="14" y="31"/>
                    <a:pt x="15" y="32"/>
                  </a:cubicBezTo>
                  <a:cubicBezTo>
                    <a:pt x="17" y="32"/>
                    <a:pt x="18" y="32"/>
                    <a:pt x="19" y="33"/>
                  </a:cubicBezTo>
                  <a:cubicBezTo>
                    <a:pt x="21" y="34"/>
                    <a:pt x="23" y="36"/>
                    <a:pt x="25" y="38"/>
                  </a:cubicBezTo>
                  <a:cubicBezTo>
                    <a:pt x="26" y="39"/>
                    <a:pt x="25" y="41"/>
                    <a:pt x="24" y="42"/>
                  </a:cubicBezTo>
                  <a:cubicBezTo>
                    <a:pt x="23" y="43"/>
                    <a:pt x="25" y="44"/>
                    <a:pt x="26" y="44"/>
                  </a:cubicBezTo>
                  <a:cubicBezTo>
                    <a:pt x="29" y="46"/>
                    <a:pt x="31" y="48"/>
                    <a:pt x="33" y="50"/>
                  </a:cubicBezTo>
                  <a:cubicBezTo>
                    <a:pt x="34" y="51"/>
                    <a:pt x="35" y="53"/>
                    <a:pt x="36" y="53"/>
                  </a:cubicBezTo>
                  <a:cubicBezTo>
                    <a:pt x="37" y="53"/>
                    <a:pt x="38" y="51"/>
                    <a:pt x="37" y="50"/>
                  </a:cubicBezTo>
                  <a:cubicBezTo>
                    <a:pt x="37" y="49"/>
                    <a:pt x="36" y="48"/>
                    <a:pt x="36" y="47"/>
                  </a:cubicBezTo>
                  <a:cubicBezTo>
                    <a:pt x="35" y="46"/>
                    <a:pt x="33" y="47"/>
                    <a:pt x="32" y="46"/>
                  </a:cubicBezTo>
                  <a:cubicBezTo>
                    <a:pt x="30" y="44"/>
                    <a:pt x="32" y="44"/>
                    <a:pt x="32" y="42"/>
                  </a:cubicBezTo>
                  <a:cubicBezTo>
                    <a:pt x="32" y="42"/>
                    <a:pt x="30" y="40"/>
                    <a:pt x="30" y="39"/>
                  </a:cubicBezTo>
                  <a:cubicBezTo>
                    <a:pt x="28" y="37"/>
                    <a:pt x="28" y="34"/>
                    <a:pt x="26" y="32"/>
                  </a:cubicBezTo>
                  <a:cubicBezTo>
                    <a:pt x="24" y="31"/>
                    <a:pt x="22" y="29"/>
                    <a:pt x="21" y="27"/>
                  </a:cubicBezTo>
                  <a:cubicBezTo>
                    <a:pt x="21" y="26"/>
                    <a:pt x="21" y="24"/>
                    <a:pt x="20" y="23"/>
                  </a:cubicBezTo>
                  <a:cubicBezTo>
                    <a:pt x="19" y="22"/>
                    <a:pt x="18" y="21"/>
                    <a:pt x="17" y="20"/>
                  </a:cubicBezTo>
                  <a:cubicBezTo>
                    <a:pt x="16" y="18"/>
                    <a:pt x="15" y="17"/>
                    <a:pt x="13" y="16"/>
                  </a:cubicBezTo>
                  <a:cubicBezTo>
                    <a:pt x="12" y="15"/>
                    <a:pt x="12" y="13"/>
                    <a:pt x="12" y="12"/>
                  </a:cubicBezTo>
                  <a:cubicBezTo>
                    <a:pt x="12" y="11"/>
                    <a:pt x="10" y="6"/>
                    <a:pt x="11" y="5"/>
                  </a:cubicBezTo>
                  <a:cubicBezTo>
                    <a:pt x="12" y="4"/>
                    <a:pt x="13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7" y="7"/>
                    <a:pt x="18" y="8"/>
                  </a:cubicBezTo>
                  <a:cubicBezTo>
                    <a:pt x="19" y="8"/>
                    <a:pt x="20" y="8"/>
                    <a:pt x="20" y="9"/>
                  </a:cubicBezTo>
                  <a:cubicBezTo>
                    <a:pt x="20" y="11"/>
                    <a:pt x="21" y="13"/>
                    <a:pt x="22" y="15"/>
                  </a:cubicBezTo>
                  <a:cubicBezTo>
                    <a:pt x="22" y="16"/>
                    <a:pt x="23" y="18"/>
                    <a:pt x="23" y="19"/>
                  </a:cubicBezTo>
                  <a:cubicBezTo>
                    <a:pt x="23" y="20"/>
                    <a:pt x="22" y="21"/>
                    <a:pt x="22" y="22"/>
                  </a:cubicBezTo>
                  <a:cubicBezTo>
                    <a:pt x="23" y="22"/>
                    <a:pt x="23" y="20"/>
                    <a:pt x="23" y="20"/>
                  </a:cubicBezTo>
                  <a:cubicBezTo>
                    <a:pt x="24" y="19"/>
                    <a:pt x="25" y="22"/>
                    <a:pt x="26" y="22"/>
                  </a:cubicBezTo>
                  <a:cubicBezTo>
                    <a:pt x="27" y="23"/>
                    <a:pt x="32" y="26"/>
                    <a:pt x="32" y="27"/>
                  </a:cubicBezTo>
                  <a:cubicBezTo>
                    <a:pt x="32" y="29"/>
                    <a:pt x="33" y="30"/>
                    <a:pt x="34" y="30"/>
                  </a:cubicBezTo>
                  <a:cubicBezTo>
                    <a:pt x="35" y="31"/>
                    <a:pt x="35" y="32"/>
                    <a:pt x="36" y="33"/>
                  </a:cubicBezTo>
                  <a:cubicBezTo>
                    <a:pt x="37" y="34"/>
                    <a:pt x="38" y="33"/>
                    <a:pt x="38" y="34"/>
                  </a:cubicBezTo>
                  <a:cubicBezTo>
                    <a:pt x="39" y="35"/>
                    <a:pt x="37" y="36"/>
                    <a:pt x="38" y="38"/>
                  </a:cubicBezTo>
                  <a:cubicBezTo>
                    <a:pt x="40" y="39"/>
                    <a:pt x="42" y="40"/>
                    <a:pt x="44" y="42"/>
                  </a:cubicBezTo>
                  <a:cubicBezTo>
                    <a:pt x="45" y="43"/>
                    <a:pt x="45" y="44"/>
                    <a:pt x="46" y="45"/>
                  </a:cubicBezTo>
                  <a:cubicBezTo>
                    <a:pt x="47" y="46"/>
                    <a:pt x="48" y="46"/>
                    <a:pt x="49" y="48"/>
                  </a:cubicBezTo>
                  <a:cubicBezTo>
                    <a:pt x="51" y="49"/>
                    <a:pt x="52" y="51"/>
                    <a:pt x="54" y="53"/>
                  </a:cubicBezTo>
                  <a:cubicBezTo>
                    <a:pt x="55" y="54"/>
                    <a:pt x="56" y="55"/>
                    <a:pt x="57" y="56"/>
                  </a:cubicBezTo>
                  <a:cubicBezTo>
                    <a:pt x="58" y="58"/>
                    <a:pt x="56" y="58"/>
                    <a:pt x="56" y="59"/>
                  </a:cubicBezTo>
                  <a:cubicBezTo>
                    <a:pt x="56" y="60"/>
                    <a:pt x="59" y="59"/>
                    <a:pt x="59" y="61"/>
                  </a:cubicBezTo>
                  <a:cubicBezTo>
                    <a:pt x="58" y="63"/>
                    <a:pt x="57" y="63"/>
                    <a:pt x="58" y="65"/>
                  </a:cubicBezTo>
                  <a:cubicBezTo>
                    <a:pt x="58" y="65"/>
                    <a:pt x="56" y="67"/>
                    <a:pt x="57" y="68"/>
                  </a:cubicBezTo>
                  <a:cubicBezTo>
                    <a:pt x="58" y="69"/>
                    <a:pt x="59" y="71"/>
                    <a:pt x="60" y="72"/>
                  </a:cubicBezTo>
                  <a:cubicBezTo>
                    <a:pt x="61" y="73"/>
                    <a:pt x="62" y="73"/>
                    <a:pt x="63" y="73"/>
                  </a:cubicBezTo>
                  <a:cubicBezTo>
                    <a:pt x="66" y="74"/>
                    <a:pt x="66" y="76"/>
                    <a:pt x="68" y="77"/>
                  </a:cubicBezTo>
                  <a:cubicBezTo>
                    <a:pt x="71" y="79"/>
                    <a:pt x="75" y="79"/>
                    <a:pt x="77" y="81"/>
                  </a:cubicBezTo>
                  <a:cubicBezTo>
                    <a:pt x="81" y="83"/>
                    <a:pt x="85" y="85"/>
                    <a:pt x="89" y="86"/>
                  </a:cubicBezTo>
                  <a:cubicBezTo>
                    <a:pt x="92" y="88"/>
                    <a:pt x="97" y="90"/>
                    <a:pt x="101" y="91"/>
                  </a:cubicBezTo>
                  <a:cubicBezTo>
                    <a:pt x="105" y="91"/>
                    <a:pt x="108" y="87"/>
                    <a:pt x="113" y="88"/>
                  </a:cubicBezTo>
                  <a:cubicBezTo>
                    <a:pt x="117" y="89"/>
                    <a:pt x="120" y="93"/>
                    <a:pt x="123" y="96"/>
                  </a:cubicBezTo>
                  <a:cubicBezTo>
                    <a:pt x="123" y="95"/>
                    <a:pt x="124" y="90"/>
                    <a:pt x="126" y="89"/>
                  </a:cubicBezTo>
                  <a:cubicBezTo>
                    <a:pt x="127" y="89"/>
                    <a:pt x="125" y="89"/>
                    <a:pt x="126" y="8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7" name="Freeform 636">
              <a:extLst>
                <a:ext uri="{FF2B5EF4-FFF2-40B4-BE49-F238E27FC236}">
                  <a16:creationId xmlns:a16="http://schemas.microsoft.com/office/drawing/2014/main" id="{9506CCE6-EEE2-47EB-99D9-A2BAFF9D9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573" y="4132792"/>
              <a:ext cx="155723" cy="83192"/>
            </a:xfrm>
            <a:custGeom>
              <a:avLst/>
              <a:gdLst>
                <a:gd name="T0" fmla="*/ 12 w 30"/>
                <a:gd name="T1" fmla="*/ 15 h 16"/>
                <a:gd name="T2" fmla="*/ 13 w 30"/>
                <a:gd name="T3" fmla="*/ 13 h 16"/>
                <a:gd name="T4" fmla="*/ 16 w 30"/>
                <a:gd name="T5" fmla="*/ 11 h 16"/>
                <a:gd name="T6" fmla="*/ 20 w 30"/>
                <a:gd name="T7" fmla="*/ 10 h 16"/>
                <a:gd name="T8" fmla="*/ 24 w 30"/>
                <a:gd name="T9" fmla="*/ 7 h 16"/>
                <a:gd name="T10" fmla="*/ 30 w 30"/>
                <a:gd name="T11" fmla="*/ 5 h 16"/>
                <a:gd name="T12" fmla="*/ 20 w 30"/>
                <a:gd name="T13" fmla="*/ 1 h 16"/>
                <a:gd name="T14" fmla="*/ 14 w 30"/>
                <a:gd name="T15" fmla="*/ 2 h 16"/>
                <a:gd name="T16" fmla="*/ 8 w 30"/>
                <a:gd name="T17" fmla="*/ 1 h 16"/>
                <a:gd name="T18" fmla="*/ 2 w 30"/>
                <a:gd name="T19" fmla="*/ 4 h 16"/>
                <a:gd name="T20" fmla="*/ 1 w 30"/>
                <a:gd name="T21" fmla="*/ 9 h 16"/>
                <a:gd name="T22" fmla="*/ 8 w 30"/>
                <a:gd name="T23" fmla="*/ 14 h 16"/>
                <a:gd name="T24" fmla="*/ 10 w 30"/>
                <a:gd name="T25" fmla="*/ 14 h 16"/>
                <a:gd name="T26" fmla="*/ 9 w 30"/>
                <a:gd name="T27" fmla="*/ 16 h 16"/>
                <a:gd name="T28" fmla="*/ 12 w 30"/>
                <a:gd name="T2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16">
                  <a:moveTo>
                    <a:pt x="12" y="15"/>
                  </a:moveTo>
                  <a:cubicBezTo>
                    <a:pt x="13" y="15"/>
                    <a:pt x="13" y="14"/>
                    <a:pt x="13" y="13"/>
                  </a:cubicBezTo>
                  <a:cubicBezTo>
                    <a:pt x="13" y="12"/>
                    <a:pt x="15" y="11"/>
                    <a:pt x="16" y="11"/>
                  </a:cubicBezTo>
                  <a:cubicBezTo>
                    <a:pt x="18" y="10"/>
                    <a:pt x="18" y="12"/>
                    <a:pt x="20" y="10"/>
                  </a:cubicBezTo>
                  <a:cubicBezTo>
                    <a:pt x="21" y="9"/>
                    <a:pt x="22" y="6"/>
                    <a:pt x="24" y="7"/>
                  </a:cubicBezTo>
                  <a:cubicBezTo>
                    <a:pt x="27" y="7"/>
                    <a:pt x="27" y="6"/>
                    <a:pt x="30" y="5"/>
                  </a:cubicBezTo>
                  <a:cubicBezTo>
                    <a:pt x="26" y="3"/>
                    <a:pt x="25" y="0"/>
                    <a:pt x="20" y="1"/>
                  </a:cubicBezTo>
                  <a:cubicBezTo>
                    <a:pt x="18" y="1"/>
                    <a:pt x="16" y="2"/>
                    <a:pt x="14" y="2"/>
                  </a:cubicBezTo>
                  <a:cubicBezTo>
                    <a:pt x="12" y="2"/>
                    <a:pt x="10" y="1"/>
                    <a:pt x="8" y="1"/>
                  </a:cubicBezTo>
                  <a:cubicBezTo>
                    <a:pt x="5" y="2"/>
                    <a:pt x="4" y="2"/>
                    <a:pt x="2" y="4"/>
                  </a:cubicBezTo>
                  <a:cubicBezTo>
                    <a:pt x="2" y="5"/>
                    <a:pt x="0" y="7"/>
                    <a:pt x="1" y="9"/>
                  </a:cubicBezTo>
                  <a:cubicBezTo>
                    <a:pt x="4" y="11"/>
                    <a:pt x="8" y="9"/>
                    <a:pt x="8" y="14"/>
                  </a:cubicBezTo>
                  <a:cubicBezTo>
                    <a:pt x="8" y="14"/>
                    <a:pt x="10" y="14"/>
                    <a:pt x="10" y="14"/>
                  </a:cubicBezTo>
                  <a:cubicBezTo>
                    <a:pt x="10" y="14"/>
                    <a:pt x="9" y="16"/>
                    <a:pt x="9" y="16"/>
                  </a:cubicBezTo>
                  <a:cubicBezTo>
                    <a:pt x="10" y="16"/>
                    <a:pt x="12" y="16"/>
                    <a:pt x="12" y="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8" name="Freeform 637">
              <a:extLst>
                <a:ext uri="{FF2B5EF4-FFF2-40B4-BE49-F238E27FC236}">
                  <a16:creationId xmlns:a16="http://schemas.microsoft.com/office/drawing/2014/main" id="{CC0D18E9-3CAC-4067-B7D4-5F3A98338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573" y="4063760"/>
              <a:ext cx="37161" cy="77881"/>
            </a:xfrm>
            <a:custGeom>
              <a:avLst/>
              <a:gdLst>
                <a:gd name="T0" fmla="*/ 5 w 7"/>
                <a:gd name="T1" fmla="*/ 1 h 15"/>
                <a:gd name="T2" fmla="*/ 2 w 7"/>
                <a:gd name="T3" fmla="*/ 4 h 15"/>
                <a:gd name="T4" fmla="*/ 1 w 7"/>
                <a:gd name="T5" fmla="*/ 6 h 15"/>
                <a:gd name="T6" fmla="*/ 2 w 7"/>
                <a:gd name="T7" fmla="*/ 14 h 15"/>
                <a:gd name="T8" fmla="*/ 6 w 7"/>
                <a:gd name="T9" fmla="*/ 8 h 15"/>
                <a:gd name="T10" fmla="*/ 7 w 7"/>
                <a:gd name="T11" fmla="*/ 2 h 15"/>
                <a:gd name="T12" fmla="*/ 5 w 7"/>
                <a:gd name="T13" fmla="*/ 1 h 15"/>
                <a:gd name="T14" fmla="*/ 5 w 7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5">
                  <a:moveTo>
                    <a:pt x="5" y="1"/>
                  </a:moveTo>
                  <a:cubicBezTo>
                    <a:pt x="4" y="0"/>
                    <a:pt x="2" y="3"/>
                    <a:pt x="2" y="4"/>
                  </a:cubicBezTo>
                  <a:cubicBezTo>
                    <a:pt x="1" y="5"/>
                    <a:pt x="1" y="4"/>
                    <a:pt x="1" y="6"/>
                  </a:cubicBezTo>
                  <a:cubicBezTo>
                    <a:pt x="1" y="7"/>
                    <a:pt x="0" y="15"/>
                    <a:pt x="2" y="14"/>
                  </a:cubicBezTo>
                  <a:cubicBezTo>
                    <a:pt x="2" y="13"/>
                    <a:pt x="5" y="10"/>
                    <a:pt x="6" y="8"/>
                  </a:cubicBezTo>
                  <a:cubicBezTo>
                    <a:pt x="6" y="5"/>
                    <a:pt x="6" y="4"/>
                    <a:pt x="7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0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39" name="Freeform 638">
              <a:extLst>
                <a:ext uri="{FF2B5EF4-FFF2-40B4-BE49-F238E27FC236}">
                  <a16:creationId xmlns:a16="http://schemas.microsoft.com/office/drawing/2014/main" id="{F4D3A83D-BEEB-4679-B2BB-640E5E175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7876" y="4017738"/>
              <a:ext cx="67243" cy="56640"/>
            </a:xfrm>
            <a:custGeom>
              <a:avLst/>
              <a:gdLst>
                <a:gd name="T0" fmla="*/ 12 w 13"/>
                <a:gd name="T1" fmla="*/ 3 h 11"/>
                <a:gd name="T2" fmla="*/ 6 w 13"/>
                <a:gd name="T3" fmla="*/ 1 h 11"/>
                <a:gd name="T4" fmla="*/ 7 w 13"/>
                <a:gd name="T5" fmla="*/ 5 h 11"/>
                <a:gd name="T6" fmla="*/ 9 w 13"/>
                <a:gd name="T7" fmla="*/ 9 h 11"/>
                <a:gd name="T8" fmla="*/ 6 w 13"/>
                <a:gd name="T9" fmla="*/ 10 h 11"/>
                <a:gd name="T10" fmla="*/ 5 w 13"/>
                <a:gd name="T11" fmla="*/ 8 h 11"/>
                <a:gd name="T12" fmla="*/ 0 w 13"/>
                <a:gd name="T13" fmla="*/ 9 h 11"/>
                <a:gd name="T14" fmla="*/ 3 w 13"/>
                <a:gd name="T15" fmla="*/ 11 h 11"/>
                <a:gd name="T16" fmla="*/ 13 w 13"/>
                <a:gd name="T17" fmla="*/ 11 h 11"/>
                <a:gd name="T18" fmla="*/ 12 w 13"/>
                <a:gd name="T19" fmla="*/ 3 h 11"/>
                <a:gd name="T20" fmla="*/ 12 w 13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1">
                  <a:moveTo>
                    <a:pt x="12" y="3"/>
                  </a:moveTo>
                  <a:cubicBezTo>
                    <a:pt x="10" y="3"/>
                    <a:pt x="8" y="0"/>
                    <a:pt x="6" y="1"/>
                  </a:cubicBezTo>
                  <a:cubicBezTo>
                    <a:pt x="3" y="2"/>
                    <a:pt x="7" y="3"/>
                    <a:pt x="7" y="5"/>
                  </a:cubicBezTo>
                  <a:cubicBezTo>
                    <a:pt x="8" y="6"/>
                    <a:pt x="10" y="8"/>
                    <a:pt x="9" y="9"/>
                  </a:cubicBezTo>
                  <a:cubicBezTo>
                    <a:pt x="8" y="10"/>
                    <a:pt x="7" y="10"/>
                    <a:pt x="6" y="10"/>
                  </a:cubicBezTo>
                  <a:cubicBezTo>
                    <a:pt x="4" y="9"/>
                    <a:pt x="6" y="9"/>
                    <a:pt x="5" y="8"/>
                  </a:cubicBezTo>
                  <a:cubicBezTo>
                    <a:pt x="5" y="8"/>
                    <a:pt x="0" y="9"/>
                    <a:pt x="0" y="9"/>
                  </a:cubicBezTo>
                  <a:cubicBezTo>
                    <a:pt x="0" y="11"/>
                    <a:pt x="2" y="11"/>
                    <a:pt x="3" y="11"/>
                  </a:cubicBezTo>
                  <a:cubicBezTo>
                    <a:pt x="6" y="10"/>
                    <a:pt x="9" y="11"/>
                    <a:pt x="13" y="11"/>
                  </a:cubicBezTo>
                  <a:cubicBezTo>
                    <a:pt x="13" y="8"/>
                    <a:pt x="12" y="5"/>
                    <a:pt x="12" y="3"/>
                  </a:cubicBezTo>
                  <a:cubicBezTo>
                    <a:pt x="11" y="3"/>
                    <a:pt x="12" y="5"/>
                    <a:pt x="12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0" name="Freeform 639">
              <a:extLst>
                <a:ext uri="{FF2B5EF4-FFF2-40B4-BE49-F238E27FC236}">
                  <a16:creationId xmlns:a16="http://schemas.microsoft.com/office/drawing/2014/main" id="{5C1E437C-2E22-47A3-930D-FDC3422FE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9812" y="4017738"/>
              <a:ext cx="93788" cy="77881"/>
            </a:xfrm>
            <a:custGeom>
              <a:avLst/>
              <a:gdLst>
                <a:gd name="T0" fmla="*/ 14 w 18"/>
                <a:gd name="T1" fmla="*/ 7 h 15"/>
                <a:gd name="T2" fmla="*/ 8 w 18"/>
                <a:gd name="T3" fmla="*/ 3 h 15"/>
                <a:gd name="T4" fmla="*/ 1 w 18"/>
                <a:gd name="T5" fmla="*/ 1 h 15"/>
                <a:gd name="T6" fmla="*/ 0 w 18"/>
                <a:gd name="T7" fmla="*/ 3 h 15"/>
                <a:gd name="T8" fmla="*/ 1 w 18"/>
                <a:gd name="T9" fmla="*/ 10 h 15"/>
                <a:gd name="T10" fmla="*/ 2 w 18"/>
                <a:gd name="T11" fmla="*/ 12 h 15"/>
                <a:gd name="T12" fmla="*/ 4 w 18"/>
                <a:gd name="T13" fmla="*/ 10 h 15"/>
                <a:gd name="T14" fmla="*/ 13 w 18"/>
                <a:gd name="T15" fmla="*/ 10 h 15"/>
                <a:gd name="T16" fmla="*/ 17 w 18"/>
                <a:gd name="T17" fmla="*/ 10 h 15"/>
                <a:gd name="T18" fmla="*/ 14 w 18"/>
                <a:gd name="T19" fmla="*/ 7 h 15"/>
                <a:gd name="T20" fmla="*/ 14 w 18"/>
                <a:gd name="T21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5">
                  <a:moveTo>
                    <a:pt x="14" y="7"/>
                  </a:moveTo>
                  <a:cubicBezTo>
                    <a:pt x="12" y="6"/>
                    <a:pt x="10" y="4"/>
                    <a:pt x="8" y="3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3"/>
                    <a:pt x="0" y="3"/>
                  </a:cubicBezTo>
                  <a:cubicBezTo>
                    <a:pt x="0" y="5"/>
                    <a:pt x="1" y="7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3" y="15"/>
                    <a:pt x="3" y="11"/>
                    <a:pt x="4" y="10"/>
                  </a:cubicBezTo>
                  <a:cubicBezTo>
                    <a:pt x="6" y="8"/>
                    <a:pt x="11" y="10"/>
                    <a:pt x="13" y="10"/>
                  </a:cubicBezTo>
                  <a:cubicBezTo>
                    <a:pt x="15" y="10"/>
                    <a:pt x="15" y="11"/>
                    <a:pt x="17" y="10"/>
                  </a:cubicBezTo>
                  <a:cubicBezTo>
                    <a:pt x="18" y="8"/>
                    <a:pt x="17" y="7"/>
                    <a:pt x="14" y="7"/>
                  </a:cubicBezTo>
                  <a:cubicBezTo>
                    <a:pt x="12" y="7"/>
                    <a:pt x="16" y="7"/>
                    <a:pt x="14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1" name="Freeform 640">
              <a:extLst>
                <a:ext uri="{FF2B5EF4-FFF2-40B4-BE49-F238E27FC236}">
                  <a16:creationId xmlns:a16="http://schemas.microsoft.com/office/drawing/2014/main" id="{79E212D6-769A-4594-B947-447B35EBE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9412" y="2286650"/>
              <a:ext cx="1006886" cy="676151"/>
            </a:xfrm>
            <a:custGeom>
              <a:avLst/>
              <a:gdLst>
                <a:gd name="T0" fmla="*/ 184 w 194"/>
                <a:gd name="T1" fmla="*/ 118 h 130"/>
                <a:gd name="T2" fmla="*/ 161 w 194"/>
                <a:gd name="T3" fmla="*/ 97 h 130"/>
                <a:gd name="T4" fmla="*/ 143 w 194"/>
                <a:gd name="T5" fmla="*/ 92 h 130"/>
                <a:gd name="T6" fmla="*/ 138 w 194"/>
                <a:gd name="T7" fmla="*/ 76 h 130"/>
                <a:gd name="T8" fmla="*/ 135 w 194"/>
                <a:gd name="T9" fmla="*/ 14 h 130"/>
                <a:gd name="T10" fmla="*/ 84 w 194"/>
                <a:gd name="T11" fmla="*/ 8 h 130"/>
                <a:gd name="T12" fmla="*/ 71 w 194"/>
                <a:gd name="T13" fmla="*/ 5 h 130"/>
                <a:gd name="T14" fmla="*/ 62 w 194"/>
                <a:gd name="T15" fmla="*/ 1 h 130"/>
                <a:gd name="T16" fmla="*/ 43 w 194"/>
                <a:gd name="T17" fmla="*/ 8 h 130"/>
                <a:gd name="T18" fmla="*/ 32 w 194"/>
                <a:gd name="T19" fmla="*/ 11 h 130"/>
                <a:gd name="T20" fmla="*/ 12 w 194"/>
                <a:gd name="T21" fmla="*/ 23 h 130"/>
                <a:gd name="T22" fmla="*/ 26 w 194"/>
                <a:gd name="T23" fmla="*/ 38 h 130"/>
                <a:gd name="T24" fmla="*/ 33 w 194"/>
                <a:gd name="T25" fmla="*/ 42 h 130"/>
                <a:gd name="T26" fmla="*/ 38 w 194"/>
                <a:gd name="T27" fmla="*/ 45 h 130"/>
                <a:gd name="T28" fmla="*/ 24 w 194"/>
                <a:gd name="T29" fmla="*/ 42 h 130"/>
                <a:gd name="T30" fmla="*/ 9 w 194"/>
                <a:gd name="T31" fmla="*/ 46 h 130"/>
                <a:gd name="T32" fmla="*/ 12 w 194"/>
                <a:gd name="T33" fmla="*/ 58 h 130"/>
                <a:gd name="T34" fmla="*/ 32 w 194"/>
                <a:gd name="T35" fmla="*/ 58 h 130"/>
                <a:gd name="T36" fmla="*/ 38 w 194"/>
                <a:gd name="T37" fmla="*/ 61 h 130"/>
                <a:gd name="T38" fmla="*/ 21 w 194"/>
                <a:gd name="T39" fmla="*/ 71 h 130"/>
                <a:gd name="T40" fmla="*/ 15 w 194"/>
                <a:gd name="T41" fmla="*/ 78 h 130"/>
                <a:gd name="T42" fmla="*/ 17 w 194"/>
                <a:gd name="T43" fmla="*/ 84 h 130"/>
                <a:gd name="T44" fmla="*/ 26 w 194"/>
                <a:gd name="T45" fmla="*/ 89 h 130"/>
                <a:gd name="T46" fmla="*/ 22 w 194"/>
                <a:gd name="T47" fmla="*/ 94 h 130"/>
                <a:gd name="T48" fmla="*/ 31 w 194"/>
                <a:gd name="T49" fmla="*/ 93 h 130"/>
                <a:gd name="T50" fmla="*/ 38 w 194"/>
                <a:gd name="T51" fmla="*/ 102 h 130"/>
                <a:gd name="T52" fmla="*/ 48 w 194"/>
                <a:gd name="T53" fmla="*/ 105 h 130"/>
                <a:gd name="T54" fmla="*/ 54 w 194"/>
                <a:gd name="T55" fmla="*/ 103 h 130"/>
                <a:gd name="T56" fmla="*/ 55 w 194"/>
                <a:gd name="T57" fmla="*/ 106 h 130"/>
                <a:gd name="T58" fmla="*/ 51 w 194"/>
                <a:gd name="T59" fmla="*/ 114 h 130"/>
                <a:gd name="T60" fmla="*/ 41 w 194"/>
                <a:gd name="T61" fmla="*/ 124 h 130"/>
                <a:gd name="T62" fmla="*/ 36 w 194"/>
                <a:gd name="T63" fmla="*/ 126 h 130"/>
                <a:gd name="T64" fmla="*/ 43 w 194"/>
                <a:gd name="T65" fmla="*/ 125 h 130"/>
                <a:gd name="T66" fmla="*/ 54 w 194"/>
                <a:gd name="T67" fmla="*/ 118 h 130"/>
                <a:gd name="T68" fmla="*/ 72 w 194"/>
                <a:gd name="T69" fmla="*/ 107 h 130"/>
                <a:gd name="T70" fmla="*/ 77 w 194"/>
                <a:gd name="T71" fmla="*/ 91 h 130"/>
                <a:gd name="T72" fmla="*/ 94 w 194"/>
                <a:gd name="T73" fmla="*/ 86 h 130"/>
                <a:gd name="T74" fmla="*/ 87 w 194"/>
                <a:gd name="T75" fmla="*/ 97 h 130"/>
                <a:gd name="T76" fmla="*/ 101 w 194"/>
                <a:gd name="T77" fmla="*/ 88 h 130"/>
                <a:gd name="T78" fmla="*/ 119 w 194"/>
                <a:gd name="T79" fmla="*/ 92 h 130"/>
                <a:gd name="T80" fmla="*/ 136 w 194"/>
                <a:gd name="T81" fmla="*/ 95 h 130"/>
                <a:gd name="T82" fmla="*/ 145 w 194"/>
                <a:gd name="T83" fmla="*/ 98 h 130"/>
                <a:gd name="T84" fmla="*/ 160 w 194"/>
                <a:gd name="T85" fmla="*/ 102 h 130"/>
                <a:gd name="T86" fmla="*/ 169 w 194"/>
                <a:gd name="T87" fmla="*/ 104 h 130"/>
                <a:gd name="T88" fmla="*/ 176 w 194"/>
                <a:gd name="T89" fmla="*/ 111 h 130"/>
                <a:gd name="T90" fmla="*/ 184 w 194"/>
                <a:gd name="T91" fmla="*/ 121 h 130"/>
                <a:gd name="T92" fmla="*/ 186 w 194"/>
                <a:gd name="T93" fmla="*/ 125 h 130"/>
                <a:gd name="T94" fmla="*/ 194 w 194"/>
                <a:gd name="T95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4" h="130">
                  <a:moveTo>
                    <a:pt x="194" y="126"/>
                  </a:moveTo>
                  <a:cubicBezTo>
                    <a:pt x="193" y="125"/>
                    <a:pt x="191" y="125"/>
                    <a:pt x="193" y="123"/>
                  </a:cubicBezTo>
                  <a:cubicBezTo>
                    <a:pt x="193" y="122"/>
                    <a:pt x="192" y="122"/>
                    <a:pt x="191" y="122"/>
                  </a:cubicBezTo>
                  <a:cubicBezTo>
                    <a:pt x="189" y="120"/>
                    <a:pt x="185" y="119"/>
                    <a:pt x="184" y="118"/>
                  </a:cubicBezTo>
                  <a:cubicBezTo>
                    <a:pt x="180" y="113"/>
                    <a:pt x="178" y="107"/>
                    <a:pt x="174" y="103"/>
                  </a:cubicBezTo>
                  <a:cubicBezTo>
                    <a:pt x="172" y="102"/>
                    <a:pt x="170" y="100"/>
                    <a:pt x="169" y="99"/>
                  </a:cubicBezTo>
                  <a:cubicBezTo>
                    <a:pt x="167" y="98"/>
                    <a:pt x="167" y="95"/>
                    <a:pt x="165" y="95"/>
                  </a:cubicBezTo>
                  <a:cubicBezTo>
                    <a:pt x="164" y="95"/>
                    <a:pt x="161" y="97"/>
                    <a:pt x="161" y="97"/>
                  </a:cubicBezTo>
                  <a:cubicBezTo>
                    <a:pt x="162" y="99"/>
                    <a:pt x="159" y="100"/>
                    <a:pt x="158" y="100"/>
                  </a:cubicBezTo>
                  <a:cubicBezTo>
                    <a:pt x="155" y="101"/>
                    <a:pt x="152" y="97"/>
                    <a:pt x="150" y="95"/>
                  </a:cubicBezTo>
                  <a:cubicBezTo>
                    <a:pt x="149" y="94"/>
                    <a:pt x="148" y="94"/>
                    <a:pt x="147" y="92"/>
                  </a:cubicBezTo>
                  <a:cubicBezTo>
                    <a:pt x="146" y="90"/>
                    <a:pt x="144" y="91"/>
                    <a:pt x="143" y="92"/>
                  </a:cubicBezTo>
                  <a:cubicBezTo>
                    <a:pt x="141" y="92"/>
                    <a:pt x="141" y="91"/>
                    <a:pt x="139" y="92"/>
                  </a:cubicBezTo>
                  <a:cubicBezTo>
                    <a:pt x="139" y="92"/>
                    <a:pt x="138" y="92"/>
                    <a:pt x="138" y="91"/>
                  </a:cubicBezTo>
                  <a:cubicBezTo>
                    <a:pt x="138" y="90"/>
                    <a:pt x="138" y="90"/>
                    <a:pt x="138" y="89"/>
                  </a:cubicBezTo>
                  <a:cubicBezTo>
                    <a:pt x="138" y="85"/>
                    <a:pt x="138" y="80"/>
                    <a:pt x="138" y="76"/>
                  </a:cubicBezTo>
                  <a:cubicBezTo>
                    <a:pt x="138" y="64"/>
                    <a:pt x="138" y="51"/>
                    <a:pt x="138" y="38"/>
                  </a:cubicBezTo>
                  <a:cubicBezTo>
                    <a:pt x="138" y="33"/>
                    <a:pt x="138" y="27"/>
                    <a:pt x="138" y="21"/>
                  </a:cubicBezTo>
                  <a:cubicBezTo>
                    <a:pt x="138" y="20"/>
                    <a:pt x="138" y="18"/>
                    <a:pt x="138" y="16"/>
                  </a:cubicBezTo>
                  <a:cubicBezTo>
                    <a:pt x="138" y="15"/>
                    <a:pt x="137" y="15"/>
                    <a:pt x="135" y="14"/>
                  </a:cubicBezTo>
                  <a:cubicBezTo>
                    <a:pt x="130" y="12"/>
                    <a:pt x="127" y="12"/>
                    <a:pt x="122" y="12"/>
                  </a:cubicBezTo>
                  <a:cubicBezTo>
                    <a:pt x="117" y="12"/>
                    <a:pt x="113" y="11"/>
                    <a:pt x="108" y="10"/>
                  </a:cubicBezTo>
                  <a:cubicBezTo>
                    <a:pt x="102" y="10"/>
                    <a:pt x="97" y="8"/>
                    <a:pt x="92" y="8"/>
                  </a:cubicBezTo>
                  <a:cubicBezTo>
                    <a:pt x="89" y="8"/>
                    <a:pt x="87" y="9"/>
                    <a:pt x="84" y="8"/>
                  </a:cubicBezTo>
                  <a:cubicBezTo>
                    <a:pt x="84" y="8"/>
                    <a:pt x="80" y="7"/>
                    <a:pt x="80" y="7"/>
                  </a:cubicBezTo>
                  <a:cubicBezTo>
                    <a:pt x="80" y="7"/>
                    <a:pt x="81" y="5"/>
                    <a:pt x="81" y="4"/>
                  </a:cubicBezTo>
                  <a:cubicBezTo>
                    <a:pt x="81" y="4"/>
                    <a:pt x="78" y="4"/>
                    <a:pt x="78" y="4"/>
                  </a:cubicBezTo>
                  <a:cubicBezTo>
                    <a:pt x="76" y="4"/>
                    <a:pt x="73" y="5"/>
                    <a:pt x="71" y="5"/>
                  </a:cubicBezTo>
                  <a:cubicBezTo>
                    <a:pt x="69" y="5"/>
                    <a:pt x="70" y="1"/>
                    <a:pt x="67" y="3"/>
                  </a:cubicBezTo>
                  <a:cubicBezTo>
                    <a:pt x="66" y="3"/>
                    <a:pt x="65" y="5"/>
                    <a:pt x="64" y="4"/>
                  </a:cubicBezTo>
                  <a:cubicBezTo>
                    <a:pt x="62" y="4"/>
                    <a:pt x="62" y="3"/>
                    <a:pt x="64" y="2"/>
                  </a:cubicBezTo>
                  <a:cubicBezTo>
                    <a:pt x="66" y="2"/>
                    <a:pt x="63" y="1"/>
                    <a:pt x="62" y="1"/>
                  </a:cubicBezTo>
                  <a:cubicBezTo>
                    <a:pt x="58" y="0"/>
                    <a:pt x="58" y="1"/>
                    <a:pt x="56" y="3"/>
                  </a:cubicBezTo>
                  <a:cubicBezTo>
                    <a:pt x="53" y="6"/>
                    <a:pt x="49" y="4"/>
                    <a:pt x="45" y="5"/>
                  </a:cubicBezTo>
                  <a:cubicBezTo>
                    <a:pt x="41" y="6"/>
                    <a:pt x="45" y="8"/>
                    <a:pt x="45" y="8"/>
                  </a:cubicBezTo>
                  <a:cubicBezTo>
                    <a:pt x="44" y="8"/>
                    <a:pt x="43" y="8"/>
                    <a:pt x="43" y="8"/>
                  </a:cubicBezTo>
                  <a:cubicBezTo>
                    <a:pt x="43" y="8"/>
                    <a:pt x="44" y="10"/>
                    <a:pt x="43" y="10"/>
                  </a:cubicBezTo>
                  <a:cubicBezTo>
                    <a:pt x="42" y="10"/>
                    <a:pt x="42" y="8"/>
                    <a:pt x="42" y="7"/>
                  </a:cubicBezTo>
                  <a:cubicBezTo>
                    <a:pt x="41" y="7"/>
                    <a:pt x="38" y="10"/>
                    <a:pt x="38" y="10"/>
                  </a:cubicBezTo>
                  <a:cubicBezTo>
                    <a:pt x="36" y="11"/>
                    <a:pt x="34" y="9"/>
                    <a:pt x="32" y="11"/>
                  </a:cubicBezTo>
                  <a:cubicBezTo>
                    <a:pt x="30" y="12"/>
                    <a:pt x="28" y="13"/>
                    <a:pt x="27" y="15"/>
                  </a:cubicBezTo>
                  <a:cubicBezTo>
                    <a:pt x="27" y="17"/>
                    <a:pt x="27" y="19"/>
                    <a:pt x="25" y="20"/>
                  </a:cubicBezTo>
                  <a:cubicBezTo>
                    <a:pt x="23" y="21"/>
                    <a:pt x="22" y="22"/>
                    <a:pt x="20" y="22"/>
                  </a:cubicBezTo>
                  <a:cubicBezTo>
                    <a:pt x="19" y="22"/>
                    <a:pt x="13" y="22"/>
                    <a:pt x="12" y="23"/>
                  </a:cubicBezTo>
                  <a:cubicBezTo>
                    <a:pt x="12" y="24"/>
                    <a:pt x="10" y="27"/>
                    <a:pt x="10" y="27"/>
                  </a:cubicBezTo>
                  <a:cubicBezTo>
                    <a:pt x="11" y="28"/>
                    <a:pt x="14" y="28"/>
                    <a:pt x="15" y="29"/>
                  </a:cubicBezTo>
                  <a:cubicBezTo>
                    <a:pt x="18" y="30"/>
                    <a:pt x="21" y="32"/>
                    <a:pt x="23" y="34"/>
                  </a:cubicBezTo>
                  <a:cubicBezTo>
                    <a:pt x="24" y="35"/>
                    <a:pt x="24" y="37"/>
                    <a:pt x="26" y="38"/>
                  </a:cubicBezTo>
                  <a:cubicBezTo>
                    <a:pt x="28" y="38"/>
                    <a:pt x="29" y="38"/>
                    <a:pt x="31" y="37"/>
                  </a:cubicBezTo>
                  <a:cubicBezTo>
                    <a:pt x="31" y="37"/>
                    <a:pt x="34" y="38"/>
                    <a:pt x="34" y="38"/>
                  </a:cubicBezTo>
                  <a:cubicBezTo>
                    <a:pt x="36" y="41"/>
                    <a:pt x="31" y="39"/>
                    <a:pt x="31" y="39"/>
                  </a:cubicBezTo>
                  <a:cubicBezTo>
                    <a:pt x="29" y="39"/>
                    <a:pt x="32" y="41"/>
                    <a:pt x="33" y="42"/>
                  </a:cubicBezTo>
                  <a:cubicBezTo>
                    <a:pt x="34" y="44"/>
                    <a:pt x="35" y="43"/>
                    <a:pt x="37" y="42"/>
                  </a:cubicBezTo>
                  <a:cubicBezTo>
                    <a:pt x="38" y="41"/>
                    <a:pt x="41" y="41"/>
                    <a:pt x="42" y="42"/>
                  </a:cubicBezTo>
                  <a:cubicBezTo>
                    <a:pt x="43" y="43"/>
                    <a:pt x="38" y="44"/>
                    <a:pt x="38" y="44"/>
                  </a:cubicBezTo>
                  <a:cubicBezTo>
                    <a:pt x="37" y="44"/>
                    <a:pt x="38" y="44"/>
                    <a:pt x="38" y="45"/>
                  </a:cubicBezTo>
                  <a:cubicBezTo>
                    <a:pt x="38" y="46"/>
                    <a:pt x="36" y="45"/>
                    <a:pt x="36" y="45"/>
                  </a:cubicBezTo>
                  <a:cubicBezTo>
                    <a:pt x="35" y="45"/>
                    <a:pt x="34" y="46"/>
                    <a:pt x="32" y="46"/>
                  </a:cubicBezTo>
                  <a:cubicBezTo>
                    <a:pt x="30" y="46"/>
                    <a:pt x="26" y="47"/>
                    <a:pt x="24" y="46"/>
                  </a:cubicBezTo>
                  <a:cubicBezTo>
                    <a:pt x="22" y="45"/>
                    <a:pt x="25" y="43"/>
                    <a:pt x="24" y="42"/>
                  </a:cubicBezTo>
                  <a:cubicBezTo>
                    <a:pt x="23" y="42"/>
                    <a:pt x="21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4" y="44"/>
                    <a:pt x="15" y="46"/>
                    <a:pt x="15" y="46"/>
                  </a:cubicBezTo>
                  <a:cubicBezTo>
                    <a:pt x="13" y="46"/>
                    <a:pt x="11" y="45"/>
                    <a:pt x="9" y="46"/>
                  </a:cubicBezTo>
                  <a:cubicBezTo>
                    <a:pt x="8" y="47"/>
                    <a:pt x="6" y="48"/>
                    <a:pt x="5" y="49"/>
                  </a:cubicBezTo>
                  <a:cubicBezTo>
                    <a:pt x="0" y="52"/>
                    <a:pt x="12" y="52"/>
                    <a:pt x="12" y="53"/>
                  </a:cubicBezTo>
                  <a:cubicBezTo>
                    <a:pt x="11" y="54"/>
                    <a:pt x="8" y="54"/>
                    <a:pt x="10" y="55"/>
                  </a:cubicBezTo>
                  <a:cubicBezTo>
                    <a:pt x="11" y="56"/>
                    <a:pt x="11" y="58"/>
                    <a:pt x="12" y="58"/>
                  </a:cubicBezTo>
                  <a:cubicBezTo>
                    <a:pt x="16" y="59"/>
                    <a:pt x="19" y="58"/>
                    <a:pt x="23" y="58"/>
                  </a:cubicBezTo>
                  <a:cubicBezTo>
                    <a:pt x="24" y="59"/>
                    <a:pt x="25" y="59"/>
                    <a:pt x="26" y="59"/>
                  </a:cubicBezTo>
                  <a:cubicBezTo>
                    <a:pt x="28" y="59"/>
                    <a:pt x="27" y="59"/>
                    <a:pt x="29" y="60"/>
                  </a:cubicBezTo>
                  <a:cubicBezTo>
                    <a:pt x="29" y="60"/>
                    <a:pt x="31" y="58"/>
                    <a:pt x="32" y="58"/>
                  </a:cubicBezTo>
                  <a:cubicBezTo>
                    <a:pt x="33" y="57"/>
                    <a:pt x="34" y="57"/>
                    <a:pt x="35" y="57"/>
                  </a:cubicBezTo>
                  <a:cubicBezTo>
                    <a:pt x="36" y="56"/>
                    <a:pt x="37" y="55"/>
                    <a:pt x="37" y="55"/>
                  </a:cubicBezTo>
                  <a:cubicBezTo>
                    <a:pt x="38" y="56"/>
                    <a:pt x="39" y="57"/>
                    <a:pt x="38" y="58"/>
                  </a:cubicBezTo>
                  <a:cubicBezTo>
                    <a:pt x="37" y="59"/>
                    <a:pt x="36" y="59"/>
                    <a:pt x="38" y="61"/>
                  </a:cubicBezTo>
                  <a:cubicBezTo>
                    <a:pt x="40" y="65"/>
                    <a:pt x="38" y="68"/>
                    <a:pt x="33" y="67"/>
                  </a:cubicBezTo>
                  <a:cubicBezTo>
                    <a:pt x="33" y="67"/>
                    <a:pt x="32" y="66"/>
                    <a:pt x="31" y="67"/>
                  </a:cubicBezTo>
                  <a:cubicBezTo>
                    <a:pt x="30" y="68"/>
                    <a:pt x="29" y="70"/>
                    <a:pt x="28" y="70"/>
                  </a:cubicBezTo>
                  <a:cubicBezTo>
                    <a:pt x="26" y="71"/>
                    <a:pt x="20" y="68"/>
                    <a:pt x="21" y="71"/>
                  </a:cubicBezTo>
                  <a:cubicBezTo>
                    <a:pt x="21" y="71"/>
                    <a:pt x="18" y="73"/>
                    <a:pt x="19" y="73"/>
                  </a:cubicBezTo>
                  <a:cubicBezTo>
                    <a:pt x="19" y="73"/>
                    <a:pt x="20" y="73"/>
                    <a:pt x="20" y="73"/>
                  </a:cubicBezTo>
                  <a:cubicBezTo>
                    <a:pt x="21" y="74"/>
                    <a:pt x="18" y="75"/>
                    <a:pt x="17" y="76"/>
                  </a:cubicBezTo>
                  <a:cubicBezTo>
                    <a:pt x="16" y="76"/>
                    <a:pt x="15" y="77"/>
                    <a:pt x="15" y="78"/>
                  </a:cubicBezTo>
                  <a:cubicBezTo>
                    <a:pt x="14" y="80"/>
                    <a:pt x="16" y="80"/>
                    <a:pt x="14" y="81"/>
                  </a:cubicBezTo>
                  <a:cubicBezTo>
                    <a:pt x="12" y="82"/>
                    <a:pt x="14" y="84"/>
                    <a:pt x="15" y="85"/>
                  </a:cubicBezTo>
                  <a:cubicBezTo>
                    <a:pt x="15" y="86"/>
                    <a:pt x="18" y="81"/>
                    <a:pt x="19" y="81"/>
                  </a:cubicBezTo>
                  <a:cubicBezTo>
                    <a:pt x="19" y="81"/>
                    <a:pt x="17" y="84"/>
                    <a:pt x="17" y="84"/>
                  </a:cubicBezTo>
                  <a:cubicBezTo>
                    <a:pt x="16" y="85"/>
                    <a:pt x="19" y="87"/>
                    <a:pt x="20" y="87"/>
                  </a:cubicBezTo>
                  <a:cubicBezTo>
                    <a:pt x="21" y="88"/>
                    <a:pt x="21" y="89"/>
                    <a:pt x="22" y="88"/>
                  </a:cubicBezTo>
                  <a:cubicBezTo>
                    <a:pt x="23" y="87"/>
                    <a:pt x="24" y="86"/>
                    <a:pt x="24" y="86"/>
                  </a:cubicBezTo>
                  <a:cubicBezTo>
                    <a:pt x="24" y="87"/>
                    <a:pt x="25" y="89"/>
                    <a:pt x="26" y="89"/>
                  </a:cubicBezTo>
                  <a:cubicBezTo>
                    <a:pt x="24" y="90"/>
                    <a:pt x="23" y="89"/>
                    <a:pt x="22" y="89"/>
                  </a:cubicBezTo>
                  <a:cubicBezTo>
                    <a:pt x="21" y="90"/>
                    <a:pt x="20" y="87"/>
                    <a:pt x="19" y="87"/>
                  </a:cubicBezTo>
                  <a:cubicBezTo>
                    <a:pt x="18" y="87"/>
                    <a:pt x="16" y="90"/>
                    <a:pt x="18" y="91"/>
                  </a:cubicBezTo>
                  <a:cubicBezTo>
                    <a:pt x="20" y="92"/>
                    <a:pt x="20" y="93"/>
                    <a:pt x="22" y="94"/>
                  </a:cubicBezTo>
                  <a:cubicBezTo>
                    <a:pt x="23" y="96"/>
                    <a:pt x="25" y="95"/>
                    <a:pt x="27" y="95"/>
                  </a:cubicBezTo>
                  <a:cubicBezTo>
                    <a:pt x="28" y="94"/>
                    <a:pt x="30" y="95"/>
                    <a:pt x="30" y="93"/>
                  </a:cubicBezTo>
                  <a:cubicBezTo>
                    <a:pt x="30" y="91"/>
                    <a:pt x="31" y="88"/>
                    <a:pt x="33" y="89"/>
                  </a:cubicBezTo>
                  <a:cubicBezTo>
                    <a:pt x="33" y="88"/>
                    <a:pt x="31" y="92"/>
                    <a:pt x="31" y="93"/>
                  </a:cubicBezTo>
                  <a:cubicBezTo>
                    <a:pt x="31" y="94"/>
                    <a:pt x="35" y="97"/>
                    <a:pt x="34" y="98"/>
                  </a:cubicBezTo>
                  <a:cubicBezTo>
                    <a:pt x="32" y="100"/>
                    <a:pt x="35" y="101"/>
                    <a:pt x="35" y="101"/>
                  </a:cubicBezTo>
                  <a:cubicBezTo>
                    <a:pt x="34" y="101"/>
                    <a:pt x="32" y="104"/>
                    <a:pt x="32" y="104"/>
                  </a:cubicBezTo>
                  <a:cubicBezTo>
                    <a:pt x="33" y="105"/>
                    <a:pt x="38" y="102"/>
                    <a:pt x="38" y="102"/>
                  </a:cubicBezTo>
                  <a:cubicBezTo>
                    <a:pt x="38" y="103"/>
                    <a:pt x="37" y="103"/>
                    <a:pt x="37" y="104"/>
                  </a:cubicBezTo>
                  <a:cubicBezTo>
                    <a:pt x="37" y="104"/>
                    <a:pt x="39" y="102"/>
                    <a:pt x="40" y="101"/>
                  </a:cubicBezTo>
                  <a:cubicBezTo>
                    <a:pt x="41" y="101"/>
                    <a:pt x="45" y="102"/>
                    <a:pt x="45" y="103"/>
                  </a:cubicBezTo>
                  <a:cubicBezTo>
                    <a:pt x="46" y="104"/>
                    <a:pt x="48" y="107"/>
                    <a:pt x="48" y="105"/>
                  </a:cubicBezTo>
                  <a:cubicBezTo>
                    <a:pt x="48" y="104"/>
                    <a:pt x="50" y="100"/>
                    <a:pt x="50" y="100"/>
                  </a:cubicBezTo>
                  <a:cubicBezTo>
                    <a:pt x="50" y="99"/>
                    <a:pt x="53" y="102"/>
                    <a:pt x="53" y="101"/>
                  </a:cubicBezTo>
                  <a:cubicBezTo>
                    <a:pt x="53" y="101"/>
                    <a:pt x="50" y="101"/>
                    <a:pt x="50" y="102"/>
                  </a:cubicBezTo>
                  <a:cubicBezTo>
                    <a:pt x="50" y="104"/>
                    <a:pt x="53" y="104"/>
                    <a:pt x="54" y="103"/>
                  </a:cubicBezTo>
                  <a:cubicBezTo>
                    <a:pt x="55" y="102"/>
                    <a:pt x="56" y="103"/>
                    <a:pt x="57" y="102"/>
                  </a:cubicBezTo>
                  <a:cubicBezTo>
                    <a:pt x="57" y="102"/>
                    <a:pt x="59" y="100"/>
                    <a:pt x="59" y="100"/>
                  </a:cubicBezTo>
                  <a:cubicBezTo>
                    <a:pt x="59" y="100"/>
                    <a:pt x="57" y="103"/>
                    <a:pt x="56" y="104"/>
                  </a:cubicBezTo>
                  <a:cubicBezTo>
                    <a:pt x="56" y="105"/>
                    <a:pt x="56" y="105"/>
                    <a:pt x="55" y="106"/>
                  </a:cubicBezTo>
                  <a:cubicBezTo>
                    <a:pt x="55" y="107"/>
                    <a:pt x="56" y="106"/>
                    <a:pt x="56" y="107"/>
                  </a:cubicBezTo>
                  <a:cubicBezTo>
                    <a:pt x="56" y="107"/>
                    <a:pt x="55" y="108"/>
                    <a:pt x="54" y="109"/>
                  </a:cubicBezTo>
                  <a:cubicBezTo>
                    <a:pt x="54" y="111"/>
                    <a:pt x="54" y="111"/>
                    <a:pt x="55" y="112"/>
                  </a:cubicBezTo>
                  <a:cubicBezTo>
                    <a:pt x="55" y="112"/>
                    <a:pt x="52" y="114"/>
                    <a:pt x="51" y="114"/>
                  </a:cubicBezTo>
                  <a:cubicBezTo>
                    <a:pt x="50" y="116"/>
                    <a:pt x="49" y="117"/>
                    <a:pt x="47" y="118"/>
                  </a:cubicBezTo>
                  <a:cubicBezTo>
                    <a:pt x="45" y="118"/>
                    <a:pt x="43" y="120"/>
                    <a:pt x="42" y="121"/>
                  </a:cubicBezTo>
                  <a:cubicBezTo>
                    <a:pt x="41" y="121"/>
                    <a:pt x="41" y="122"/>
                    <a:pt x="40" y="122"/>
                  </a:cubicBezTo>
                  <a:cubicBezTo>
                    <a:pt x="40" y="123"/>
                    <a:pt x="41" y="124"/>
                    <a:pt x="41" y="124"/>
                  </a:cubicBezTo>
                  <a:cubicBezTo>
                    <a:pt x="40" y="125"/>
                    <a:pt x="37" y="124"/>
                    <a:pt x="36" y="124"/>
                  </a:cubicBezTo>
                  <a:cubicBezTo>
                    <a:pt x="33" y="124"/>
                    <a:pt x="32" y="125"/>
                    <a:pt x="30" y="127"/>
                  </a:cubicBezTo>
                  <a:cubicBezTo>
                    <a:pt x="29" y="128"/>
                    <a:pt x="30" y="130"/>
                    <a:pt x="31" y="129"/>
                  </a:cubicBezTo>
                  <a:cubicBezTo>
                    <a:pt x="33" y="128"/>
                    <a:pt x="35" y="125"/>
                    <a:pt x="36" y="126"/>
                  </a:cubicBezTo>
                  <a:cubicBezTo>
                    <a:pt x="36" y="125"/>
                    <a:pt x="35" y="129"/>
                    <a:pt x="38" y="126"/>
                  </a:cubicBezTo>
                  <a:cubicBezTo>
                    <a:pt x="38" y="126"/>
                    <a:pt x="40" y="129"/>
                    <a:pt x="41" y="127"/>
                  </a:cubicBezTo>
                  <a:cubicBezTo>
                    <a:pt x="41" y="126"/>
                    <a:pt x="40" y="126"/>
                    <a:pt x="41" y="126"/>
                  </a:cubicBezTo>
                  <a:cubicBezTo>
                    <a:pt x="42" y="125"/>
                    <a:pt x="42" y="125"/>
                    <a:pt x="43" y="125"/>
                  </a:cubicBezTo>
                  <a:cubicBezTo>
                    <a:pt x="44" y="125"/>
                    <a:pt x="44" y="125"/>
                    <a:pt x="45" y="124"/>
                  </a:cubicBezTo>
                  <a:cubicBezTo>
                    <a:pt x="46" y="123"/>
                    <a:pt x="48" y="123"/>
                    <a:pt x="50" y="122"/>
                  </a:cubicBezTo>
                  <a:cubicBezTo>
                    <a:pt x="53" y="121"/>
                    <a:pt x="49" y="121"/>
                    <a:pt x="51" y="120"/>
                  </a:cubicBezTo>
                  <a:cubicBezTo>
                    <a:pt x="52" y="119"/>
                    <a:pt x="53" y="118"/>
                    <a:pt x="54" y="118"/>
                  </a:cubicBezTo>
                  <a:cubicBezTo>
                    <a:pt x="56" y="117"/>
                    <a:pt x="58" y="116"/>
                    <a:pt x="59" y="116"/>
                  </a:cubicBezTo>
                  <a:cubicBezTo>
                    <a:pt x="62" y="114"/>
                    <a:pt x="60" y="115"/>
                    <a:pt x="60" y="113"/>
                  </a:cubicBezTo>
                  <a:cubicBezTo>
                    <a:pt x="60" y="113"/>
                    <a:pt x="68" y="109"/>
                    <a:pt x="69" y="108"/>
                  </a:cubicBezTo>
                  <a:cubicBezTo>
                    <a:pt x="70" y="108"/>
                    <a:pt x="72" y="108"/>
                    <a:pt x="72" y="107"/>
                  </a:cubicBezTo>
                  <a:cubicBezTo>
                    <a:pt x="72" y="104"/>
                    <a:pt x="73" y="105"/>
                    <a:pt x="75" y="104"/>
                  </a:cubicBezTo>
                  <a:cubicBezTo>
                    <a:pt x="78" y="102"/>
                    <a:pt x="69" y="101"/>
                    <a:pt x="73" y="97"/>
                  </a:cubicBezTo>
                  <a:cubicBezTo>
                    <a:pt x="75" y="96"/>
                    <a:pt x="77" y="96"/>
                    <a:pt x="78" y="95"/>
                  </a:cubicBezTo>
                  <a:cubicBezTo>
                    <a:pt x="79" y="94"/>
                    <a:pt x="79" y="91"/>
                    <a:pt x="77" y="91"/>
                  </a:cubicBezTo>
                  <a:cubicBezTo>
                    <a:pt x="79" y="91"/>
                    <a:pt x="79" y="92"/>
                    <a:pt x="81" y="91"/>
                  </a:cubicBezTo>
                  <a:cubicBezTo>
                    <a:pt x="82" y="90"/>
                    <a:pt x="83" y="88"/>
                    <a:pt x="85" y="87"/>
                  </a:cubicBezTo>
                  <a:cubicBezTo>
                    <a:pt x="86" y="86"/>
                    <a:pt x="88" y="84"/>
                    <a:pt x="89" y="84"/>
                  </a:cubicBezTo>
                  <a:cubicBezTo>
                    <a:pt x="90" y="84"/>
                    <a:pt x="95" y="84"/>
                    <a:pt x="94" y="86"/>
                  </a:cubicBezTo>
                  <a:cubicBezTo>
                    <a:pt x="93" y="87"/>
                    <a:pt x="91" y="85"/>
                    <a:pt x="89" y="86"/>
                  </a:cubicBezTo>
                  <a:cubicBezTo>
                    <a:pt x="87" y="87"/>
                    <a:pt x="87" y="88"/>
                    <a:pt x="86" y="90"/>
                  </a:cubicBezTo>
                  <a:cubicBezTo>
                    <a:pt x="86" y="92"/>
                    <a:pt x="84" y="94"/>
                    <a:pt x="84" y="96"/>
                  </a:cubicBezTo>
                  <a:cubicBezTo>
                    <a:pt x="83" y="97"/>
                    <a:pt x="87" y="96"/>
                    <a:pt x="87" y="97"/>
                  </a:cubicBezTo>
                  <a:cubicBezTo>
                    <a:pt x="86" y="97"/>
                    <a:pt x="81" y="99"/>
                    <a:pt x="85" y="99"/>
                  </a:cubicBezTo>
                  <a:cubicBezTo>
                    <a:pt x="88" y="99"/>
                    <a:pt x="90" y="97"/>
                    <a:pt x="93" y="96"/>
                  </a:cubicBezTo>
                  <a:cubicBezTo>
                    <a:pt x="95" y="94"/>
                    <a:pt x="97" y="94"/>
                    <a:pt x="99" y="93"/>
                  </a:cubicBezTo>
                  <a:cubicBezTo>
                    <a:pt x="103" y="92"/>
                    <a:pt x="101" y="90"/>
                    <a:pt x="101" y="88"/>
                  </a:cubicBezTo>
                  <a:cubicBezTo>
                    <a:pt x="100" y="84"/>
                    <a:pt x="109" y="87"/>
                    <a:pt x="111" y="88"/>
                  </a:cubicBezTo>
                  <a:cubicBezTo>
                    <a:pt x="113" y="88"/>
                    <a:pt x="114" y="90"/>
                    <a:pt x="116" y="91"/>
                  </a:cubicBezTo>
                  <a:cubicBezTo>
                    <a:pt x="116" y="91"/>
                    <a:pt x="118" y="88"/>
                    <a:pt x="119" y="89"/>
                  </a:cubicBezTo>
                  <a:cubicBezTo>
                    <a:pt x="119" y="89"/>
                    <a:pt x="119" y="91"/>
                    <a:pt x="119" y="92"/>
                  </a:cubicBezTo>
                  <a:cubicBezTo>
                    <a:pt x="121" y="93"/>
                    <a:pt x="122" y="93"/>
                    <a:pt x="123" y="93"/>
                  </a:cubicBezTo>
                  <a:cubicBezTo>
                    <a:pt x="126" y="93"/>
                    <a:pt x="129" y="92"/>
                    <a:pt x="131" y="93"/>
                  </a:cubicBezTo>
                  <a:cubicBezTo>
                    <a:pt x="132" y="93"/>
                    <a:pt x="133" y="94"/>
                    <a:pt x="134" y="93"/>
                  </a:cubicBezTo>
                  <a:cubicBezTo>
                    <a:pt x="135" y="93"/>
                    <a:pt x="135" y="94"/>
                    <a:pt x="136" y="95"/>
                  </a:cubicBezTo>
                  <a:cubicBezTo>
                    <a:pt x="137" y="95"/>
                    <a:pt x="139" y="96"/>
                    <a:pt x="140" y="96"/>
                  </a:cubicBezTo>
                  <a:cubicBezTo>
                    <a:pt x="142" y="96"/>
                    <a:pt x="143" y="94"/>
                    <a:pt x="144" y="94"/>
                  </a:cubicBezTo>
                  <a:cubicBezTo>
                    <a:pt x="146" y="93"/>
                    <a:pt x="145" y="96"/>
                    <a:pt x="145" y="96"/>
                  </a:cubicBezTo>
                  <a:cubicBezTo>
                    <a:pt x="144" y="97"/>
                    <a:pt x="144" y="97"/>
                    <a:pt x="145" y="98"/>
                  </a:cubicBezTo>
                  <a:cubicBezTo>
                    <a:pt x="148" y="99"/>
                    <a:pt x="150" y="100"/>
                    <a:pt x="152" y="101"/>
                  </a:cubicBezTo>
                  <a:cubicBezTo>
                    <a:pt x="154" y="103"/>
                    <a:pt x="156" y="105"/>
                    <a:pt x="158" y="106"/>
                  </a:cubicBezTo>
                  <a:cubicBezTo>
                    <a:pt x="159" y="106"/>
                    <a:pt x="160" y="105"/>
                    <a:pt x="161" y="105"/>
                  </a:cubicBezTo>
                  <a:cubicBezTo>
                    <a:pt x="162" y="104"/>
                    <a:pt x="160" y="103"/>
                    <a:pt x="160" y="102"/>
                  </a:cubicBezTo>
                  <a:cubicBezTo>
                    <a:pt x="160" y="101"/>
                    <a:pt x="163" y="103"/>
                    <a:pt x="163" y="103"/>
                  </a:cubicBezTo>
                  <a:cubicBezTo>
                    <a:pt x="163" y="104"/>
                    <a:pt x="166" y="106"/>
                    <a:pt x="167" y="105"/>
                  </a:cubicBezTo>
                  <a:cubicBezTo>
                    <a:pt x="167" y="105"/>
                    <a:pt x="165" y="99"/>
                    <a:pt x="165" y="99"/>
                  </a:cubicBezTo>
                  <a:cubicBezTo>
                    <a:pt x="166" y="99"/>
                    <a:pt x="168" y="104"/>
                    <a:pt x="169" y="104"/>
                  </a:cubicBezTo>
                  <a:cubicBezTo>
                    <a:pt x="169" y="105"/>
                    <a:pt x="170" y="107"/>
                    <a:pt x="171" y="107"/>
                  </a:cubicBezTo>
                  <a:cubicBezTo>
                    <a:pt x="172" y="107"/>
                    <a:pt x="173" y="105"/>
                    <a:pt x="173" y="105"/>
                  </a:cubicBezTo>
                  <a:cubicBezTo>
                    <a:pt x="171" y="106"/>
                    <a:pt x="177" y="110"/>
                    <a:pt x="177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5" y="112"/>
                    <a:pt x="177" y="112"/>
                    <a:pt x="177" y="113"/>
                  </a:cubicBezTo>
                  <a:cubicBezTo>
                    <a:pt x="177" y="113"/>
                    <a:pt x="175" y="114"/>
                    <a:pt x="176" y="114"/>
                  </a:cubicBezTo>
                  <a:cubicBezTo>
                    <a:pt x="177" y="115"/>
                    <a:pt x="178" y="116"/>
                    <a:pt x="179" y="117"/>
                  </a:cubicBezTo>
                  <a:cubicBezTo>
                    <a:pt x="181" y="119"/>
                    <a:pt x="182" y="120"/>
                    <a:pt x="184" y="121"/>
                  </a:cubicBezTo>
                  <a:cubicBezTo>
                    <a:pt x="184" y="121"/>
                    <a:pt x="182" y="125"/>
                    <a:pt x="183" y="125"/>
                  </a:cubicBezTo>
                  <a:cubicBezTo>
                    <a:pt x="184" y="126"/>
                    <a:pt x="184" y="124"/>
                    <a:pt x="184" y="124"/>
                  </a:cubicBezTo>
                  <a:cubicBezTo>
                    <a:pt x="185" y="123"/>
                    <a:pt x="185" y="126"/>
                    <a:pt x="186" y="127"/>
                  </a:cubicBezTo>
                  <a:cubicBezTo>
                    <a:pt x="186" y="127"/>
                    <a:pt x="186" y="126"/>
                    <a:pt x="186" y="125"/>
                  </a:cubicBezTo>
                  <a:cubicBezTo>
                    <a:pt x="186" y="127"/>
                    <a:pt x="192" y="130"/>
                    <a:pt x="193" y="127"/>
                  </a:cubicBezTo>
                  <a:cubicBezTo>
                    <a:pt x="193" y="127"/>
                    <a:pt x="193" y="128"/>
                    <a:pt x="193" y="128"/>
                  </a:cubicBezTo>
                  <a:cubicBezTo>
                    <a:pt x="193" y="128"/>
                    <a:pt x="194" y="127"/>
                    <a:pt x="194" y="126"/>
                  </a:cubicBezTo>
                  <a:cubicBezTo>
                    <a:pt x="193" y="126"/>
                    <a:pt x="194" y="127"/>
                    <a:pt x="194" y="1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2" name="Freeform 641">
              <a:extLst>
                <a:ext uri="{FF2B5EF4-FFF2-40B4-BE49-F238E27FC236}">
                  <a16:creationId xmlns:a16="http://schemas.microsoft.com/office/drawing/2014/main" id="{CE159FF4-28D5-459B-B10C-F99292EBA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475" y="3148654"/>
              <a:ext cx="1498825" cy="743413"/>
            </a:xfrm>
            <a:custGeom>
              <a:avLst/>
              <a:gdLst>
                <a:gd name="T0" fmla="*/ 84 w 289"/>
                <a:gd name="T1" fmla="*/ 106 h 143"/>
                <a:gd name="T2" fmla="*/ 105 w 289"/>
                <a:gd name="T3" fmla="*/ 119 h 143"/>
                <a:gd name="T4" fmla="*/ 125 w 289"/>
                <a:gd name="T5" fmla="*/ 127 h 143"/>
                <a:gd name="T6" fmla="*/ 137 w 289"/>
                <a:gd name="T7" fmla="*/ 127 h 143"/>
                <a:gd name="T8" fmla="*/ 149 w 289"/>
                <a:gd name="T9" fmla="*/ 119 h 143"/>
                <a:gd name="T10" fmla="*/ 162 w 289"/>
                <a:gd name="T11" fmla="*/ 118 h 143"/>
                <a:gd name="T12" fmla="*/ 177 w 289"/>
                <a:gd name="T13" fmla="*/ 119 h 143"/>
                <a:gd name="T14" fmla="*/ 171 w 289"/>
                <a:gd name="T15" fmla="*/ 113 h 143"/>
                <a:gd name="T16" fmla="*/ 186 w 289"/>
                <a:gd name="T17" fmla="*/ 113 h 143"/>
                <a:gd name="T18" fmla="*/ 209 w 289"/>
                <a:gd name="T19" fmla="*/ 122 h 143"/>
                <a:gd name="T20" fmla="*/ 213 w 289"/>
                <a:gd name="T21" fmla="*/ 133 h 143"/>
                <a:gd name="T22" fmla="*/ 220 w 289"/>
                <a:gd name="T23" fmla="*/ 143 h 143"/>
                <a:gd name="T24" fmla="*/ 215 w 289"/>
                <a:gd name="T25" fmla="*/ 108 h 143"/>
                <a:gd name="T26" fmla="*/ 234 w 289"/>
                <a:gd name="T27" fmla="*/ 92 h 143"/>
                <a:gd name="T28" fmla="*/ 239 w 289"/>
                <a:gd name="T29" fmla="*/ 86 h 143"/>
                <a:gd name="T30" fmla="*/ 244 w 289"/>
                <a:gd name="T31" fmla="*/ 82 h 143"/>
                <a:gd name="T32" fmla="*/ 242 w 289"/>
                <a:gd name="T33" fmla="*/ 78 h 143"/>
                <a:gd name="T34" fmla="*/ 238 w 289"/>
                <a:gd name="T35" fmla="*/ 71 h 143"/>
                <a:gd name="T36" fmla="*/ 239 w 289"/>
                <a:gd name="T37" fmla="*/ 69 h 143"/>
                <a:gd name="T38" fmla="*/ 242 w 289"/>
                <a:gd name="T39" fmla="*/ 75 h 143"/>
                <a:gd name="T40" fmla="*/ 246 w 289"/>
                <a:gd name="T41" fmla="*/ 62 h 143"/>
                <a:gd name="T42" fmla="*/ 253 w 289"/>
                <a:gd name="T43" fmla="*/ 52 h 143"/>
                <a:gd name="T44" fmla="*/ 265 w 289"/>
                <a:gd name="T45" fmla="*/ 48 h 143"/>
                <a:gd name="T46" fmla="*/ 271 w 289"/>
                <a:gd name="T47" fmla="*/ 48 h 143"/>
                <a:gd name="T48" fmla="*/ 274 w 289"/>
                <a:gd name="T49" fmla="*/ 35 h 143"/>
                <a:gd name="T50" fmla="*/ 288 w 289"/>
                <a:gd name="T51" fmla="*/ 28 h 143"/>
                <a:gd name="T52" fmla="*/ 276 w 289"/>
                <a:gd name="T53" fmla="*/ 13 h 143"/>
                <a:gd name="T54" fmla="*/ 264 w 289"/>
                <a:gd name="T55" fmla="*/ 28 h 143"/>
                <a:gd name="T56" fmla="*/ 237 w 289"/>
                <a:gd name="T57" fmla="*/ 39 h 143"/>
                <a:gd name="T58" fmla="*/ 224 w 289"/>
                <a:gd name="T59" fmla="*/ 45 h 143"/>
                <a:gd name="T60" fmla="*/ 208 w 289"/>
                <a:gd name="T61" fmla="*/ 44 h 143"/>
                <a:gd name="T62" fmla="*/ 203 w 289"/>
                <a:gd name="T63" fmla="*/ 36 h 143"/>
                <a:gd name="T64" fmla="*/ 196 w 289"/>
                <a:gd name="T65" fmla="*/ 28 h 143"/>
                <a:gd name="T66" fmla="*/ 185 w 289"/>
                <a:gd name="T67" fmla="*/ 48 h 143"/>
                <a:gd name="T68" fmla="*/ 187 w 289"/>
                <a:gd name="T69" fmla="*/ 25 h 143"/>
                <a:gd name="T70" fmla="*/ 196 w 289"/>
                <a:gd name="T71" fmla="*/ 17 h 143"/>
                <a:gd name="T72" fmla="*/ 184 w 289"/>
                <a:gd name="T73" fmla="*/ 13 h 143"/>
                <a:gd name="T74" fmla="*/ 165 w 289"/>
                <a:gd name="T75" fmla="*/ 15 h 143"/>
                <a:gd name="T76" fmla="*/ 158 w 289"/>
                <a:gd name="T77" fmla="*/ 5 h 143"/>
                <a:gd name="T78" fmla="*/ 147 w 289"/>
                <a:gd name="T79" fmla="*/ 4 h 143"/>
                <a:gd name="T80" fmla="*/ 30 w 289"/>
                <a:gd name="T81" fmla="*/ 4 h 143"/>
                <a:gd name="T82" fmla="*/ 7 w 289"/>
                <a:gd name="T83" fmla="*/ 9 h 143"/>
                <a:gd name="T84" fmla="*/ 8 w 289"/>
                <a:gd name="T85" fmla="*/ 21 h 143"/>
                <a:gd name="T86" fmla="*/ 2 w 289"/>
                <a:gd name="T87" fmla="*/ 40 h 143"/>
                <a:gd name="T88" fmla="*/ 5 w 289"/>
                <a:gd name="T89" fmla="*/ 63 h 143"/>
                <a:gd name="T90" fmla="*/ 12 w 289"/>
                <a:gd name="T91" fmla="*/ 73 h 143"/>
                <a:gd name="T92" fmla="*/ 21 w 289"/>
                <a:gd name="T93" fmla="*/ 88 h 143"/>
                <a:gd name="T94" fmla="*/ 39 w 289"/>
                <a:gd name="T95" fmla="*/ 10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9" h="143">
                  <a:moveTo>
                    <a:pt x="68" y="108"/>
                  </a:moveTo>
                  <a:cubicBezTo>
                    <a:pt x="71" y="108"/>
                    <a:pt x="74" y="108"/>
                    <a:pt x="78" y="108"/>
                  </a:cubicBezTo>
                  <a:cubicBezTo>
                    <a:pt x="79" y="108"/>
                    <a:pt x="81" y="108"/>
                    <a:pt x="82" y="108"/>
                  </a:cubicBezTo>
                  <a:cubicBezTo>
                    <a:pt x="83" y="108"/>
                    <a:pt x="83" y="106"/>
                    <a:pt x="84" y="106"/>
                  </a:cubicBezTo>
                  <a:cubicBezTo>
                    <a:pt x="85" y="105"/>
                    <a:pt x="91" y="105"/>
                    <a:pt x="91" y="106"/>
                  </a:cubicBezTo>
                  <a:cubicBezTo>
                    <a:pt x="94" y="108"/>
                    <a:pt x="97" y="110"/>
                    <a:pt x="100" y="112"/>
                  </a:cubicBezTo>
                  <a:cubicBezTo>
                    <a:pt x="100" y="112"/>
                    <a:pt x="101" y="115"/>
                    <a:pt x="101" y="116"/>
                  </a:cubicBezTo>
                  <a:cubicBezTo>
                    <a:pt x="102" y="118"/>
                    <a:pt x="102" y="118"/>
                    <a:pt x="105" y="119"/>
                  </a:cubicBezTo>
                  <a:cubicBezTo>
                    <a:pt x="107" y="120"/>
                    <a:pt x="108" y="121"/>
                    <a:pt x="109" y="119"/>
                  </a:cubicBezTo>
                  <a:cubicBezTo>
                    <a:pt x="110" y="116"/>
                    <a:pt x="111" y="116"/>
                    <a:pt x="114" y="117"/>
                  </a:cubicBezTo>
                  <a:cubicBezTo>
                    <a:pt x="116" y="117"/>
                    <a:pt x="119" y="118"/>
                    <a:pt x="119" y="120"/>
                  </a:cubicBezTo>
                  <a:cubicBezTo>
                    <a:pt x="121" y="123"/>
                    <a:pt x="123" y="124"/>
                    <a:pt x="125" y="127"/>
                  </a:cubicBezTo>
                  <a:cubicBezTo>
                    <a:pt x="127" y="129"/>
                    <a:pt x="126" y="133"/>
                    <a:pt x="129" y="134"/>
                  </a:cubicBezTo>
                  <a:cubicBezTo>
                    <a:pt x="131" y="136"/>
                    <a:pt x="135" y="136"/>
                    <a:pt x="137" y="137"/>
                  </a:cubicBezTo>
                  <a:cubicBezTo>
                    <a:pt x="137" y="136"/>
                    <a:pt x="135" y="129"/>
                    <a:pt x="135" y="129"/>
                  </a:cubicBezTo>
                  <a:cubicBezTo>
                    <a:pt x="137" y="130"/>
                    <a:pt x="136" y="127"/>
                    <a:pt x="137" y="127"/>
                  </a:cubicBezTo>
                  <a:cubicBezTo>
                    <a:pt x="137" y="126"/>
                    <a:pt x="139" y="126"/>
                    <a:pt x="140" y="125"/>
                  </a:cubicBezTo>
                  <a:cubicBezTo>
                    <a:pt x="141" y="125"/>
                    <a:pt x="142" y="122"/>
                    <a:pt x="142" y="122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47" y="121"/>
                    <a:pt x="148" y="121"/>
                    <a:pt x="149" y="119"/>
                  </a:cubicBezTo>
                  <a:cubicBezTo>
                    <a:pt x="151" y="118"/>
                    <a:pt x="148" y="118"/>
                    <a:pt x="148" y="117"/>
                  </a:cubicBezTo>
                  <a:cubicBezTo>
                    <a:pt x="148" y="117"/>
                    <a:pt x="151" y="118"/>
                    <a:pt x="152" y="117"/>
                  </a:cubicBezTo>
                  <a:cubicBezTo>
                    <a:pt x="154" y="116"/>
                    <a:pt x="155" y="116"/>
                    <a:pt x="157" y="116"/>
                  </a:cubicBezTo>
                  <a:cubicBezTo>
                    <a:pt x="159" y="116"/>
                    <a:pt x="160" y="119"/>
                    <a:pt x="162" y="118"/>
                  </a:cubicBezTo>
                  <a:cubicBezTo>
                    <a:pt x="165" y="116"/>
                    <a:pt x="166" y="118"/>
                    <a:pt x="168" y="119"/>
                  </a:cubicBezTo>
                  <a:cubicBezTo>
                    <a:pt x="170" y="120"/>
                    <a:pt x="171" y="118"/>
                    <a:pt x="172" y="118"/>
                  </a:cubicBezTo>
                  <a:cubicBezTo>
                    <a:pt x="173" y="117"/>
                    <a:pt x="176" y="119"/>
                    <a:pt x="176" y="120"/>
                  </a:cubicBezTo>
                  <a:cubicBezTo>
                    <a:pt x="177" y="121"/>
                    <a:pt x="178" y="120"/>
                    <a:pt x="177" y="119"/>
                  </a:cubicBezTo>
                  <a:cubicBezTo>
                    <a:pt x="177" y="119"/>
                    <a:pt x="176" y="118"/>
                    <a:pt x="175" y="118"/>
                  </a:cubicBezTo>
                  <a:cubicBezTo>
                    <a:pt x="174" y="117"/>
                    <a:pt x="176" y="117"/>
                    <a:pt x="176" y="117"/>
                  </a:cubicBezTo>
                  <a:cubicBezTo>
                    <a:pt x="175" y="115"/>
                    <a:pt x="175" y="114"/>
                    <a:pt x="173" y="115"/>
                  </a:cubicBezTo>
                  <a:cubicBezTo>
                    <a:pt x="173" y="115"/>
                    <a:pt x="169" y="115"/>
                    <a:pt x="171" y="113"/>
                  </a:cubicBezTo>
                  <a:cubicBezTo>
                    <a:pt x="173" y="113"/>
                    <a:pt x="174" y="114"/>
                    <a:pt x="175" y="114"/>
                  </a:cubicBezTo>
                  <a:cubicBezTo>
                    <a:pt x="178" y="113"/>
                    <a:pt x="180" y="113"/>
                    <a:pt x="183" y="113"/>
                  </a:cubicBezTo>
                  <a:cubicBezTo>
                    <a:pt x="184" y="113"/>
                    <a:pt x="183" y="113"/>
                    <a:pt x="184" y="114"/>
                  </a:cubicBezTo>
                  <a:cubicBezTo>
                    <a:pt x="184" y="114"/>
                    <a:pt x="185" y="114"/>
                    <a:pt x="186" y="113"/>
                  </a:cubicBezTo>
                  <a:cubicBezTo>
                    <a:pt x="188" y="113"/>
                    <a:pt x="190" y="113"/>
                    <a:pt x="192" y="113"/>
                  </a:cubicBezTo>
                  <a:cubicBezTo>
                    <a:pt x="194" y="113"/>
                    <a:pt x="194" y="115"/>
                    <a:pt x="196" y="116"/>
                  </a:cubicBezTo>
                  <a:cubicBezTo>
                    <a:pt x="198" y="118"/>
                    <a:pt x="200" y="116"/>
                    <a:pt x="202" y="115"/>
                  </a:cubicBezTo>
                  <a:cubicBezTo>
                    <a:pt x="203" y="115"/>
                    <a:pt x="209" y="121"/>
                    <a:pt x="209" y="122"/>
                  </a:cubicBezTo>
                  <a:cubicBezTo>
                    <a:pt x="210" y="123"/>
                    <a:pt x="208" y="125"/>
                    <a:pt x="209" y="126"/>
                  </a:cubicBezTo>
                  <a:cubicBezTo>
                    <a:pt x="210" y="128"/>
                    <a:pt x="209" y="128"/>
                    <a:pt x="210" y="130"/>
                  </a:cubicBezTo>
                  <a:cubicBezTo>
                    <a:pt x="210" y="131"/>
                    <a:pt x="211" y="132"/>
                    <a:pt x="211" y="132"/>
                  </a:cubicBezTo>
                  <a:cubicBezTo>
                    <a:pt x="212" y="132"/>
                    <a:pt x="212" y="133"/>
                    <a:pt x="213" y="133"/>
                  </a:cubicBezTo>
                  <a:cubicBezTo>
                    <a:pt x="214" y="134"/>
                    <a:pt x="213" y="136"/>
                    <a:pt x="214" y="137"/>
                  </a:cubicBezTo>
                  <a:cubicBezTo>
                    <a:pt x="215" y="138"/>
                    <a:pt x="216" y="138"/>
                    <a:pt x="217" y="140"/>
                  </a:cubicBezTo>
                  <a:cubicBezTo>
                    <a:pt x="219" y="143"/>
                    <a:pt x="218" y="140"/>
                    <a:pt x="220" y="141"/>
                  </a:cubicBezTo>
                  <a:cubicBezTo>
                    <a:pt x="220" y="141"/>
                    <a:pt x="220" y="143"/>
                    <a:pt x="220" y="143"/>
                  </a:cubicBezTo>
                  <a:cubicBezTo>
                    <a:pt x="221" y="143"/>
                    <a:pt x="222" y="136"/>
                    <a:pt x="222" y="135"/>
                  </a:cubicBezTo>
                  <a:cubicBezTo>
                    <a:pt x="222" y="132"/>
                    <a:pt x="221" y="130"/>
                    <a:pt x="220" y="126"/>
                  </a:cubicBezTo>
                  <a:cubicBezTo>
                    <a:pt x="218" y="123"/>
                    <a:pt x="218" y="120"/>
                    <a:pt x="217" y="117"/>
                  </a:cubicBezTo>
                  <a:cubicBezTo>
                    <a:pt x="215" y="115"/>
                    <a:pt x="214" y="111"/>
                    <a:pt x="215" y="108"/>
                  </a:cubicBezTo>
                  <a:cubicBezTo>
                    <a:pt x="216" y="105"/>
                    <a:pt x="218" y="103"/>
                    <a:pt x="221" y="101"/>
                  </a:cubicBezTo>
                  <a:cubicBezTo>
                    <a:pt x="222" y="100"/>
                    <a:pt x="223" y="100"/>
                    <a:pt x="224" y="99"/>
                  </a:cubicBezTo>
                  <a:cubicBezTo>
                    <a:pt x="225" y="98"/>
                    <a:pt x="226" y="96"/>
                    <a:pt x="227" y="96"/>
                  </a:cubicBezTo>
                  <a:cubicBezTo>
                    <a:pt x="229" y="94"/>
                    <a:pt x="232" y="94"/>
                    <a:pt x="234" y="92"/>
                  </a:cubicBezTo>
                  <a:cubicBezTo>
                    <a:pt x="235" y="91"/>
                    <a:pt x="236" y="89"/>
                    <a:pt x="238" y="89"/>
                  </a:cubicBezTo>
                  <a:cubicBezTo>
                    <a:pt x="238" y="89"/>
                    <a:pt x="242" y="89"/>
                    <a:pt x="241" y="87"/>
                  </a:cubicBezTo>
                  <a:cubicBezTo>
                    <a:pt x="241" y="87"/>
                    <a:pt x="238" y="88"/>
                    <a:pt x="238" y="88"/>
                  </a:cubicBezTo>
                  <a:cubicBezTo>
                    <a:pt x="238" y="87"/>
                    <a:pt x="240" y="88"/>
                    <a:pt x="239" y="86"/>
                  </a:cubicBezTo>
                  <a:cubicBezTo>
                    <a:pt x="239" y="86"/>
                    <a:pt x="238" y="85"/>
                    <a:pt x="239" y="85"/>
                  </a:cubicBezTo>
                  <a:cubicBezTo>
                    <a:pt x="239" y="84"/>
                    <a:pt x="239" y="85"/>
                    <a:pt x="240" y="84"/>
                  </a:cubicBezTo>
                  <a:cubicBezTo>
                    <a:pt x="239" y="85"/>
                    <a:pt x="241" y="86"/>
                    <a:pt x="241" y="85"/>
                  </a:cubicBezTo>
                  <a:cubicBezTo>
                    <a:pt x="242" y="85"/>
                    <a:pt x="245" y="83"/>
                    <a:pt x="244" y="82"/>
                  </a:cubicBezTo>
                  <a:cubicBezTo>
                    <a:pt x="244" y="83"/>
                    <a:pt x="238" y="82"/>
                    <a:pt x="239" y="81"/>
                  </a:cubicBezTo>
                  <a:cubicBezTo>
                    <a:pt x="239" y="80"/>
                    <a:pt x="240" y="82"/>
                    <a:pt x="241" y="81"/>
                  </a:cubicBezTo>
                  <a:cubicBezTo>
                    <a:pt x="241" y="81"/>
                    <a:pt x="243" y="80"/>
                    <a:pt x="243" y="80"/>
                  </a:cubicBezTo>
                  <a:cubicBezTo>
                    <a:pt x="243" y="80"/>
                    <a:pt x="242" y="79"/>
                    <a:pt x="242" y="78"/>
                  </a:cubicBezTo>
                  <a:cubicBezTo>
                    <a:pt x="243" y="77"/>
                    <a:pt x="243" y="76"/>
                    <a:pt x="241" y="76"/>
                  </a:cubicBezTo>
                  <a:cubicBezTo>
                    <a:pt x="241" y="76"/>
                    <a:pt x="237" y="74"/>
                    <a:pt x="237" y="74"/>
                  </a:cubicBezTo>
                  <a:cubicBezTo>
                    <a:pt x="238" y="73"/>
                    <a:pt x="239" y="74"/>
                    <a:pt x="240" y="74"/>
                  </a:cubicBezTo>
                  <a:cubicBezTo>
                    <a:pt x="241" y="73"/>
                    <a:pt x="239" y="71"/>
                    <a:pt x="238" y="71"/>
                  </a:cubicBezTo>
                  <a:cubicBezTo>
                    <a:pt x="237" y="70"/>
                    <a:pt x="236" y="69"/>
                    <a:pt x="236" y="68"/>
                  </a:cubicBezTo>
                  <a:cubicBezTo>
                    <a:pt x="235" y="67"/>
                    <a:pt x="238" y="65"/>
                    <a:pt x="237" y="64"/>
                  </a:cubicBezTo>
                  <a:cubicBezTo>
                    <a:pt x="238" y="65"/>
                    <a:pt x="237" y="66"/>
                    <a:pt x="237" y="67"/>
                  </a:cubicBezTo>
                  <a:cubicBezTo>
                    <a:pt x="237" y="67"/>
                    <a:pt x="239" y="69"/>
                    <a:pt x="239" y="69"/>
                  </a:cubicBezTo>
                  <a:cubicBezTo>
                    <a:pt x="241" y="67"/>
                    <a:pt x="239" y="62"/>
                    <a:pt x="242" y="61"/>
                  </a:cubicBezTo>
                  <a:cubicBezTo>
                    <a:pt x="241" y="61"/>
                    <a:pt x="241" y="66"/>
                    <a:pt x="242" y="67"/>
                  </a:cubicBezTo>
                  <a:cubicBezTo>
                    <a:pt x="242" y="69"/>
                    <a:pt x="244" y="69"/>
                    <a:pt x="244" y="71"/>
                  </a:cubicBezTo>
                  <a:cubicBezTo>
                    <a:pt x="244" y="72"/>
                    <a:pt x="241" y="74"/>
                    <a:pt x="242" y="75"/>
                  </a:cubicBezTo>
                  <a:cubicBezTo>
                    <a:pt x="242" y="75"/>
                    <a:pt x="248" y="69"/>
                    <a:pt x="247" y="67"/>
                  </a:cubicBezTo>
                  <a:cubicBezTo>
                    <a:pt x="247" y="65"/>
                    <a:pt x="245" y="64"/>
                    <a:pt x="245" y="62"/>
                  </a:cubicBezTo>
                  <a:cubicBezTo>
                    <a:pt x="244" y="61"/>
                    <a:pt x="245" y="58"/>
                    <a:pt x="247" y="59"/>
                  </a:cubicBezTo>
                  <a:cubicBezTo>
                    <a:pt x="246" y="58"/>
                    <a:pt x="245" y="61"/>
                    <a:pt x="246" y="62"/>
                  </a:cubicBezTo>
                  <a:cubicBezTo>
                    <a:pt x="248" y="64"/>
                    <a:pt x="248" y="65"/>
                    <a:pt x="250" y="62"/>
                  </a:cubicBezTo>
                  <a:cubicBezTo>
                    <a:pt x="251" y="61"/>
                    <a:pt x="253" y="58"/>
                    <a:pt x="252" y="56"/>
                  </a:cubicBezTo>
                  <a:cubicBezTo>
                    <a:pt x="252" y="56"/>
                    <a:pt x="251" y="55"/>
                    <a:pt x="252" y="54"/>
                  </a:cubicBezTo>
                  <a:cubicBezTo>
                    <a:pt x="252" y="54"/>
                    <a:pt x="253" y="52"/>
                    <a:pt x="253" y="52"/>
                  </a:cubicBezTo>
                  <a:cubicBezTo>
                    <a:pt x="253" y="52"/>
                    <a:pt x="253" y="54"/>
                    <a:pt x="253" y="54"/>
                  </a:cubicBezTo>
                  <a:cubicBezTo>
                    <a:pt x="253" y="54"/>
                    <a:pt x="258" y="51"/>
                    <a:pt x="260" y="51"/>
                  </a:cubicBezTo>
                  <a:cubicBezTo>
                    <a:pt x="261" y="50"/>
                    <a:pt x="263" y="51"/>
                    <a:pt x="264" y="51"/>
                  </a:cubicBezTo>
                  <a:cubicBezTo>
                    <a:pt x="266" y="50"/>
                    <a:pt x="265" y="49"/>
                    <a:pt x="265" y="48"/>
                  </a:cubicBezTo>
                  <a:cubicBezTo>
                    <a:pt x="266" y="48"/>
                    <a:pt x="266" y="50"/>
                    <a:pt x="267" y="50"/>
                  </a:cubicBezTo>
                  <a:cubicBezTo>
                    <a:pt x="267" y="50"/>
                    <a:pt x="269" y="49"/>
                    <a:pt x="269" y="49"/>
                  </a:cubicBezTo>
                  <a:cubicBezTo>
                    <a:pt x="271" y="51"/>
                    <a:pt x="275" y="46"/>
                    <a:pt x="272" y="46"/>
                  </a:cubicBezTo>
                  <a:cubicBezTo>
                    <a:pt x="272" y="46"/>
                    <a:pt x="272" y="48"/>
                    <a:pt x="271" y="48"/>
                  </a:cubicBezTo>
                  <a:cubicBezTo>
                    <a:pt x="270" y="48"/>
                    <a:pt x="268" y="44"/>
                    <a:pt x="268" y="44"/>
                  </a:cubicBezTo>
                  <a:cubicBezTo>
                    <a:pt x="269" y="43"/>
                    <a:pt x="268" y="42"/>
                    <a:pt x="269" y="41"/>
                  </a:cubicBezTo>
                  <a:cubicBezTo>
                    <a:pt x="270" y="39"/>
                    <a:pt x="271" y="37"/>
                    <a:pt x="272" y="36"/>
                  </a:cubicBezTo>
                  <a:cubicBezTo>
                    <a:pt x="273" y="36"/>
                    <a:pt x="274" y="35"/>
                    <a:pt x="274" y="35"/>
                  </a:cubicBezTo>
                  <a:cubicBezTo>
                    <a:pt x="276" y="36"/>
                    <a:pt x="277" y="33"/>
                    <a:pt x="278" y="32"/>
                  </a:cubicBezTo>
                  <a:cubicBezTo>
                    <a:pt x="278" y="32"/>
                    <a:pt x="280" y="33"/>
                    <a:pt x="281" y="32"/>
                  </a:cubicBezTo>
                  <a:cubicBezTo>
                    <a:pt x="283" y="31"/>
                    <a:pt x="285" y="31"/>
                    <a:pt x="286" y="30"/>
                  </a:cubicBezTo>
                  <a:cubicBezTo>
                    <a:pt x="287" y="30"/>
                    <a:pt x="289" y="29"/>
                    <a:pt x="288" y="28"/>
                  </a:cubicBezTo>
                  <a:cubicBezTo>
                    <a:pt x="286" y="26"/>
                    <a:pt x="286" y="25"/>
                    <a:pt x="285" y="24"/>
                  </a:cubicBezTo>
                  <a:cubicBezTo>
                    <a:pt x="281" y="23"/>
                    <a:pt x="287" y="14"/>
                    <a:pt x="281" y="14"/>
                  </a:cubicBezTo>
                  <a:cubicBezTo>
                    <a:pt x="280" y="13"/>
                    <a:pt x="279" y="15"/>
                    <a:pt x="278" y="14"/>
                  </a:cubicBezTo>
                  <a:cubicBezTo>
                    <a:pt x="277" y="13"/>
                    <a:pt x="277" y="12"/>
                    <a:pt x="276" y="13"/>
                  </a:cubicBezTo>
                  <a:cubicBezTo>
                    <a:pt x="275" y="14"/>
                    <a:pt x="274" y="16"/>
                    <a:pt x="273" y="17"/>
                  </a:cubicBezTo>
                  <a:cubicBezTo>
                    <a:pt x="272" y="18"/>
                    <a:pt x="272" y="20"/>
                    <a:pt x="271" y="21"/>
                  </a:cubicBezTo>
                  <a:cubicBezTo>
                    <a:pt x="271" y="23"/>
                    <a:pt x="270" y="26"/>
                    <a:pt x="268" y="26"/>
                  </a:cubicBezTo>
                  <a:cubicBezTo>
                    <a:pt x="266" y="26"/>
                    <a:pt x="266" y="28"/>
                    <a:pt x="264" y="28"/>
                  </a:cubicBezTo>
                  <a:cubicBezTo>
                    <a:pt x="259" y="28"/>
                    <a:pt x="254" y="28"/>
                    <a:pt x="249" y="28"/>
                  </a:cubicBezTo>
                  <a:cubicBezTo>
                    <a:pt x="247" y="28"/>
                    <a:pt x="247" y="28"/>
                    <a:pt x="246" y="29"/>
                  </a:cubicBezTo>
                  <a:cubicBezTo>
                    <a:pt x="245" y="31"/>
                    <a:pt x="241" y="33"/>
                    <a:pt x="241" y="34"/>
                  </a:cubicBezTo>
                  <a:cubicBezTo>
                    <a:pt x="242" y="37"/>
                    <a:pt x="239" y="39"/>
                    <a:pt x="237" y="39"/>
                  </a:cubicBezTo>
                  <a:cubicBezTo>
                    <a:pt x="235" y="39"/>
                    <a:pt x="234" y="38"/>
                    <a:pt x="232" y="38"/>
                  </a:cubicBezTo>
                  <a:cubicBezTo>
                    <a:pt x="230" y="38"/>
                    <a:pt x="228" y="39"/>
                    <a:pt x="227" y="39"/>
                  </a:cubicBezTo>
                  <a:cubicBezTo>
                    <a:pt x="227" y="39"/>
                    <a:pt x="227" y="42"/>
                    <a:pt x="228" y="42"/>
                  </a:cubicBezTo>
                  <a:cubicBezTo>
                    <a:pt x="227" y="43"/>
                    <a:pt x="226" y="44"/>
                    <a:pt x="224" y="45"/>
                  </a:cubicBezTo>
                  <a:cubicBezTo>
                    <a:pt x="222" y="46"/>
                    <a:pt x="219" y="48"/>
                    <a:pt x="216" y="49"/>
                  </a:cubicBezTo>
                  <a:cubicBezTo>
                    <a:pt x="213" y="50"/>
                    <a:pt x="210" y="50"/>
                    <a:pt x="207" y="49"/>
                  </a:cubicBezTo>
                  <a:cubicBezTo>
                    <a:pt x="206" y="48"/>
                    <a:pt x="205" y="47"/>
                    <a:pt x="206" y="46"/>
                  </a:cubicBezTo>
                  <a:cubicBezTo>
                    <a:pt x="206" y="46"/>
                    <a:pt x="207" y="44"/>
                    <a:pt x="208" y="44"/>
                  </a:cubicBezTo>
                  <a:cubicBezTo>
                    <a:pt x="208" y="44"/>
                    <a:pt x="208" y="45"/>
                    <a:pt x="208" y="46"/>
                  </a:cubicBezTo>
                  <a:cubicBezTo>
                    <a:pt x="210" y="42"/>
                    <a:pt x="211" y="39"/>
                    <a:pt x="209" y="35"/>
                  </a:cubicBezTo>
                  <a:cubicBezTo>
                    <a:pt x="208" y="34"/>
                    <a:pt x="206" y="36"/>
                    <a:pt x="205" y="36"/>
                  </a:cubicBezTo>
                  <a:cubicBezTo>
                    <a:pt x="204" y="37"/>
                    <a:pt x="204" y="36"/>
                    <a:pt x="203" y="36"/>
                  </a:cubicBezTo>
                  <a:cubicBezTo>
                    <a:pt x="202" y="35"/>
                    <a:pt x="204" y="34"/>
                    <a:pt x="204" y="34"/>
                  </a:cubicBezTo>
                  <a:cubicBezTo>
                    <a:pt x="208" y="30"/>
                    <a:pt x="205" y="26"/>
                    <a:pt x="201" y="25"/>
                  </a:cubicBezTo>
                  <a:cubicBezTo>
                    <a:pt x="198" y="24"/>
                    <a:pt x="198" y="25"/>
                    <a:pt x="196" y="26"/>
                  </a:cubicBezTo>
                  <a:cubicBezTo>
                    <a:pt x="196" y="27"/>
                    <a:pt x="196" y="27"/>
                    <a:pt x="196" y="28"/>
                  </a:cubicBezTo>
                  <a:cubicBezTo>
                    <a:pt x="196" y="29"/>
                    <a:pt x="194" y="28"/>
                    <a:pt x="193" y="28"/>
                  </a:cubicBezTo>
                  <a:cubicBezTo>
                    <a:pt x="192" y="28"/>
                    <a:pt x="190" y="36"/>
                    <a:pt x="190" y="37"/>
                  </a:cubicBezTo>
                  <a:cubicBezTo>
                    <a:pt x="191" y="42"/>
                    <a:pt x="192" y="45"/>
                    <a:pt x="188" y="47"/>
                  </a:cubicBezTo>
                  <a:cubicBezTo>
                    <a:pt x="188" y="48"/>
                    <a:pt x="185" y="49"/>
                    <a:pt x="185" y="48"/>
                  </a:cubicBezTo>
                  <a:cubicBezTo>
                    <a:pt x="185" y="46"/>
                    <a:pt x="184" y="44"/>
                    <a:pt x="184" y="42"/>
                  </a:cubicBezTo>
                  <a:cubicBezTo>
                    <a:pt x="184" y="41"/>
                    <a:pt x="186" y="30"/>
                    <a:pt x="186" y="30"/>
                  </a:cubicBezTo>
                  <a:cubicBezTo>
                    <a:pt x="185" y="30"/>
                    <a:pt x="183" y="32"/>
                    <a:pt x="183" y="31"/>
                  </a:cubicBezTo>
                  <a:cubicBezTo>
                    <a:pt x="183" y="30"/>
                    <a:pt x="186" y="26"/>
                    <a:pt x="187" y="25"/>
                  </a:cubicBezTo>
                  <a:cubicBezTo>
                    <a:pt x="188" y="23"/>
                    <a:pt x="191" y="23"/>
                    <a:pt x="193" y="22"/>
                  </a:cubicBezTo>
                  <a:cubicBezTo>
                    <a:pt x="196" y="22"/>
                    <a:pt x="199" y="23"/>
                    <a:pt x="202" y="23"/>
                  </a:cubicBezTo>
                  <a:cubicBezTo>
                    <a:pt x="205" y="23"/>
                    <a:pt x="201" y="20"/>
                    <a:pt x="199" y="20"/>
                  </a:cubicBezTo>
                  <a:cubicBezTo>
                    <a:pt x="197" y="20"/>
                    <a:pt x="199" y="17"/>
                    <a:pt x="196" y="17"/>
                  </a:cubicBezTo>
                  <a:cubicBezTo>
                    <a:pt x="194" y="18"/>
                    <a:pt x="192" y="19"/>
                    <a:pt x="189" y="19"/>
                  </a:cubicBezTo>
                  <a:cubicBezTo>
                    <a:pt x="187" y="19"/>
                    <a:pt x="185" y="17"/>
                    <a:pt x="183" y="16"/>
                  </a:cubicBezTo>
                  <a:cubicBezTo>
                    <a:pt x="183" y="16"/>
                    <a:pt x="180" y="16"/>
                    <a:pt x="181" y="15"/>
                  </a:cubicBezTo>
                  <a:cubicBezTo>
                    <a:pt x="182" y="15"/>
                    <a:pt x="184" y="14"/>
                    <a:pt x="184" y="13"/>
                  </a:cubicBezTo>
                  <a:cubicBezTo>
                    <a:pt x="184" y="13"/>
                    <a:pt x="176" y="16"/>
                    <a:pt x="175" y="16"/>
                  </a:cubicBezTo>
                  <a:cubicBezTo>
                    <a:pt x="174" y="17"/>
                    <a:pt x="173" y="18"/>
                    <a:pt x="172" y="18"/>
                  </a:cubicBezTo>
                  <a:cubicBezTo>
                    <a:pt x="170" y="18"/>
                    <a:pt x="170" y="16"/>
                    <a:pt x="168" y="16"/>
                  </a:cubicBezTo>
                  <a:cubicBezTo>
                    <a:pt x="167" y="16"/>
                    <a:pt x="162" y="18"/>
                    <a:pt x="165" y="15"/>
                  </a:cubicBezTo>
                  <a:cubicBezTo>
                    <a:pt x="168" y="13"/>
                    <a:pt x="171" y="11"/>
                    <a:pt x="174" y="9"/>
                  </a:cubicBezTo>
                  <a:cubicBezTo>
                    <a:pt x="172" y="9"/>
                    <a:pt x="170" y="7"/>
                    <a:pt x="168" y="9"/>
                  </a:cubicBezTo>
                  <a:cubicBezTo>
                    <a:pt x="165" y="10"/>
                    <a:pt x="164" y="8"/>
                    <a:pt x="161" y="7"/>
                  </a:cubicBezTo>
                  <a:cubicBezTo>
                    <a:pt x="160" y="7"/>
                    <a:pt x="159" y="6"/>
                    <a:pt x="158" y="5"/>
                  </a:cubicBezTo>
                  <a:cubicBezTo>
                    <a:pt x="156" y="5"/>
                    <a:pt x="155" y="6"/>
                    <a:pt x="153" y="6"/>
                  </a:cubicBezTo>
                  <a:cubicBezTo>
                    <a:pt x="152" y="5"/>
                    <a:pt x="150" y="5"/>
                    <a:pt x="150" y="3"/>
                  </a:cubicBezTo>
                  <a:cubicBezTo>
                    <a:pt x="150" y="3"/>
                    <a:pt x="148" y="0"/>
                    <a:pt x="148" y="1"/>
                  </a:cubicBezTo>
                  <a:cubicBezTo>
                    <a:pt x="147" y="1"/>
                    <a:pt x="148" y="4"/>
                    <a:pt x="147" y="4"/>
                  </a:cubicBezTo>
                  <a:cubicBezTo>
                    <a:pt x="146" y="4"/>
                    <a:pt x="145" y="4"/>
                    <a:pt x="145" y="4"/>
                  </a:cubicBezTo>
                  <a:cubicBezTo>
                    <a:pt x="142" y="4"/>
                    <a:pt x="139" y="4"/>
                    <a:pt x="136" y="4"/>
                  </a:cubicBezTo>
                  <a:cubicBezTo>
                    <a:pt x="125" y="4"/>
                    <a:pt x="115" y="4"/>
                    <a:pt x="105" y="4"/>
                  </a:cubicBezTo>
                  <a:cubicBezTo>
                    <a:pt x="80" y="4"/>
                    <a:pt x="55" y="4"/>
                    <a:pt x="30" y="4"/>
                  </a:cubicBezTo>
                  <a:cubicBezTo>
                    <a:pt x="24" y="4"/>
                    <a:pt x="17" y="4"/>
                    <a:pt x="11" y="4"/>
                  </a:cubicBezTo>
                  <a:cubicBezTo>
                    <a:pt x="12" y="5"/>
                    <a:pt x="14" y="13"/>
                    <a:pt x="11" y="14"/>
                  </a:cubicBezTo>
                  <a:cubicBezTo>
                    <a:pt x="9" y="14"/>
                    <a:pt x="8" y="14"/>
                    <a:pt x="10" y="12"/>
                  </a:cubicBezTo>
                  <a:cubicBezTo>
                    <a:pt x="12" y="9"/>
                    <a:pt x="9" y="9"/>
                    <a:pt x="7" y="9"/>
                  </a:cubicBezTo>
                  <a:cubicBezTo>
                    <a:pt x="5" y="9"/>
                    <a:pt x="2" y="7"/>
                    <a:pt x="1" y="7"/>
                  </a:cubicBezTo>
                  <a:cubicBezTo>
                    <a:pt x="0" y="8"/>
                    <a:pt x="2" y="12"/>
                    <a:pt x="2" y="12"/>
                  </a:cubicBezTo>
                  <a:cubicBezTo>
                    <a:pt x="3" y="15"/>
                    <a:pt x="4" y="16"/>
                    <a:pt x="4" y="18"/>
                  </a:cubicBezTo>
                  <a:cubicBezTo>
                    <a:pt x="4" y="19"/>
                    <a:pt x="7" y="21"/>
                    <a:pt x="8" y="21"/>
                  </a:cubicBezTo>
                  <a:cubicBezTo>
                    <a:pt x="7" y="21"/>
                    <a:pt x="6" y="21"/>
                    <a:pt x="5" y="22"/>
                  </a:cubicBezTo>
                  <a:cubicBezTo>
                    <a:pt x="4" y="23"/>
                    <a:pt x="5" y="24"/>
                    <a:pt x="5" y="25"/>
                  </a:cubicBezTo>
                  <a:cubicBezTo>
                    <a:pt x="5" y="28"/>
                    <a:pt x="5" y="30"/>
                    <a:pt x="4" y="32"/>
                  </a:cubicBezTo>
                  <a:cubicBezTo>
                    <a:pt x="4" y="35"/>
                    <a:pt x="3" y="37"/>
                    <a:pt x="2" y="40"/>
                  </a:cubicBezTo>
                  <a:cubicBezTo>
                    <a:pt x="1" y="43"/>
                    <a:pt x="3" y="46"/>
                    <a:pt x="4" y="49"/>
                  </a:cubicBezTo>
                  <a:cubicBezTo>
                    <a:pt x="4" y="52"/>
                    <a:pt x="3" y="54"/>
                    <a:pt x="3" y="56"/>
                  </a:cubicBezTo>
                  <a:cubicBezTo>
                    <a:pt x="3" y="57"/>
                    <a:pt x="4" y="58"/>
                    <a:pt x="4" y="59"/>
                  </a:cubicBezTo>
                  <a:cubicBezTo>
                    <a:pt x="5" y="60"/>
                    <a:pt x="5" y="62"/>
                    <a:pt x="5" y="63"/>
                  </a:cubicBezTo>
                  <a:cubicBezTo>
                    <a:pt x="6" y="66"/>
                    <a:pt x="9" y="67"/>
                    <a:pt x="10" y="70"/>
                  </a:cubicBezTo>
                  <a:cubicBezTo>
                    <a:pt x="11" y="72"/>
                    <a:pt x="11" y="71"/>
                    <a:pt x="12" y="70"/>
                  </a:cubicBezTo>
                  <a:cubicBezTo>
                    <a:pt x="12" y="70"/>
                    <a:pt x="13" y="73"/>
                    <a:pt x="13" y="73"/>
                  </a:cubicBezTo>
                  <a:cubicBezTo>
                    <a:pt x="13" y="73"/>
                    <a:pt x="12" y="72"/>
                    <a:pt x="12" y="73"/>
                  </a:cubicBezTo>
                  <a:cubicBezTo>
                    <a:pt x="12" y="74"/>
                    <a:pt x="12" y="75"/>
                    <a:pt x="13" y="76"/>
                  </a:cubicBezTo>
                  <a:cubicBezTo>
                    <a:pt x="14" y="76"/>
                    <a:pt x="14" y="76"/>
                    <a:pt x="15" y="77"/>
                  </a:cubicBezTo>
                  <a:cubicBezTo>
                    <a:pt x="16" y="78"/>
                    <a:pt x="14" y="79"/>
                    <a:pt x="15" y="80"/>
                  </a:cubicBezTo>
                  <a:cubicBezTo>
                    <a:pt x="17" y="83"/>
                    <a:pt x="21" y="85"/>
                    <a:pt x="21" y="88"/>
                  </a:cubicBezTo>
                  <a:cubicBezTo>
                    <a:pt x="22" y="90"/>
                    <a:pt x="23" y="90"/>
                    <a:pt x="25" y="91"/>
                  </a:cubicBezTo>
                  <a:cubicBezTo>
                    <a:pt x="27" y="92"/>
                    <a:pt x="29" y="93"/>
                    <a:pt x="31" y="93"/>
                  </a:cubicBezTo>
                  <a:cubicBezTo>
                    <a:pt x="33" y="93"/>
                    <a:pt x="35" y="95"/>
                    <a:pt x="36" y="96"/>
                  </a:cubicBezTo>
                  <a:cubicBezTo>
                    <a:pt x="36" y="97"/>
                    <a:pt x="40" y="101"/>
                    <a:pt x="39" y="102"/>
                  </a:cubicBezTo>
                  <a:cubicBezTo>
                    <a:pt x="43" y="101"/>
                    <a:pt x="48" y="100"/>
                    <a:pt x="52" y="101"/>
                  </a:cubicBezTo>
                  <a:cubicBezTo>
                    <a:pt x="58" y="103"/>
                    <a:pt x="63" y="106"/>
                    <a:pt x="68" y="10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3" name="Freeform 642">
              <a:extLst>
                <a:ext uri="{FF2B5EF4-FFF2-40B4-BE49-F238E27FC236}">
                  <a16:creationId xmlns:a16="http://schemas.microsoft.com/office/drawing/2014/main" id="{033137F3-592E-4519-BDC3-C55F84E1DD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6087" y="2254790"/>
              <a:ext cx="2213730" cy="1138130"/>
            </a:xfrm>
            <a:custGeom>
              <a:avLst/>
              <a:gdLst>
                <a:gd name="T0" fmla="*/ 255 w 427"/>
                <a:gd name="T1" fmla="*/ 181 h 219"/>
                <a:gd name="T2" fmla="*/ 299 w 427"/>
                <a:gd name="T3" fmla="*/ 195 h 219"/>
                <a:gd name="T4" fmla="*/ 296 w 427"/>
                <a:gd name="T5" fmla="*/ 215 h 219"/>
                <a:gd name="T6" fmla="*/ 332 w 427"/>
                <a:gd name="T7" fmla="*/ 200 h 219"/>
                <a:gd name="T8" fmla="*/ 366 w 427"/>
                <a:gd name="T9" fmla="*/ 196 h 219"/>
                <a:gd name="T10" fmla="*/ 383 w 427"/>
                <a:gd name="T11" fmla="*/ 200 h 219"/>
                <a:gd name="T12" fmla="*/ 391 w 427"/>
                <a:gd name="T13" fmla="*/ 201 h 219"/>
                <a:gd name="T14" fmla="*/ 380 w 427"/>
                <a:gd name="T15" fmla="*/ 188 h 219"/>
                <a:gd name="T16" fmla="*/ 382 w 427"/>
                <a:gd name="T17" fmla="*/ 176 h 219"/>
                <a:gd name="T18" fmla="*/ 354 w 427"/>
                <a:gd name="T19" fmla="*/ 180 h 219"/>
                <a:gd name="T20" fmla="*/ 414 w 427"/>
                <a:gd name="T21" fmla="*/ 160 h 219"/>
                <a:gd name="T22" fmla="*/ 417 w 427"/>
                <a:gd name="T23" fmla="*/ 144 h 219"/>
                <a:gd name="T24" fmla="*/ 415 w 427"/>
                <a:gd name="T25" fmla="*/ 139 h 219"/>
                <a:gd name="T26" fmla="*/ 394 w 427"/>
                <a:gd name="T27" fmla="*/ 126 h 219"/>
                <a:gd name="T28" fmla="*/ 390 w 427"/>
                <a:gd name="T29" fmla="*/ 110 h 219"/>
                <a:gd name="T30" fmla="*/ 378 w 427"/>
                <a:gd name="T31" fmla="*/ 104 h 219"/>
                <a:gd name="T32" fmla="*/ 364 w 427"/>
                <a:gd name="T33" fmla="*/ 112 h 219"/>
                <a:gd name="T34" fmla="*/ 356 w 427"/>
                <a:gd name="T35" fmla="*/ 107 h 219"/>
                <a:gd name="T36" fmla="*/ 342 w 427"/>
                <a:gd name="T37" fmla="*/ 85 h 219"/>
                <a:gd name="T38" fmla="*/ 314 w 427"/>
                <a:gd name="T39" fmla="*/ 91 h 219"/>
                <a:gd name="T40" fmla="*/ 320 w 427"/>
                <a:gd name="T41" fmla="*/ 116 h 219"/>
                <a:gd name="T42" fmla="*/ 306 w 427"/>
                <a:gd name="T43" fmla="*/ 159 h 219"/>
                <a:gd name="T44" fmla="*/ 292 w 427"/>
                <a:gd name="T45" fmla="*/ 135 h 219"/>
                <a:gd name="T46" fmla="*/ 250 w 427"/>
                <a:gd name="T47" fmla="*/ 119 h 219"/>
                <a:gd name="T48" fmla="*/ 237 w 427"/>
                <a:gd name="T49" fmla="*/ 86 h 219"/>
                <a:gd name="T50" fmla="*/ 246 w 427"/>
                <a:gd name="T51" fmla="*/ 77 h 219"/>
                <a:gd name="T52" fmla="*/ 246 w 427"/>
                <a:gd name="T53" fmla="*/ 70 h 219"/>
                <a:gd name="T54" fmla="*/ 263 w 427"/>
                <a:gd name="T55" fmla="*/ 58 h 219"/>
                <a:gd name="T56" fmla="*/ 276 w 427"/>
                <a:gd name="T57" fmla="*/ 48 h 219"/>
                <a:gd name="T58" fmla="*/ 293 w 427"/>
                <a:gd name="T59" fmla="*/ 36 h 219"/>
                <a:gd name="T60" fmla="*/ 276 w 427"/>
                <a:gd name="T61" fmla="*/ 23 h 219"/>
                <a:gd name="T62" fmla="*/ 262 w 427"/>
                <a:gd name="T63" fmla="*/ 35 h 219"/>
                <a:gd name="T64" fmla="*/ 252 w 427"/>
                <a:gd name="T65" fmla="*/ 23 h 219"/>
                <a:gd name="T66" fmla="*/ 241 w 427"/>
                <a:gd name="T67" fmla="*/ 10 h 219"/>
                <a:gd name="T68" fmla="*/ 223 w 427"/>
                <a:gd name="T69" fmla="*/ 6 h 219"/>
                <a:gd name="T70" fmla="*/ 232 w 427"/>
                <a:gd name="T71" fmla="*/ 27 h 219"/>
                <a:gd name="T72" fmla="*/ 226 w 427"/>
                <a:gd name="T73" fmla="*/ 40 h 219"/>
                <a:gd name="T74" fmla="*/ 218 w 427"/>
                <a:gd name="T75" fmla="*/ 37 h 219"/>
                <a:gd name="T76" fmla="*/ 164 w 427"/>
                <a:gd name="T77" fmla="*/ 29 h 219"/>
                <a:gd name="T78" fmla="*/ 166 w 427"/>
                <a:gd name="T79" fmla="*/ 41 h 219"/>
                <a:gd name="T80" fmla="*/ 160 w 427"/>
                <a:gd name="T81" fmla="*/ 40 h 219"/>
                <a:gd name="T82" fmla="*/ 133 w 427"/>
                <a:gd name="T83" fmla="*/ 30 h 219"/>
                <a:gd name="T84" fmla="*/ 83 w 427"/>
                <a:gd name="T85" fmla="*/ 23 h 219"/>
                <a:gd name="T86" fmla="*/ 71 w 427"/>
                <a:gd name="T87" fmla="*/ 18 h 219"/>
                <a:gd name="T88" fmla="*/ 50 w 427"/>
                <a:gd name="T89" fmla="*/ 24 h 219"/>
                <a:gd name="T90" fmla="*/ 49 w 427"/>
                <a:gd name="T91" fmla="*/ 22 h 219"/>
                <a:gd name="T92" fmla="*/ 29 w 427"/>
                <a:gd name="T93" fmla="*/ 23 h 219"/>
                <a:gd name="T94" fmla="*/ 21 w 427"/>
                <a:gd name="T95" fmla="*/ 28 h 219"/>
                <a:gd name="T96" fmla="*/ 3 w 427"/>
                <a:gd name="T97" fmla="*/ 97 h 219"/>
                <a:gd name="T98" fmla="*/ 40 w 427"/>
                <a:gd name="T99" fmla="*/ 116 h 219"/>
                <a:gd name="T100" fmla="*/ 53 w 427"/>
                <a:gd name="T101" fmla="*/ 141 h 219"/>
                <a:gd name="T102" fmla="*/ 62 w 427"/>
                <a:gd name="T103" fmla="*/ 150 h 219"/>
                <a:gd name="T104" fmla="*/ 67 w 427"/>
                <a:gd name="T105" fmla="*/ 160 h 219"/>
                <a:gd name="T106" fmla="*/ 80 w 427"/>
                <a:gd name="T107" fmla="*/ 166 h 219"/>
                <a:gd name="T108" fmla="*/ 133 w 427"/>
                <a:gd name="T109" fmla="*/ 176 h 219"/>
                <a:gd name="T110" fmla="*/ 97 w 427"/>
                <a:gd name="T111" fmla="*/ 57 h 219"/>
                <a:gd name="T112" fmla="*/ 87 w 427"/>
                <a:gd name="T113" fmla="*/ 51 h 219"/>
                <a:gd name="T114" fmla="*/ 113 w 427"/>
                <a:gd name="T115" fmla="*/ 49 h 219"/>
                <a:gd name="T116" fmla="*/ 142 w 427"/>
                <a:gd name="T117" fmla="*/ 85 h 219"/>
                <a:gd name="T118" fmla="*/ 131 w 427"/>
                <a:gd name="T119" fmla="*/ 85 h 219"/>
                <a:gd name="T120" fmla="*/ 160 w 427"/>
                <a:gd name="T121" fmla="*/ 78 h 219"/>
                <a:gd name="T122" fmla="*/ 210 w 427"/>
                <a:gd name="T123" fmla="*/ 150 h 219"/>
                <a:gd name="T124" fmla="*/ 222 w 427"/>
                <a:gd name="T125" fmla="*/ 1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7" h="219">
                  <a:moveTo>
                    <a:pt x="229" y="174"/>
                  </a:moveTo>
                  <a:cubicBezTo>
                    <a:pt x="229" y="174"/>
                    <a:pt x="229" y="173"/>
                    <a:pt x="229" y="173"/>
                  </a:cubicBezTo>
                  <a:cubicBezTo>
                    <a:pt x="229" y="173"/>
                    <a:pt x="232" y="177"/>
                    <a:pt x="232" y="177"/>
                  </a:cubicBezTo>
                  <a:cubicBezTo>
                    <a:pt x="234" y="177"/>
                    <a:pt x="235" y="178"/>
                    <a:pt x="236" y="178"/>
                  </a:cubicBezTo>
                  <a:cubicBezTo>
                    <a:pt x="238" y="178"/>
                    <a:pt x="238" y="177"/>
                    <a:pt x="239" y="178"/>
                  </a:cubicBezTo>
                  <a:cubicBezTo>
                    <a:pt x="242" y="179"/>
                    <a:pt x="244" y="180"/>
                    <a:pt x="246" y="181"/>
                  </a:cubicBezTo>
                  <a:cubicBezTo>
                    <a:pt x="247" y="182"/>
                    <a:pt x="248" y="181"/>
                    <a:pt x="249" y="181"/>
                  </a:cubicBezTo>
                  <a:cubicBezTo>
                    <a:pt x="250" y="180"/>
                    <a:pt x="251" y="180"/>
                    <a:pt x="252" y="180"/>
                  </a:cubicBezTo>
                  <a:cubicBezTo>
                    <a:pt x="253" y="180"/>
                    <a:pt x="254" y="181"/>
                    <a:pt x="255" y="181"/>
                  </a:cubicBezTo>
                  <a:cubicBezTo>
                    <a:pt x="257" y="181"/>
                    <a:pt x="258" y="180"/>
                    <a:pt x="259" y="179"/>
                  </a:cubicBezTo>
                  <a:cubicBezTo>
                    <a:pt x="260" y="178"/>
                    <a:pt x="263" y="175"/>
                    <a:pt x="264" y="175"/>
                  </a:cubicBezTo>
                  <a:cubicBezTo>
                    <a:pt x="264" y="175"/>
                    <a:pt x="265" y="176"/>
                    <a:pt x="265" y="176"/>
                  </a:cubicBezTo>
                  <a:cubicBezTo>
                    <a:pt x="267" y="176"/>
                    <a:pt x="268" y="176"/>
                    <a:pt x="269" y="176"/>
                  </a:cubicBezTo>
                  <a:cubicBezTo>
                    <a:pt x="273" y="176"/>
                    <a:pt x="272" y="179"/>
                    <a:pt x="274" y="181"/>
                  </a:cubicBezTo>
                  <a:cubicBezTo>
                    <a:pt x="275" y="182"/>
                    <a:pt x="279" y="181"/>
                    <a:pt x="279" y="183"/>
                  </a:cubicBezTo>
                  <a:cubicBezTo>
                    <a:pt x="279" y="185"/>
                    <a:pt x="280" y="187"/>
                    <a:pt x="281" y="189"/>
                  </a:cubicBezTo>
                  <a:cubicBezTo>
                    <a:pt x="281" y="194"/>
                    <a:pt x="290" y="193"/>
                    <a:pt x="293" y="194"/>
                  </a:cubicBezTo>
                  <a:cubicBezTo>
                    <a:pt x="295" y="194"/>
                    <a:pt x="298" y="194"/>
                    <a:pt x="299" y="195"/>
                  </a:cubicBezTo>
                  <a:cubicBezTo>
                    <a:pt x="300" y="196"/>
                    <a:pt x="305" y="201"/>
                    <a:pt x="304" y="201"/>
                  </a:cubicBezTo>
                  <a:cubicBezTo>
                    <a:pt x="302" y="203"/>
                    <a:pt x="302" y="203"/>
                    <a:pt x="300" y="202"/>
                  </a:cubicBezTo>
                  <a:cubicBezTo>
                    <a:pt x="299" y="201"/>
                    <a:pt x="295" y="199"/>
                    <a:pt x="295" y="199"/>
                  </a:cubicBezTo>
                  <a:cubicBezTo>
                    <a:pt x="295" y="200"/>
                    <a:pt x="298" y="201"/>
                    <a:pt x="297" y="203"/>
                  </a:cubicBezTo>
                  <a:cubicBezTo>
                    <a:pt x="296" y="204"/>
                    <a:pt x="295" y="206"/>
                    <a:pt x="295" y="207"/>
                  </a:cubicBezTo>
                  <a:cubicBezTo>
                    <a:pt x="295" y="209"/>
                    <a:pt x="295" y="210"/>
                    <a:pt x="294" y="211"/>
                  </a:cubicBezTo>
                  <a:cubicBezTo>
                    <a:pt x="294" y="212"/>
                    <a:pt x="291" y="213"/>
                    <a:pt x="291" y="213"/>
                  </a:cubicBezTo>
                  <a:cubicBezTo>
                    <a:pt x="290" y="214"/>
                    <a:pt x="287" y="219"/>
                    <a:pt x="291" y="219"/>
                  </a:cubicBezTo>
                  <a:cubicBezTo>
                    <a:pt x="292" y="219"/>
                    <a:pt x="294" y="217"/>
                    <a:pt x="296" y="215"/>
                  </a:cubicBezTo>
                  <a:cubicBezTo>
                    <a:pt x="298" y="214"/>
                    <a:pt x="299" y="216"/>
                    <a:pt x="301" y="215"/>
                  </a:cubicBezTo>
                  <a:cubicBezTo>
                    <a:pt x="304" y="215"/>
                    <a:pt x="305" y="213"/>
                    <a:pt x="308" y="213"/>
                  </a:cubicBezTo>
                  <a:cubicBezTo>
                    <a:pt x="308" y="211"/>
                    <a:pt x="308" y="212"/>
                    <a:pt x="306" y="211"/>
                  </a:cubicBezTo>
                  <a:cubicBezTo>
                    <a:pt x="305" y="211"/>
                    <a:pt x="305" y="210"/>
                    <a:pt x="306" y="210"/>
                  </a:cubicBezTo>
                  <a:cubicBezTo>
                    <a:pt x="307" y="208"/>
                    <a:pt x="308" y="207"/>
                    <a:pt x="311" y="207"/>
                  </a:cubicBezTo>
                  <a:cubicBezTo>
                    <a:pt x="312" y="207"/>
                    <a:pt x="315" y="205"/>
                    <a:pt x="317" y="206"/>
                  </a:cubicBezTo>
                  <a:cubicBezTo>
                    <a:pt x="319" y="207"/>
                    <a:pt x="320" y="203"/>
                    <a:pt x="322" y="206"/>
                  </a:cubicBezTo>
                  <a:cubicBezTo>
                    <a:pt x="324" y="204"/>
                    <a:pt x="325" y="203"/>
                    <a:pt x="327" y="201"/>
                  </a:cubicBezTo>
                  <a:cubicBezTo>
                    <a:pt x="329" y="200"/>
                    <a:pt x="330" y="200"/>
                    <a:pt x="332" y="200"/>
                  </a:cubicBezTo>
                  <a:cubicBezTo>
                    <a:pt x="335" y="200"/>
                    <a:pt x="339" y="200"/>
                    <a:pt x="342" y="200"/>
                  </a:cubicBezTo>
                  <a:cubicBezTo>
                    <a:pt x="345" y="200"/>
                    <a:pt x="346" y="201"/>
                    <a:pt x="347" y="199"/>
                  </a:cubicBezTo>
                  <a:cubicBezTo>
                    <a:pt x="348" y="198"/>
                    <a:pt x="349" y="199"/>
                    <a:pt x="350" y="198"/>
                  </a:cubicBezTo>
                  <a:cubicBezTo>
                    <a:pt x="351" y="196"/>
                    <a:pt x="352" y="195"/>
                    <a:pt x="352" y="193"/>
                  </a:cubicBezTo>
                  <a:cubicBezTo>
                    <a:pt x="353" y="191"/>
                    <a:pt x="353" y="190"/>
                    <a:pt x="354" y="188"/>
                  </a:cubicBezTo>
                  <a:cubicBezTo>
                    <a:pt x="355" y="187"/>
                    <a:pt x="356" y="186"/>
                    <a:pt x="357" y="185"/>
                  </a:cubicBezTo>
                  <a:cubicBezTo>
                    <a:pt x="358" y="184"/>
                    <a:pt x="359" y="187"/>
                    <a:pt x="361" y="186"/>
                  </a:cubicBezTo>
                  <a:cubicBezTo>
                    <a:pt x="363" y="184"/>
                    <a:pt x="365" y="187"/>
                    <a:pt x="365" y="189"/>
                  </a:cubicBezTo>
                  <a:cubicBezTo>
                    <a:pt x="365" y="190"/>
                    <a:pt x="364" y="196"/>
                    <a:pt x="366" y="196"/>
                  </a:cubicBezTo>
                  <a:cubicBezTo>
                    <a:pt x="367" y="197"/>
                    <a:pt x="368" y="199"/>
                    <a:pt x="369" y="201"/>
                  </a:cubicBezTo>
                  <a:cubicBezTo>
                    <a:pt x="370" y="199"/>
                    <a:pt x="381" y="196"/>
                    <a:pt x="381" y="196"/>
                  </a:cubicBezTo>
                  <a:cubicBezTo>
                    <a:pt x="381" y="195"/>
                    <a:pt x="380" y="195"/>
                    <a:pt x="380" y="194"/>
                  </a:cubicBezTo>
                  <a:cubicBezTo>
                    <a:pt x="380" y="194"/>
                    <a:pt x="382" y="196"/>
                    <a:pt x="382" y="196"/>
                  </a:cubicBezTo>
                  <a:cubicBezTo>
                    <a:pt x="382" y="197"/>
                    <a:pt x="380" y="197"/>
                    <a:pt x="380" y="197"/>
                  </a:cubicBezTo>
                  <a:cubicBezTo>
                    <a:pt x="380" y="197"/>
                    <a:pt x="386" y="198"/>
                    <a:pt x="386" y="198"/>
                  </a:cubicBezTo>
                  <a:cubicBezTo>
                    <a:pt x="386" y="198"/>
                    <a:pt x="386" y="198"/>
                    <a:pt x="386" y="198"/>
                  </a:cubicBezTo>
                  <a:cubicBezTo>
                    <a:pt x="386" y="198"/>
                    <a:pt x="386" y="199"/>
                    <a:pt x="386" y="199"/>
                  </a:cubicBezTo>
                  <a:cubicBezTo>
                    <a:pt x="385" y="199"/>
                    <a:pt x="384" y="199"/>
                    <a:pt x="383" y="200"/>
                  </a:cubicBezTo>
                  <a:cubicBezTo>
                    <a:pt x="383" y="201"/>
                    <a:pt x="382" y="198"/>
                    <a:pt x="382" y="198"/>
                  </a:cubicBezTo>
                  <a:cubicBezTo>
                    <a:pt x="381" y="198"/>
                    <a:pt x="381" y="199"/>
                    <a:pt x="381" y="199"/>
                  </a:cubicBezTo>
                  <a:cubicBezTo>
                    <a:pt x="381" y="199"/>
                    <a:pt x="381" y="198"/>
                    <a:pt x="380" y="199"/>
                  </a:cubicBezTo>
                  <a:cubicBezTo>
                    <a:pt x="379" y="200"/>
                    <a:pt x="378" y="200"/>
                    <a:pt x="377" y="201"/>
                  </a:cubicBezTo>
                  <a:cubicBezTo>
                    <a:pt x="375" y="202"/>
                    <a:pt x="371" y="205"/>
                    <a:pt x="373" y="208"/>
                  </a:cubicBezTo>
                  <a:cubicBezTo>
                    <a:pt x="376" y="210"/>
                    <a:pt x="378" y="208"/>
                    <a:pt x="379" y="207"/>
                  </a:cubicBezTo>
                  <a:cubicBezTo>
                    <a:pt x="380" y="206"/>
                    <a:pt x="384" y="203"/>
                    <a:pt x="384" y="202"/>
                  </a:cubicBezTo>
                  <a:cubicBezTo>
                    <a:pt x="384" y="203"/>
                    <a:pt x="386" y="204"/>
                    <a:pt x="387" y="203"/>
                  </a:cubicBezTo>
                  <a:cubicBezTo>
                    <a:pt x="387" y="202"/>
                    <a:pt x="390" y="201"/>
                    <a:pt x="391" y="201"/>
                  </a:cubicBezTo>
                  <a:cubicBezTo>
                    <a:pt x="393" y="200"/>
                    <a:pt x="395" y="199"/>
                    <a:pt x="397" y="199"/>
                  </a:cubicBezTo>
                  <a:cubicBezTo>
                    <a:pt x="398" y="199"/>
                    <a:pt x="398" y="199"/>
                    <a:pt x="398" y="198"/>
                  </a:cubicBezTo>
                  <a:cubicBezTo>
                    <a:pt x="397" y="197"/>
                    <a:pt x="398" y="197"/>
                    <a:pt x="398" y="197"/>
                  </a:cubicBezTo>
                  <a:cubicBezTo>
                    <a:pt x="398" y="196"/>
                    <a:pt x="396" y="197"/>
                    <a:pt x="395" y="196"/>
                  </a:cubicBezTo>
                  <a:cubicBezTo>
                    <a:pt x="394" y="196"/>
                    <a:pt x="395" y="194"/>
                    <a:pt x="393" y="196"/>
                  </a:cubicBezTo>
                  <a:cubicBezTo>
                    <a:pt x="391" y="197"/>
                    <a:pt x="387" y="196"/>
                    <a:pt x="385" y="195"/>
                  </a:cubicBezTo>
                  <a:cubicBezTo>
                    <a:pt x="384" y="195"/>
                    <a:pt x="385" y="193"/>
                    <a:pt x="384" y="193"/>
                  </a:cubicBezTo>
                  <a:cubicBezTo>
                    <a:pt x="384" y="193"/>
                    <a:pt x="382" y="193"/>
                    <a:pt x="381" y="192"/>
                  </a:cubicBezTo>
                  <a:cubicBezTo>
                    <a:pt x="380" y="192"/>
                    <a:pt x="380" y="189"/>
                    <a:pt x="380" y="188"/>
                  </a:cubicBezTo>
                  <a:cubicBezTo>
                    <a:pt x="380" y="187"/>
                    <a:pt x="378" y="188"/>
                    <a:pt x="377" y="187"/>
                  </a:cubicBezTo>
                  <a:cubicBezTo>
                    <a:pt x="377" y="187"/>
                    <a:pt x="379" y="185"/>
                    <a:pt x="379" y="185"/>
                  </a:cubicBezTo>
                  <a:cubicBezTo>
                    <a:pt x="380" y="184"/>
                    <a:pt x="380" y="181"/>
                    <a:pt x="378" y="181"/>
                  </a:cubicBezTo>
                  <a:cubicBezTo>
                    <a:pt x="378" y="181"/>
                    <a:pt x="376" y="185"/>
                    <a:pt x="375" y="183"/>
                  </a:cubicBezTo>
                  <a:cubicBezTo>
                    <a:pt x="375" y="181"/>
                    <a:pt x="374" y="182"/>
                    <a:pt x="373" y="181"/>
                  </a:cubicBezTo>
                  <a:cubicBezTo>
                    <a:pt x="373" y="180"/>
                    <a:pt x="376" y="181"/>
                    <a:pt x="376" y="181"/>
                  </a:cubicBezTo>
                  <a:cubicBezTo>
                    <a:pt x="378" y="181"/>
                    <a:pt x="379" y="180"/>
                    <a:pt x="380" y="180"/>
                  </a:cubicBezTo>
                  <a:cubicBezTo>
                    <a:pt x="381" y="179"/>
                    <a:pt x="382" y="179"/>
                    <a:pt x="383" y="179"/>
                  </a:cubicBezTo>
                  <a:cubicBezTo>
                    <a:pt x="384" y="178"/>
                    <a:pt x="382" y="176"/>
                    <a:pt x="382" y="176"/>
                  </a:cubicBezTo>
                  <a:cubicBezTo>
                    <a:pt x="382" y="176"/>
                    <a:pt x="383" y="176"/>
                    <a:pt x="383" y="176"/>
                  </a:cubicBezTo>
                  <a:cubicBezTo>
                    <a:pt x="383" y="176"/>
                    <a:pt x="379" y="174"/>
                    <a:pt x="379" y="174"/>
                  </a:cubicBezTo>
                  <a:cubicBezTo>
                    <a:pt x="377" y="173"/>
                    <a:pt x="375" y="173"/>
                    <a:pt x="373" y="174"/>
                  </a:cubicBezTo>
                  <a:cubicBezTo>
                    <a:pt x="369" y="175"/>
                    <a:pt x="366" y="176"/>
                    <a:pt x="363" y="178"/>
                  </a:cubicBezTo>
                  <a:cubicBezTo>
                    <a:pt x="360" y="179"/>
                    <a:pt x="358" y="181"/>
                    <a:pt x="355" y="183"/>
                  </a:cubicBezTo>
                  <a:cubicBezTo>
                    <a:pt x="354" y="184"/>
                    <a:pt x="353" y="185"/>
                    <a:pt x="352" y="187"/>
                  </a:cubicBezTo>
                  <a:cubicBezTo>
                    <a:pt x="352" y="187"/>
                    <a:pt x="348" y="189"/>
                    <a:pt x="348" y="189"/>
                  </a:cubicBezTo>
                  <a:cubicBezTo>
                    <a:pt x="348" y="188"/>
                    <a:pt x="353" y="184"/>
                    <a:pt x="354" y="183"/>
                  </a:cubicBezTo>
                  <a:cubicBezTo>
                    <a:pt x="354" y="182"/>
                    <a:pt x="355" y="181"/>
                    <a:pt x="354" y="180"/>
                  </a:cubicBezTo>
                  <a:cubicBezTo>
                    <a:pt x="353" y="180"/>
                    <a:pt x="351" y="179"/>
                    <a:pt x="350" y="179"/>
                  </a:cubicBezTo>
                  <a:cubicBezTo>
                    <a:pt x="351" y="179"/>
                    <a:pt x="353" y="180"/>
                    <a:pt x="354" y="180"/>
                  </a:cubicBezTo>
                  <a:cubicBezTo>
                    <a:pt x="356" y="181"/>
                    <a:pt x="358" y="178"/>
                    <a:pt x="359" y="177"/>
                  </a:cubicBezTo>
                  <a:cubicBezTo>
                    <a:pt x="360" y="176"/>
                    <a:pt x="361" y="174"/>
                    <a:pt x="363" y="173"/>
                  </a:cubicBezTo>
                  <a:cubicBezTo>
                    <a:pt x="365" y="173"/>
                    <a:pt x="367" y="174"/>
                    <a:pt x="368" y="172"/>
                  </a:cubicBezTo>
                  <a:cubicBezTo>
                    <a:pt x="369" y="168"/>
                    <a:pt x="371" y="167"/>
                    <a:pt x="375" y="167"/>
                  </a:cubicBezTo>
                  <a:cubicBezTo>
                    <a:pt x="379" y="167"/>
                    <a:pt x="383" y="167"/>
                    <a:pt x="387" y="167"/>
                  </a:cubicBezTo>
                  <a:cubicBezTo>
                    <a:pt x="394" y="167"/>
                    <a:pt x="404" y="169"/>
                    <a:pt x="409" y="163"/>
                  </a:cubicBezTo>
                  <a:cubicBezTo>
                    <a:pt x="411" y="161"/>
                    <a:pt x="412" y="160"/>
                    <a:pt x="414" y="160"/>
                  </a:cubicBezTo>
                  <a:cubicBezTo>
                    <a:pt x="416" y="160"/>
                    <a:pt x="418" y="160"/>
                    <a:pt x="421" y="158"/>
                  </a:cubicBezTo>
                  <a:cubicBezTo>
                    <a:pt x="422" y="158"/>
                    <a:pt x="425" y="156"/>
                    <a:pt x="425" y="155"/>
                  </a:cubicBezTo>
                  <a:cubicBezTo>
                    <a:pt x="427" y="152"/>
                    <a:pt x="422" y="153"/>
                    <a:pt x="422" y="152"/>
                  </a:cubicBezTo>
                  <a:cubicBezTo>
                    <a:pt x="422" y="151"/>
                    <a:pt x="424" y="151"/>
                    <a:pt x="424" y="151"/>
                  </a:cubicBezTo>
                  <a:cubicBezTo>
                    <a:pt x="425" y="150"/>
                    <a:pt x="424" y="149"/>
                    <a:pt x="424" y="148"/>
                  </a:cubicBezTo>
                  <a:cubicBezTo>
                    <a:pt x="424" y="148"/>
                    <a:pt x="425" y="147"/>
                    <a:pt x="425" y="147"/>
                  </a:cubicBezTo>
                  <a:cubicBezTo>
                    <a:pt x="425" y="146"/>
                    <a:pt x="423" y="145"/>
                    <a:pt x="423" y="145"/>
                  </a:cubicBezTo>
                  <a:cubicBezTo>
                    <a:pt x="422" y="144"/>
                    <a:pt x="421" y="144"/>
                    <a:pt x="421" y="143"/>
                  </a:cubicBezTo>
                  <a:cubicBezTo>
                    <a:pt x="420" y="143"/>
                    <a:pt x="418" y="146"/>
                    <a:pt x="417" y="144"/>
                  </a:cubicBezTo>
                  <a:cubicBezTo>
                    <a:pt x="417" y="144"/>
                    <a:pt x="419" y="143"/>
                    <a:pt x="418" y="143"/>
                  </a:cubicBezTo>
                  <a:cubicBezTo>
                    <a:pt x="418" y="142"/>
                    <a:pt x="417" y="141"/>
                    <a:pt x="416" y="141"/>
                  </a:cubicBezTo>
                  <a:cubicBezTo>
                    <a:pt x="415" y="140"/>
                    <a:pt x="411" y="141"/>
                    <a:pt x="410" y="142"/>
                  </a:cubicBezTo>
                  <a:cubicBezTo>
                    <a:pt x="409" y="144"/>
                    <a:pt x="406" y="145"/>
                    <a:pt x="404" y="146"/>
                  </a:cubicBezTo>
                  <a:cubicBezTo>
                    <a:pt x="403" y="146"/>
                    <a:pt x="400" y="144"/>
                    <a:pt x="400" y="143"/>
                  </a:cubicBezTo>
                  <a:cubicBezTo>
                    <a:pt x="400" y="142"/>
                    <a:pt x="403" y="145"/>
                    <a:pt x="403" y="145"/>
                  </a:cubicBezTo>
                  <a:cubicBezTo>
                    <a:pt x="404" y="145"/>
                    <a:pt x="408" y="142"/>
                    <a:pt x="408" y="142"/>
                  </a:cubicBezTo>
                  <a:cubicBezTo>
                    <a:pt x="408" y="142"/>
                    <a:pt x="406" y="141"/>
                    <a:pt x="406" y="141"/>
                  </a:cubicBezTo>
                  <a:cubicBezTo>
                    <a:pt x="409" y="140"/>
                    <a:pt x="412" y="140"/>
                    <a:pt x="415" y="139"/>
                  </a:cubicBezTo>
                  <a:cubicBezTo>
                    <a:pt x="415" y="139"/>
                    <a:pt x="417" y="138"/>
                    <a:pt x="416" y="137"/>
                  </a:cubicBezTo>
                  <a:cubicBezTo>
                    <a:pt x="416" y="137"/>
                    <a:pt x="414" y="135"/>
                    <a:pt x="414" y="135"/>
                  </a:cubicBezTo>
                  <a:cubicBezTo>
                    <a:pt x="412" y="136"/>
                    <a:pt x="410" y="136"/>
                    <a:pt x="409" y="134"/>
                  </a:cubicBezTo>
                  <a:cubicBezTo>
                    <a:pt x="408" y="134"/>
                    <a:pt x="404" y="137"/>
                    <a:pt x="404" y="136"/>
                  </a:cubicBezTo>
                  <a:cubicBezTo>
                    <a:pt x="404" y="136"/>
                    <a:pt x="407" y="133"/>
                    <a:pt x="404" y="134"/>
                  </a:cubicBezTo>
                  <a:cubicBezTo>
                    <a:pt x="404" y="134"/>
                    <a:pt x="400" y="135"/>
                    <a:pt x="400" y="135"/>
                  </a:cubicBezTo>
                  <a:cubicBezTo>
                    <a:pt x="401" y="133"/>
                    <a:pt x="404" y="133"/>
                    <a:pt x="402" y="130"/>
                  </a:cubicBezTo>
                  <a:cubicBezTo>
                    <a:pt x="402" y="130"/>
                    <a:pt x="398" y="128"/>
                    <a:pt x="398" y="128"/>
                  </a:cubicBezTo>
                  <a:cubicBezTo>
                    <a:pt x="396" y="128"/>
                    <a:pt x="396" y="126"/>
                    <a:pt x="394" y="126"/>
                  </a:cubicBezTo>
                  <a:cubicBezTo>
                    <a:pt x="395" y="126"/>
                    <a:pt x="392" y="122"/>
                    <a:pt x="392" y="122"/>
                  </a:cubicBezTo>
                  <a:cubicBezTo>
                    <a:pt x="392" y="122"/>
                    <a:pt x="393" y="123"/>
                    <a:pt x="394" y="123"/>
                  </a:cubicBezTo>
                  <a:cubicBezTo>
                    <a:pt x="395" y="124"/>
                    <a:pt x="395" y="122"/>
                    <a:pt x="396" y="122"/>
                  </a:cubicBezTo>
                  <a:cubicBezTo>
                    <a:pt x="400" y="121"/>
                    <a:pt x="393" y="118"/>
                    <a:pt x="392" y="117"/>
                  </a:cubicBezTo>
                  <a:cubicBezTo>
                    <a:pt x="392" y="118"/>
                    <a:pt x="394" y="116"/>
                    <a:pt x="394" y="116"/>
                  </a:cubicBezTo>
                  <a:cubicBezTo>
                    <a:pt x="395" y="115"/>
                    <a:pt x="393" y="115"/>
                    <a:pt x="392" y="114"/>
                  </a:cubicBezTo>
                  <a:cubicBezTo>
                    <a:pt x="392" y="114"/>
                    <a:pt x="391" y="113"/>
                    <a:pt x="390" y="113"/>
                  </a:cubicBezTo>
                  <a:cubicBezTo>
                    <a:pt x="390" y="113"/>
                    <a:pt x="388" y="113"/>
                    <a:pt x="388" y="113"/>
                  </a:cubicBezTo>
                  <a:cubicBezTo>
                    <a:pt x="389" y="112"/>
                    <a:pt x="391" y="113"/>
                    <a:pt x="390" y="110"/>
                  </a:cubicBezTo>
                  <a:cubicBezTo>
                    <a:pt x="389" y="110"/>
                    <a:pt x="386" y="111"/>
                    <a:pt x="386" y="111"/>
                  </a:cubicBezTo>
                  <a:cubicBezTo>
                    <a:pt x="386" y="110"/>
                    <a:pt x="389" y="110"/>
                    <a:pt x="388" y="108"/>
                  </a:cubicBezTo>
                  <a:cubicBezTo>
                    <a:pt x="388" y="107"/>
                    <a:pt x="388" y="106"/>
                    <a:pt x="387" y="105"/>
                  </a:cubicBezTo>
                  <a:cubicBezTo>
                    <a:pt x="387" y="105"/>
                    <a:pt x="386" y="106"/>
                    <a:pt x="386" y="105"/>
                  </a:cubicBezTo>
                  <a:cubicBezTo>
                    <a:pt x="386" y="106"/>
                    <a:pt x="384" y="102"/>
                    <a:pt x="384" y="102"/>
                  </a:cubicBezTo>
                  <a:cubicBezTo>
                    <a:pt x="383" y="100"/>
                    <a:pt x="382" y="99"/>
                    <a:pt x="382" y="98"/>
                  </a:cubicBezTo>
                  <a:cubicBezTo>
                    <a:pt x="381" y="96"/>
                    <a:pt x="381" y="94"/>
                    <a:pt x="379" y="97"/>
                  </a:cubicBezTo>
                  <a:cubicBezTo>
                    <a:pt x="379" y="97"/>
                    <a:pt x="378" y="101"/>
                    <a:pt x="379" y="100"/>
                  </a:cubicBezTo>
                  <a:cubicBezTo>
                    <a:pt x="375" y="101"/>
                    <a:pt x="377" y="101"/>
                    <a:pt x="378" y="104"/>
                  </a:cubicBezTo>
                  <a:cubicBezTo>
                    <a:pt x="378" y="103"/>
                    <a:pt x="377" y="103"/>
                    <a:pt x="377" y="104"/>
                  </a:cubicBezTo>
                  <a:cubicBezTo>
                    <a:pt x="376" y="104"/>
                    <a:pt x="376" y="104"/>
                    <a:pt x="375" y="105"/>
                  </a:cubicBezTo>
                  <a:cubicBezTo>
                    <a:pt x="375" y="105"/>
                    <a:pt x="377" y="106"/>
                    <a:pt x="377" y="106"/>
                  </a:cubicBezTo>
                  <a:cubicBezTo>
                    <a:pt x="376" y="107"/>
                    <a:pt x="374" y="106"/>
                    <a:pt x="374" y="107"/>
                  </a:cubicBezTo>
                  <a:cubicBezTo>
                    <a:pt x="373" y="108"/>
                    <a:pt x="375" y="110"/>
                    <a:pt x="373" y="111"/>
                  </a:cubicBezTo>
                  <a:cubicBezTo>
                    <a:pt x="374" y="111"/>
                    <a:pt x="372" y="107"/>
                    <a:pt x="370" y="109"/>
                  </a:cubicBezTo>
                  <a:cubicBezTo>
                    <a:pt x="370" y="110"/>
                    <a:pt x="366" y="113"/>
                    <a:pt x="366" y="113"/>
                  </a:cubicBezTo>
                  <a:cubicBezTo>
                    <a:pt x="365" y="113"/>
                    <a:pt x="365" y="112"/>
                    <a:pt x="365" y="111"/>
                  </a:cubicBezTo>
                  <a:cubicBezTo>
                    <a:pt x="364" y="111"/>
                    <a:pt x="364" y="112"/>
                    <a:pt x="364" y="112"/>
                  </a:cubicBezTo>
                  <a:cubicBezTo>
                    <a:pt x="363" y="111"/>
                    <a:pt x="364" y="111"/>
                    <a:pt x="364" y="110"/>
                  </a:cubicBezTo>
                  <a:cubicBezTo>
                    <a:pt x="364" y="111"/>
                    <a:pt x="357" y="116"/>
                    <a:pt x="357" y="115"/>
                  </a:cubicBezTo>
                  <a:cubicBezTo>
                    <a:pt x="356" y="114"/>
                    <a:pt x="360" y="113"/>
                    <a:pt x="361" y="113"/>
                  </a:cubicBezTo>
                  <a:cubicBezTo>
                    <a:pt x="363" y="111"/>
                    <a:pt x="363" y="110"/>
                    <a:pt x="362" y="108"/>
                  </a:cubicBezTo>
                  <a:cubicBezTo>
                    <a:pt x="361" y="107"/>
                    <a:pt x="358" y="107"/>
                    <a:pt x="357" y="107"/>
                  </a:cubicBezTo>
                  <a:cubicBezTo>
                    <a:pt x="356" y="107"/>
                    <a:pt x="356" y="108"/>
                    <a:pt x="356" y="108"/>
                  </a:cubicBezTo>
                  <a:cubicBezTo>
                    <a:pt x="355" y="110"/>
                    <a:pt x="353" y="108"/>
                    <a:pt x="352" y="108"/>
                  </a:cubicBezTo>
                  <a:cubicBezTo>
                    <a:pt x="353" y="108"/>
                    <a:pt x="355" y="106"/>
                    <a:pt x="355" y="106"/>
                  </a:cubicBezTo>
                  <a:cubicBezTo>
                    <a:pt x="355" y="106"/>
                    <a:pt x="356" y="107"/>
                    <a:pt x="356" y="107"/>
                  </a:cubicBezTo>
                  <a:cubicBezTo>
                    <a:pt x="355" y="107"/>
                    <a:pt x="357" y="105"/>
                    <a:pt x="357" y="105"/>
                  </a:cubicBezTo>
                  <a:cubicBezTo>
                    <a:pt x="358" y="103"/>
                    <a:pt x="356" y="104"/>
                    <a:pt x="355" y="103"/>
                  </a:cubicBezTo>
                  <a:cubicBezTo>
                    <a:pt x="355" y="103"/>
                    <a:pt x="356" y="98"/>
                    <a:pt x="354" y="99"/>
                  </a:cubicBezTo>
                  <a:cubicBezTo>
                    <a:pt x="355" y="98"/>
                    <a:pt x="356" y="98"/>
                    <a:pt x="355" y="96"/>
                  </a:cubicBezTo>
                  <a:cubicBezTo>
                    <a:pt x="353" y="95"/>
                    <a:pt x="357" y="94"/>
                    <a:pt x="356" y="92"/>
                  </a:cubicBezTo>
                  <a:cubicBezTo>
                    <a:pt x="356" y="91"/>
                    <a:pt x="354" y="93"/>
                    <a:pt x="353" y="92"/>
                  </a:cubicBezTo>
                  <a:cubicBezTo>
                    <a:pt x="352" y="91"/>
                    <a:pt x="350" y="91"/>
                    <a:pt x="349" y="91"/>
                  </a:cubicBezTo>
                  <a:cubicBezTo>
                    <a:pt x="347" y="90"/>
                    <a:pt x="346" y="90"/>
                    <a:pt x="345" y="88"/>
                  </a:cubicBezTo>
                  <a:cubicBezTo>
                    <a:pt x="345" y="86"/>
                    <a:pt x="342" y="87"/>
                    <a:pt x="342" y="85"/>
                  </a:cubicBezTo>
                  <a:cubicBezTo>
                    <a:pt x="342" y="84"/>
                    <a:pt x="340" y="85"/>
                    <a:pt x="340" y="85"/>
                  </a:cubicBezTo>
                  <a:cubicBezTo>
                    <a:pt x="341" y="83"/>
                    <a:pt x="339" y="83"/>
                    <a:pt x="338" y="82"/>
                  </a:cubicBezTo>
                  <a:cubicBezTo>
                    <a:pt x="336" y="81"/>
                    <a:pt x="336" y="80"/>
                    <a:pt x="334" y="81"/>
                  </a:cubicBezTo>
                  <a:cubicBezTo>
                    <a:pt x="332" y="82"/>
                    <a:pt x="331" y="83"/>
                    <a:pt x="329" y="82"/>
                  </a:cubicBezTo>
                  <a:cubicBezTo>
                    <a:pt x="327" y="81"/>
                    <a:pt x="326" y="83"/>
                    <a:pt x="324" y="82"/>
                  </a:cubicBezTo>
                  <a:cubicBezTo>
                    <a:pt x="322" y="80"/>
                    <a:pt x="320" y="80"/>
                    <a:pt x="318" y="80"/>
                  </a:cubicBezTo>
                  <a:cubicBezTo>
                    <a:pt x="316" y="80"/>
                    <a:pt x="314" y="80"/>
                    <a:pt x="313" y="82"/>
                  </a:cubicBezTo>
                  <a:cubicBezTo>
                    <a:pt x="312" y="84"/>
                    <a:pt x="315" y="85"/>
                    <a:pt x="315" y="86"/>
                  </a:cubicBezTo>
                  <a:cubicBezTo>
                    <a:pt x="316" y="87"/>
                    <a:pt x="315" y="90"/>
                    <a:pt x="314" y="91"/>
                  </a:cubicBezTo>
                  <a:cubicBezTo>
                    <a:pt x="314" y="92"/>
                    <a:pt x="314" y="91"/>
                    <a:pt x="313" y="92"/>
                  </a:cubicBezTo>
                  <a:cubicBezTo>
                    <a:pt x="313" y="92"/>
                    <a:pt x="315" y="94"/>
                    <a:pt x="315" y="94"/>
                  </a:cubicBezTo>
                  <a:cubicBezTo>
                    <a:pt x="315" y="96"/>
                    <a:pt x="316" y="98"/>
                    <a:pt x="316" y="99"/>
                  </a:cubicBezTo>
                  <a:cubicBezTo>
                    <a:pt x="316" y="100"/>
                    <a:pt x="316" y="100"/>
                    <a:pt x="316" y="101"/>
                  </a:cubicBezTo>
                  <a:cubicBezTo>
                    <a:pt x="316" y="102"/>
                    <a:pt x="315" y="101"/>
                    <a:pt x="315" y="101"/>
                  </a:cubicBezTo>
                  <a:cubicBezTo>
                    <a:pt x="314" y="102"/>
                    <a:pt x="314" y="104"/>
                    <a:pt x="314" y="104"/>
                  </a:cubicBezTo>
                  <a:cubicBezTo>
                    <a:pt x="313" y="105"/>
                    <a:pt x="312" y="106"/>
                    <a:pt x="312" y="107"/>
                  </a:cubicBezTo>
                  <a:cubicBezTo>
                    <a:pt x="311" y="109"/>
                    <a:pt x="311" y="109"/>
                    <a:pt x="312" y="110"/>
                  </a:cubicBezTo>
                  <a:cubicBezTo>
                    <a:pt x="315" y="112"/>
                    <a:pt x="318" y="114"/>
                    <a:pt x="320" y="116"/>
                  </a:cubicBezTo>
                  <a:cubicBezTo>
                    <a:pt x="321" y="119"/>
                    <a:pt x="322" y="124"/>
                    <a:pt x="321" y="127"/>
                  </a:cubicBezTo>
                  <a:cubicBezTo>
                    <a:pt x="319" y="131"/>
                    <a:pt x="313" y="133"/>
                    <a:pt x="310" y="135"/>
                  </a:cubicBezTo>
                  <a:cubicBezTo>
                    <a:pt x="309" y="136"/>
                    <a:pt x="308" y="136"/>
                    <a:pt x="307" y="137"/>
                  </a:cubicBezTo>
                  <a:cubicBezTo>
                    <a:pt x="304" y="138"/>
                    <a:pt x="308" y="141"/>
                    <a:pt x="308" y="143"/>
                  </a:cubicBezTo>
                  <a:cubicBezTo>
                    <a:pt x="308" y="143"/>
                    <a:pt x="309" y="145"/>
                    <a:pt x="309" y="146"/>
                  </a:cubicBezTo>
                  <a:cubicBezTo>
                    <a:pt x="309" y="148"/>
                    <a:pt x="309" y="149"/>
                    <a:pt x="310" y="151"/>
                  </a:cubicBezTo>
                  <a:cubicBezTo>
                    <a:pt x="311" y="153"/>
                    <a:pt x="311" y="154"/>
                    <a:pt x="309" y="156"/>
                  </a:cubicBezTo>
                  <a:cubicBezTo>
                    <a:pt x="309" y="156"/>
                    <a:pt x="310" y="160"/>
                    <a:pt x="309" y="161"/>
                  </a:cubicBezTo>
                  <a:cubicBezTo>
                    <a:pt x="308" y="161"/>
                    <a:pt x="307" y="157"/>
                    <a:pt x="306" y="159"/>
                  </a:cubicBezTo>
                  <a:cubicBezTo>
                    <a:pt x="305" y="161"/>
                    <a:pt x="307" y="164"/>
                    <a:pt x="307" y="164"/>
                  </a:cubicBezTo>
                  <a:cubicBezTo>
                    <a:pt x="307" y="163"/>
                    <a:pt x="301" y="158"/>
                    <a:pt x="298" y="161"/>
                  </a:cubicBezTo>
                  <a:cubicBezTo>
                    <a:pt x="299" y="160"/>
                    <a:pt x="302" y="159"/>
                    <a:pt x="300" y="157"/>
                  </a:cubicBezTo>
                  <a:cubicBezTo>
                    <a:pt x="299" y="156"/>
                    <a:pt x="298" y="155"/>
                    <a:pt x="297" y="155"/>
                  </a:cubicBezTo>
                  <a:cubicBezTo>
                    <a:pt x="297" y="154"/>
                    <a:pt x="295" y="154"/>
                    <a:pt x="294" y="154"/>
                  </a:cubicBezTo>
                  <a:cubicBezTo>
                    <a:pt x="294" y="153"/>
                    <a:pt x="295" y="153"/>
                    <a:pt x="294" y="151"/>
                  </a:cubicBezTo>
                  <a:cubicBezTo>
                    <a:pt x="293" y="150"/>
                    <a:pt x="292" y="148"/>
                    <a:pt x="293" y="146"/>
                  </a:cubicBezTo>
                  <a:cubicBezTo>
                    <a:pt x="294" y="143"/>
                    <a:pt x="291" y="142"/>
                    <a:pt x="291" y="140"/>
                  </a:cubicBezTo>
                  <a:cubicBezTo>
                    <a:pt x="291" y="138"/>
                    <a:pt x="293" y="137"/>
                    <a:pt x="292" y="135"/>
                  </a:cubicBezTo>
                  <a:cubicBezTo>
                    <a:pt x="290" y="133"/>
                    <a:pt x="286" y="133"/>
                    <a:pt x="283" y="133"/>
                  </a:cubicBezTo>
                  <a:cubicBezTo>
                    <a:pt x="282" y="133"/>
                    <a:pt x="281" y="133"/>
                    <a:pt x="279" y="133"/>
                  </a:cubicBezTo>
                  <a:cubicBezTo>
                    <a:pt x="279" y="133"/>
                    <a:pt x="277" y="135"/>
                    <a:pt x="277" y="135"/>
                  </a:cubicBezTo>
                  <a:cubicBezTo>
                    <a:pt x="277" y="134"/>
                    <a:pt x="278" y="134"/>
                    <a:pt x="277" y="133"/>
                  </a:cubicBezTo>
                  <a:cubicBezTo>
                    <a:pt x="277" y="132"/>
                    <a:pt x="276" y="131"/>
                    <a:pt x="275" y="131"/>
                  </a:cubicBezTo>
                  <a:cubicBezTo>
                    <a:pt x="273" y="130"/>
                    <a:pt x="271" y="130"/>
                    <a:pt x="269" y="129"/>
                  </a:cubicBezTo>
                  <a:cubicBezTo>
                    <a:pt x="266" y="128"/>
                    <a:pt x="264" y="125"/>
                    <a:pt x="261" y="123"/>
                  </a:cubicBezTo>
                  <a:cubicBezTo>
                    <a:pt x="259" y="122"/>
                    <a:pt x="257" y="121"/>
                    <a:pt x="256" y="121"/>
                  </a:cubicBezTo>
                  <a:cubicBezTo>
                    <a:pt x="254" y="121"/>
                    <a:pt x="252" y="119"/>
                    <a:pt x="250" y="119"/>
                  </a:cubicBezTo>
                  <a:cubicBezTo>
                    <a:pt x="249" y="119"/>
                    <a:pt x="240" y="121"/>
                    <a:pt x="240" y="121"/>
                  </a:cubicBezTo>
                  <a:cubicBezTo>
                    <a:pt x="240" y="120"/>
                    <a:pt x="241" y="120"/>
                    <a:pt x="242" y="119"/>
                  </a:cubicBezTo>
                  <a:cubicBezTo>
                    <a:pt x="242" y="118"/>
                    <a:pt x="241" y="117"/>
                    <a:pt x="241" y="117"/>
                  </a:cubicBezTo>
                  <a:cubicBezTo>
                    <a:pt x="240" y="114"/>
                    <a:pt x="239" y="112"/>
                    <a:pt x="238" y="110"/>
                  </a:cubicBezTo>
                  <a:cubicBezTo>
                    <a:pt x="237" y="108"/>
                    <a:pt x="236" y="108"/>
                    <a:pt x="234" y="108"/>
                  </a:cubicBezTo>
                  <a:cubicBezTo>
                    <a:pt x="231" y="108"/>
                    <a:pt x="230" y="108"/>
                    <a:pt x="230" y="105"/>
                  </a:cubicBezTo>
                  <a:cubicBezTo>
                    <a:pt x="231" y="103"/>
                    <a:pt x="230" y="100"/>
                    <a:pt x="230" y="98"/>
                  </a:cubicBezTo>
                  <a:cubicBezTo>
                    <a:pt x="231" y="95"/>
                    <a:pt x="233" y="93"/>
                    <a:pt x="234" y="90"/>
                  </a:cubicBezTo>
                  <a:cubicBezTo>
                    <a:pt x="235" y="88"/>
                    <a:pt x="235" y="87"/>
                    <a:pt x="237" y="86"/>
                  </a:cubicBezTo>
                  <a:cubicBezTo>
                    <a:pt x="238" y="86"/>
                    <a:pt x="237" y="85"/>
                    <a:pt x="237" y="84"/>
                  </a:cubicBezTo>
                  <a:cubicBezTo>
                    <a:pt x="238" y="84"/>
                    <a:pt x="240" y="82"/>
                    <a:pt x="240" y="82"/>
                  </a:cubicBezTo>
                  <a:cubicBezTo>
                    <a:pt x="240" y="82"/>
                    <a:pt x="240" y="82"/>
                    <a:pt x="239" y="81"/>
                  </a:cubicBezTo>
                  <a:cubicBezTo>
                    <a:pt x="239" y="81"/>
                    <a:pt x="240" y="81"/>
                    <a:pt x="240" y="81"/>
                  </a:cubicBezTo>
                  <a:cubicBezTo>
                    <a:pt x="240" y="79"/>
                    <a:pt x="242" y="80"/>
                    <a:pt x="243" y="80"/>
                  </a:cubicBezTo>
                  <a:cubicBezTo>
                    <a:pt x="244" y="80"/>
                    <a:pt x="244" y="79"/>
                    <a:pt x="244" y="79"/>
                  </a:cubicBezTo>
                  <a:cubicBezTo>
                    <a:pt x="245" y="77"/>
                    <a:pt x="243" y="78"/>
                    <a:pt x="242" y="77"/>
                  </a:cubicBezTo>
                  <a:cubicBezTo>
                    <a:pt x="242" y="77"/>
                    <a:pt x="244" y="77"/>
                    <a:pt x="244" y="77"/>
                  </a:cubicBezTo>
                  <a:cubicBezTo>
                    <a:pt x="245" y="76"/>
                    <a:pt x="246" y="77"/>
                    <a:pt x="246" y="77"/>
                  </a:cubicBezTo>
                  <a:cubicBezTo>
                    <a:pt x="248" y="79"/>
                    <a:pt x="248" y="77"/>
                    <a:pt x="250" y="76"/>
                  </a:cubicBezTo>
                  <a:cubicBezTo>
                    <a:pt x="252" y="74"/>
                    <a:pt x="248" y="72"/>
                    <a:pt x="246" y="71"/>
                  </a:cubicBezTo>
                  <a:cubicBezTo>
                    <a:pt x="245" y="71"/>
                    <a:pt x="241" y="72"/>
                    <a:pt x="241" y="72"/>
                  </a:cubicBezTo>
                  <a:cubicBezTo>
                    <a:pt x="240" y="70"/>
                    <a:pt x="243" y="70"/>
                    <a:pt x="240" y="69"/>
                  </a:cubicBezTo>
                  <a:cubicBezTo>
                    <a:pt x="239" y="69"/>
                    <a:pt x="234" y="69"/>
                    <a:pt x="234" y="68"/>
                  </a:cubicBezTo>
                  <a:cubicBezTo>
                    <a:pt x="234" y="67"/>
                    <a:pt x="236" y="67"/>
                    <a:pt x="236" y="67"/>
                  </a:cubicBezTo>
                  <a:cubicBezTo>
                    <a:pt x="237" y="66"/>
                    <a:pt x="237" y="67"/>
                    <a:pt x="238" y="67"/>
                  </a:cubicBezTo>
                  <a:cubicBezTo>
                    <a:pt x="237" y="68"/>
                    <a:pt x="240" y="68"/>
                    <a:pt x="240" y="68"/>
                  </a:cubicBezTo>
                  <a:cubicBezTo>
                    <a:pt x="242" y="68"/>
                    <a:pt x="245" y="70"/>
                    <a:pt x="246" y="70"/>
                  </a:cubicBezTo>
                  <a:cubicBezTo>
                    <a:pt x="247" y="70"/>
                    <a:pt x="248" y="71"/>
                    <a:pt x="249" y="71"/>
                  </a:cubicBezTo>
                  <a:cubicBezTo>
                    <a:pt x="251" y="72"/>
                    <a:pt x="250" y="71"/>
                    <a:pt x="251" y="71"/>
                  </a:cubicBezTo>
                  <a:cubicBezTo>
                    <a:pt x="252" y="71"/>
                    <a:pt x="255" y="71"/>
                    <a:pt x="254" y="70"/>
                  </a:cubicBezTo>
                  <a:cubicBezTo>
                    <a:pt x="253" y="69"/>
                    <a:pt x="254" y="67"/>
                    <a:pt x="255" y="66"/>
                  </a:cubicBezTo>
                  <a:cubicBezTo>
                    <a:pt x="255" y="67"/>
                    <a:pt x="258" y="68"/>
                    <a:pt x="258" y="68"/>
                  </a:cubicBezTo>
                  <a:cubicBezTo>
                    <a:pt x="260" y="68"/>
                    <a:pt x="261" y="68"/>
                    <a:pt x="263" y="67"/>
                  </a:cubicBezTo>
                  <a:cubicBezTo>
                    <a:pt x="264" y="66"/>
                    <a:pt x="265" y="64"/>
                    <a:pt x="266" y="63"/>
                  </a:cubicBezTo>
                  <a:cubicBezTo>
                    <a:pt x="267" y="62"/>
                    <a:pt x="269" y="61"/>
                    <a:pt x="268" y="59"/>
                  </a:cubicBezTo>
                  <a:cubicBezTo>
                    <a:pt x="267" y="57"/>
                    <a:pt x="264" y="58"/>
                    <a:pt x="263" y="58"/>
                  </a:cubicBezTo>
                  <a:cubicBezTo>
                    <a:pt x="260" y="58"/>
                    <a:pt x="258" y="57"/>
                    <a:pt x="256" y="56"/>
                  </a:cubicBezTo>
                  <a:cubicBezTo>
                    <a:pt x="255" y="55"/>
                    <a:pt x="254" y="54"/>
                    <a:pt x="252" y="53"/>
                  </a:cubicBezTo>
                  <a:cubicBezTo>
                    <a:pt x="252" y="53"/>
                    <a:pt x="247" y="53"/>
                    <a:pt x="247" y="53"/>
                  </a:cubicBezTo>
                  <a:cubicBezTo>
                    <a:pt x="247" y="52"/>
                    <a:pt x="252" y="53"/>
                    <a:pt x="253" y="53"/>
                  </a:cubicBezTo>
                  <a:cubicBezTo>
                    <a:pt x="255" y="53"/>
                    <a:pt x="255" y="52"/>
                    <a:pt x="257" y="53"/>
                  </a:cubicBezTo>
                  <a:cubicBezTo>
                    <a:pt x="261" y="55"/>
                    <a:pt x="265" y="59"/>
                    <a:pt x="269" y="56"/>
                  </a:cubicBezTo>
                  <a:cubicBezTo>
                    <a:pt x="271" y="54"/>
                    <a:pt x="272" y="53"/>
                    <a:pt x="273" y="51"/>
                  </a:cubicBezTo>
                  <a:cubicBezTo>
                    <a:pt x="274" y="50"/>
                    <a:pt x="268" y="49"/>
                    <a:pt x="271" y="47"/>
                  </a:cubicBezTo>
                  <a:cubicBezTo>
                    <a:pt x="272" y="47"/>
                    <a:pt x="275" y="47"/>
                    <a:pt x="276" y="48"/>
                  </a:cubicBezTo>
                  <a:cubicBezTo>
                    <a:pt x="279" y="48"/>
                    <a:pt x="279" y="50"/>
                    <a:pt x="282" y="48"/>
                  </a:cubicBezTo>
                  <a:cubicBezTo>
                    <a:pt x="282" y="48"/>
                    <a:pt x="285" y="49"/>
                    <a:pt x="284" y="47"/>
                  </a:cubicBezTo>
                  <a:cubicBezTo>
                    <a:pt x="283" y="46"/>
                    <a:pt x="279" y="44"/>
                    <a:pt x="278" y="44"/>
                  </a:cubicBezTo>
                  <a:cubicBezTo>
                    <a:pt x="280" y="43"/>
                    <a:pt x="282" y="45"/>
                    <a:pt x="284" y="45"/>
                  </a:cubicBezTo>
                  <a:cubicBezTo>
                    <a:pt x="285" y="45"/>
                    <a:pt x="287" y="50"/>
                    <a:pt x="289" y="49"/>
                  </a:cubicBezTo>
                  <a:cubicBezTo>
                    <a:pt x="289" y="49"/>
                    <a:pt x="288" y="48"/>
                    <a:pt x="288" y="48"/>
                  </a:cubicBezTo>
                  <a:cubicBezTo>
                    <a:pt x="289" y="47"/>
                    <a:pt x="290" y="47"/>
                    <a:pt x="292" y="46"/>
                  </a:cubicBezTo>
                  <a:cubicBezTo>
                    <a:pt x="293" y="45"/>
                    <a:pt x="296" y="42"/>
                    <a:pt x="297" y="41"/>
                  </a:cubicBezTo>
                  <a:cubicBezTo>
                    <a:pt x="297" y="38"/>
                    <a:pt x="295" y="38"/>
                    <a:pt x="293" y="36"/>
                  </a:cubicBezTo>
                  <a:cubicBezTo>
                    <a:pt x="293" y="36"/>
                    <a:pt x="290" y="30"/>
                    <a:pt x="290" y="31"/>
                  </a:cubicBezTo>
                  <a:cubicBezTo>
                    <a:pt x="291" y="30"/>
                    <a:pt x="295" y="30"/>
                    <a:pt x="296" y="30"/>
                  </a:cubicBezTo>
                  <a:cubicBezTo>
                    <a:pt x="299" y="29"/>
                    <a:pt x="294" y="28"/>
                    <a:pt x="294" y="27"/>
                  </a:cubicBezTo>
                  <a:cubicBezTo>
                    <a:pt x="293" y="26"/>
                    <a:pt x="297" y="26"/>
                    <a:pt x="297" y="25"/>
                  </a:cubicBezTo>
                  <a:cubicBezTo>
                    <a:pt x="297" y="25"/>
                    <a:pt x="287" y="21"/>
                    <a:pt x="287" y="21"/>
                  </a:cubicBezTo>
                  <a:cubicBezTo>
                    <a:pt x="288" y="21"/>
                    <a:pt x="290" y="20"/>
                    <a:pt x="291" y="20"/>
                  </a:cubicBezTo>
                  <a:cubicBezTo>
                    <a:pt x="288" y="20"/>
                    <a:pt x="285" y="19"/>
                    <a:pt x="282" y="19"/>
                  </a:cubicBezTo>
                  <a:cubicBezTo>
                    <a:pt x="280" y="19"/>
                    <a:pt x="277" y="20"/>
                    <a:pt x="276" y="19"/>
                  </a:cubicBezTo>
                  <a:cubicBezTo>
                    <a:pt x="278" y="20"/>
                    <a:pt x="275" y="21"/>
                    <a:pt x="276" y="23"/>
                  </a:cubicBezTo>
                  <a:cubicBezTo>
                    <a:pt x="277" y="24"/>
                    <a:pt x="280" y="25"/>
                    <a:pt x="280" y="26"/>
                  </a:cubicBezTo>
                  <a:cubicBezTo>
                    <a:pt x="280" y="26"/>
                    <a:pt x="278" y="27"/>
                    <a:pt x="278" y="27"/>
                  </a:cubicBezTo>
                  <a:cubicBezTo>
                    <a:pt x="278" y="27"/>
                    <a:pt x="280" y="28"/>
                    <a:pt x="279" y="28"/>
                  </a:cubicBezTo>
                  <a:cubicBezTo>
                    <a:pt x="277" y="29"/>
                    <a:pt x="276" y="27"/>
                    <a:pt x="275" y="31"/>
                  </a:cubicBezTo>
                  <a:cubicBezTo>
                    <a:pt x="274" y="33"/>
                    <a:pt x="274" y="35"/>
                    <a:pt x="273" y="37"/>
                  </a:cubicBezTo>
                  <a:cubicBezTo>
                    <a:pt x="272" y="37"/>
                    <a:pt x="271" y="38"/>
                    <a:pt x="271" y="39"/>
                  </a:cubicBezTo>
                  <a:cubicBezTo>
                    <a:pt x="271" y="40"/>
                    <a:pt x="270" y="40"/>
                    <a:pt x="270" y="41"/>
                  </a:cubicBezTo>
                  <a:cubicBezTo>
                    <a:pt x="267" y="42"/>
                    <a:pt x="268" y="43"/>
                    <a:pt x="266" y="40"/>
                  </a:cubicBezTo>
                  <a:cubicBezTo>
                    <a:pt x="265" y="39"/>
                    <a:pt x="262" y="37"/>
                    <a:pt x="262" y="35"/>
                  </a:cubicBezTo>
                  <a:cubicBezTo>
                    <a:pt x="262" y="35"/>
                    <a:pt x="262" y="32"/>
                    <a:pt x="263" y="32"/>
                  </a:cubicBezTo>
                  <a:cubicBezTo>
                    <a:pt x="263" y="32"/>
                    <a:pt x="265" y="33"/>
                    <a:pt x="265" y="31"/>
                  </a:cubicBezTo>
                  <a:cubicBezTo>
                    <a:pt x="264" y="29"/>
                    <a:pt x="264" y="28"/>
                    <a:pt x="262" y="26"/>
                  </a:cubicBezTo>
                  <a:cubicBezTo>
                    <a:pt x="260" y="25"/>
                    <a:pt x="258" y="23"/>
                    <a:pt x="256" y="25"/>
                  </a:cubicBezTo>
                  <a:cubicBezTo>
                    <a:pt x="255" y="26"/>
                    <a:pt x="255" y="28"/>
                    <a:pt x="255" y="30"/>
                  </a:cubicBezTo>
                  <a:cubicBezTo>
                    <a:pt x="255" y="31"/>
                    <a:pt x="251" y="31"/>
                    <a:pt x="251" y="30"/>
                  </a:cubicBezTo>
                  <a:cubicBezTo>
                    <a:pt x="251" y="29"/>
                    <a:pt x="251" y="26"/>
                    <a:pt x="250" y="25"/>
                  </a:cubicBezTo>
                  <a:cubicBezTo>
                    <a:pt x="246" y="22"/>
                    <a:pt x="251" y="25"/>
                    <a:pt x="251" y="24"/>
                  </a:cubicBezTo>
                  <a:cubicBezTo>
                    <a:pt x="252" y="24"/>
                    <a:pt x="253" y="23"/>
                    <a:pt x="252" y="23"/>
                  </a:cubicBezTo>
                  <a:cubicBezTo>
                    <a:pt x="252" y="22"/>
                    <a:pt x="251" y="21"/>
                    <a:pt x="250" y="22"/>
                  </a:cubicBezTo>
                  <a:cubicBezTo>
                    <a:pt x="249" y="23"/>
                    <a:pt x="249" y="21"/>
                    <a:pt x="248" y="21"/>
                  </a:cubicBezTo>
                  <a:cubicBezTo>
                    <a:pt x="247" y="20"/>
                    <a:pt x="246" y="22"/>
                    <a:pt x="245" y="21"/>
                  </a:cubicBezTo>
                  <a:cubicBezTo>
                    <a:pt x="243" y="20"/>
                    <a:pt x="242" y="21"/>
                    <a:pt x="243" y="18"/>
                  </a:cubicBezTo>
                  <a:cubicBezTo>
                    <a:pt x="243" y="18"/>
                    <a:pt x="243" y="18"/>
                    <a:pt x="244" y="18"/>
                  </a:cubicBezTo>
                  <a:cubicBezTo>
                    <a:pt x="244" y="17"/>
                    <a:pt x="244" y="17"/>
                    <a:pt x="244" y="16"/>
                  </a:cubicBezTo>
                  <a:cubicBezTo>
                    <a:pt x="245" y="16"/>
                    <a:pt x="245" y="16"/>
                    <a:pt x="246" y="16"/>
                  </a:cubicBezTo>
                  <a:cubicBezTo>
                    <a:pt x="245" y="16"/>
                    <a:pt x="244" y="13"/>
                    <a:pt x="244" y="13"/>
                  </a:cubicBezTo>
                  <a:cubicBezTo>
                    <a:pt x="243" y="11"/>
                    <a:pt x="241" y="11"/>
                    <a:pt x="241" y="10"/>
                  </a:cubicBezTo>
                  <a:cubicBezTo>
                    <a:pt x="239" y="9"/>
                    <a:pt x="240" y="9"/>
                    <a:pt x="239" y="7"/>
                  </a:cubicBezTo>
                  <a:cubicBezTo>
                    <a:pt x="239" y="5"/>
                    <a:pt x="237" y="4"/>
                    <a:pt x="237" y="3"/>
                  </a:cubicBezTo>
                  <a:cubicBezTo>
                    <a:pt x="236" y="1"/>
                    <a:pt x="234" y="1"/>
                    <a:pt x="232" y="1"/>
                  </a:cubicBezTo>
                  <a:cubicBezTo>
                    <a:pt x="231" y="1"/>
                    <a:pt x="232" y="0"/>
                    <a:pt x="230" y="0"/>
                  </a:cubicBezTo>
                  <a:cubicBezTo>
                    <a:pt x="229" y="0"/>
                    <a:pt x="228" y="0"/>
                    <a:pt x="228" y="2"/>
                  </a:cubicBezTo>
                  <a:cubicBezTo>
                    <a:pt x="228" y="2"/>
                    <a:pt x="225" y="3"/>
                    <a:pt x="225" y="3"/>
                  </a:cubicBezTo>
                  <a:cubicBezTo>
                    <a:pt x="226" y="3"/>
                    <a:pt x="228" y="3"/>
                    <a:pt x="228" y="4"/>
                  </a:cubicBezTo>
                  <a:cubicBezTo>
                    <a:pt x="228" y="4"/>
                    <a:pt x="226" y="5"/>
                    <a:pt x="226" y="5"/>
                  </a:cubicBezTo>
                  <a:cubicBezTo>
                    <a:pt x="225" y="6"/>
                    <a:pt x="224" y="4"/>
                    <a:pt x="223" y="6"/>
                  </a:cubicBezTo>
                  <a:cubicBezTo>
                    <a:pt x="222" y="6"/>
                    <a:pt x="221" y="9"/>
                    <a:pt x="221" y="10"/>
                  </a:cubicBezTo>
                  <a:cubicBezTo>
                    <a:pt x="222" y="10"/>
                    <a:pt x="224" y="10"/>
                    <a:pt x="225" y="11"/>
                  </a:cubicBezTo>
                  <a:cubicBezTo>
                    <a:pt x="224" y="10"/>
                    <a:pt x="222" y="14"/>
                    <a:pt x="222" y="15"/>
                  </a:cubicBezTo>
                  <a:cubicBezTo>
                    <a:pt x="222" y="16"/>
                    <a:pt x="224" y="18"/>
                    <a:pt x="225" y="19"/>
                  </a:cubicBezTo>
                  <a:cubicBezTo>
                    <a:pt x="226" y="19"/>
                    <a:pt x="228" y="21"/>
                    <a:pt x="229" y="21"/>
                  </a:cubicBezTo>
                  <a:cubicBezTo>
                    <a:pt x="231" y="20"/>
                    <a:pt x="231" y="20"/>
                    <a:pt x="232" y="21"/>
                  </a:cubicBezTo>
                  <a:cubicBezTo>
                    <a:pt x="233" y="21"/>
                    <a:pt x="235" y="23"/>
                    <a:pt x="235" y="23"/>
                  </a:cubicBezTo>
                  <a:cubicBezTo>
                    <a:pt x="234" y="24"/>
                    <a:pt x="233" y="22"/>
                    <a:pt x="233" y="24"/>
                  </a:cubicBezTo>
                  <a:cubicBezTo>
                    <a:pt x="233" y="26"/>
                    <a:pt x="232" y="26"/>
                    <a:pt x="232" y="27"/>
                  </a:cubicBezTo>
                  <a:cubicBezTo>
                    <a:pt x="231" y="29"/>
                    <a:pt x="233" y="29"/>
                    <a:pt x="234" y="28"/>
                  </a:cubicBezTo>
                  <a:cubicBezTo>
                    <a:pt x="234" y="28"/>
                    <a:pt x="236" y="25"/>
                    <a:pt x="236" y="26"/>
                  </a:cubicBezTo>
                  <a:cubicBezTo>
                    <a:pt x="237" y="27"/>
                    <a:pt x="236" y="29"/>
                    <a:pt x="236" y="30"/>
                  </a:cubicBezTo>
                  <a:cubicBezTo>
                    <a:pt x="235" y="31"/>
                    <a:pt x="234" y="31"/>
                    <a:pt x="233" y="31"/>
                  </a:cubicBezTo>
                  <a:cubicBezTo>
                    <a:pt x="233" y="32"/>
                    <a:pt x="233" y="33"/>
                    <a:pt x="232" y="34"/>
                  </a:cubicBezTo>
                  <a:cubicBezTo>
                    <a:pt x="231" y="34"/>
                    <a:pt x="229" y="34"/>
                    <a:pt x="228" y="35"/>
                  </a:cubicBezTo>
                  <a:cubicBezTo>
                    <a:pt x="227" y="35"/>
                    <a:pt x="226" y="37"/>
                    <a:pt x="226" y="37"/>
                  </a:cubicBezTo>
                  <a:cubicBezTo>
                    <a:pt x="227" y="38"/>
                    <a:pt x="228" y="39"/>
                    <a:pt x="228" y="41"/>
                  </a:cubicBezTo>
                  <a:cubicBezTo>
                    <a:pt x="228" y="42"/>
                    <a:pt x="227" y="41"/>
                    <a:pt x="226" y="40"/>
                  </a:cubicBezTo>
                  <a:cubicBezTo>
                    <a:pt x="226" y="40"/>
                    <a:pt x="225" y="40"/>
                    <a:pt x="225" y="41"/>
                  </a:cubicBezTo>
                  <a:cubicBezTo>
                    <a:pt x="224" y="41"/>
                    <a:pt x="222" y="40"/>
                    <a:pt x="222" y="39"/>
                  </a:cubicBezTo>
                  <a:cubicBezTo>
                    <a:pt x="222" y="38"/>
                    <a:pt x="224" y="35"/>
                    <a:pt x="224" y="34"/>
                  </a:cubicBezTo>
                  <a:cubicBezTo>
                    <a:pt x="225" y="32"/>
                    <a:pt x="222" y="34"/>
                    <a:pt x="222" y="34"/>
                  </a:cubicBezTo>
                  <a:cubicBezTo>
                    <a:pt x="221" y="34"/>
                    <a:pt x="218" y="32"/>
                    <a:pt x="217" y="31"/>
                  </a:cubicBezTo>
                  <a:cubicBezTo>
                    <a:pt x="215" y="30"/>
                    <a:pt x="216" y="32"/>
                    <a:pt x="214" y="32"/>
                  </a:cubicBezTo>
                  <a:cubicBezTo>
                    <a:pt x="213" y="32"/>
                    <a:pt x="210" y="31"/>
                    <a:pt x="212" y="33"/>
                  </a:cubicBezTo>
                  <a:cubicBezTo>
                    <a:pt x="213" y="34"/>
                    <a:pt x="213" y="35"/>
                    <a:pt x="215" y="35"/>
                  </a:cubicBezTo>
                  <a:cubicBezTo>
                    <a:pt x="216" y="35"/>
                    <a:pt x="218" y="35"/>
                    <a:pt x="218" y="37"/>
                  </a:cubicBezTo>
                  <a:cubicBezTo>
                    <a:pt x="220" y="41"/>
                    <a:pt x="214" y="36"/>
                    <a:pt x="213" y="35"/>
                  </a:cubicBezTo>
                  <a:cubicBezTo>
                    <a:pt x="211" y="35"/>
                    <a:pt x="211" y="37"/>
                    <a:pt x="209" y="37"/>
                  </a:cubicBezTo>
                  <a:cubicBezTo>
                    <a:pt x="207" y="37"/>
                    <a:pt x="206" y="36"/>
                    <a:pt x="204" y="36"/>
                  </a:cubicBezTo>
                  <a:cubicBezTo>
                    <a:pt x="200" y="37"/>
                    <a:pt x="197" y="37"/>
                    <a:pt x="193" y="37"/>
                  </a:cubicBezTo>
                  <a:cubicBezTo>
                    <a:pt x="190" y="36"/>
                    <a:pt x="186" y="34"/>
                    <a:pt x="182" y="33"/>
                  </a:cubicBezTo>
                  <a:cubicBezTo>
                    <a:pt x="181" y="33"/>
                    <a:pt x="179" y="33"/>
                    <a:pt x="178" y="32"/>
                  </a:cubicBezTo>
                  <a:cubicBezTo>
                    <a:pt x="177" y="30"/>
                    <a:pt x="177" y="28"/>
                    <a:pt x="176" y="28"/>
                  </a:cubicBezTo>
                  <a:cubicBezTo>
                    <a:pt x="174" y="27"/>
                    <a:pt x="172" y="28"/>
                    <a:pt x="171" y="28"/>
                  </a:cubicBezTo>
                  <a:cubicBezTo>
                    <a:pt x="168" y="29"/>
                    <a:pt x="166" y="29"/>
                    <a:pt x="164" y="29"/>
                  </a:cubicBezTo>
                  <a:cubicBezTo>
                    <a:pt x="163" y="30"/>
                    <a:pt x="161" y="31"/>
                    <a:pt x="161" y="32"/>
                  </a:cubicBezTo>
                  <a:cubicBezTo>
                    <a:pt x="161" y="32"/>
                    <a:pt x="165" y="34"/>
                    <a:pt x="166" y="34"/>
                  </a:cubicBezTo>
                  <a:cubicBezTo>
                    <a:pt x="166" y="34"/>
                    <a:pt x="165" y="31"/>
                    <a:pt x="167" y="32"/>
                  </a:cubicBezTo>
                  <a:cubicBezTo>
                    <a:pt x="168" y="32"/>
                    <a:pt x="168" y="33"/>
                    <a:pt x="169" y="32"/>
                  </a:cubicBezTo>
                  <a:cubicBezTo>
                    <a:pt x="170" y="32"/>
                    <a:pt x="176" y="28"/>
                    <a:pt x="176" y="30"/>
                  </a:cubicBezTo>
                  <a:cubicBezTo>
                    <a:pt x="176" y="31"/>
                    <a:pt x="173" y="32"/>
                    <a:pt x="172" y="33"/>
                  </a:cubicBezTo>
                  <a:cubicBezTo>
                    <a:pt x="171" y="34"/>
                    <a:pt x="169" y="34"/>
                    <a:pt x="167" y="34"/>
                  </a:cubicBezTo>
                  <a:cubicBezTo>
                    <a:pt x="166" y="35"/>
                    <a:pt x="163" y="37"/>
                    <a:pt x="165" y="38"/>
                  </a:cubicBezTo>
                  <a:cubicBezTo>
                    <a:pt x="167" y="38"/>
                    <a:pt x="167" y="39"/>
                    <a:pt x="166" y="41"/>
                  </a:cubicBezTo>
                  <a:cubicBezTo>
                    <a:pt x="166" y="42"/>
                    <a:pt x="168" y="42"/>
                    <a:pt x="168" y="43"/>
                  </a:cubicBezTo>
                  <a:cubicBezTo>
                    <a:pt x="169" y="44"/>
                    <a:pt x="169" y="46"/>
                    <a:pt x="167" y="44"/>
                  </a:cubicBezTo>
                  <a:cubicBezTo>
                    <a:pt x="165" y="42"/>
                    <a:pt x="167" y="46"/>
                    <a:pt x="166" y="45"/>
                  </a:cubicBezTo>
                  <a:cubicBezTo>
                    <a:pt x="165" y="45"/>
                    <a:pt x="163" y="42"/>
                    <a:pt x="162" y="43"/>
                  </a:cubicBezTo>
                  <a:cubicBezTo>
                    <a:pt x="164" y="42"/>
                    <a:pt x="167" y="43"/>
                    <a:pt x="164" y="41"/>
                  </a:cubicBezTo>
                  <a:cubicBezTo>
                    <a:pt x="165" y="41"/>
                    <a:pt x="166" y="40"/>
                    <a:pt x="164" y="39"/>
                  </a:cubicBezTo>
                  <a:cubicBezTo>
                    <a:pt x="166" y="40"/>
                    <a:pt x="161" y="40"/>
                    <a:pt x="162" y="40"/>
                  </a:cubicBezTo>
                  <a:cubicBezTo>
                    <a:pt x="162" y="39"/>
                    <a:pt x="162" y="39"/>
                    <a:pt x="163" y="39"/>
                  </a:cubicBezTo>
                  <a:cubicBezTo>
                    <a:pt x="163" y="38"/>
                    <a:pt x="160" y="40"/>
                    <a:pt x="160" y="40"/>
                  </a:cubicBezTo>
                  <a:cubicBezTo>
                    <a:pt x="159" y="40"/>
                    <a:pt x="160" y="38"/>
                    <a:pt x="159" y="37"/>
                  </a:cubicBezTo>
                  <a:cubicBezTo>
                    <a:pt x="159" y="37"/>
                    <a:pt x="157" y="37"/>
                    <a:pt x="157" y="37"/>
                  </a:cubicBezTo>
                  <a:cubicBezTo>
                    <a:pt x="155" y="37"/>
                    <a:pt x="155" y="34"/>
                    <a:pt x="153" y="35"/>
                  </a:cubicBezTo>
                  <a:cubicBezTo>
                    <a:pt x="151" y="37"/>
                    <a:pt x="150" y="37"/>
                    <a:pt x="147" y="37"/>
                  </a:cubicBezTo>
                  <a:cubicBezTo>
                    <a:pt x="143" y="37"/>
                    <a:pt x="140" y="37"/>
                    <a:pt x="136" y="37"/>
                  </a:cubicBezTo>
                  <a:cubicBezTo>
                    <a:pt x="135" y="37"/>
                    <a:pt x="128" y="37"/>
                    <a:pt x="128" y="36"/>
                  </a:cubicBezTo>
                  <a:cubicBezTo>
                    <a:pt x="127" y="36"/>
                    <a:pt x="130" y="34"/>
                    <a:pt x="131" y="33"/>
                  </a:cubicBezTo>
                  <a:cubicBezTo>
                    <a:pt x="132" y="32"/>
                    <a:pt x="133" y="33"/>
                    <a:pt x="135" y="33"/>
                  </a:cubicBezTo>
                  <a:cubicBezTo>
                    <a:pt x="136" y="32"/>
                    <a:pt x="133" y="30"/>
                    <a:pt x="133" y="30"/>
                  </a:cubicBezTo>
                  <a:cubicBezTo>
                    <a:pt x="131" y="28"/>
                    <a:pt x="130" y="28"/>
                    <a:pt x="128" y="27"/>
                  </a:cubicBezTo>
                  <a:cubicBezTo>
                    <a:pt x="127" y="27"/>
                    <a:pt x="126" y="26"/>
                    <a:pt x="125" y="27"/>
                  </a:cubicBezTo>
                  <a:cubicBezTo>
                    <a:pt x="124" y="28"/>
                    <a:pt x="123" y="29"/>
                    <a:pt x="122" y="28"/>
                  </a:cubicBezTo>
                  <a:cubicBezTo>
                    <a:pt x="119" y="26"/>
                    <a:pt x="116" y="26"/>
                    <a:pt x="113" y="25"/>
                  </a:cubicBezTo>
                  <a:cubicBezTo>
                    <a:pt x="109" y="24"/>
                    <a:pt x="106" y="24"/>
                    <a:pt x="102" y="22"/>
                  </a:cubicBezTo>
                  <a:cubicBezTo>
                    <a:pt x="99" y="20"/>
                    <a:pt x="97" y="19"/>
                    <a:pt x="93" y="19"/>
                  </a:cubicBezTo>
                  <a:cubicBezTo>
                    <a:pt x="92" y="19"/>
                    <a:pt x="91" y="19"/>
                    <a:pt x="90" y="20"/>
                  </a:cubicBezTo>
                  <a:cubicBezTo>
                    <a:pt x="89" y="21"/>
                    <a:pt x="88" y="23"/>
                    <a:pt x="87" y="23"/>
                  </a:cubicBezTo>
                  <a:cubicBezTo>
                    <a:pt x="86" y="23"/>
                    <a:pt x="83" y="24"/>
                    <a:pt x="83" y="23"/>
                  </a:cubicBezTo>
                  <a:cubicBezTo>
                    <a:pt x="83" y="22"/>
                    <a:pt x="85" y="21"/>
                    <a:pt x="85" y="20"/>
                  </a:cubicBezTo>
                  <a:cubicBezTo>
                    <a:pt x="85" y="20"/>
                    <a:pt x="82" y="21"/>
                    <a:pt x="82" y="20"/>
                  </a:cubicBezTo>
                  <a:cubicBezTo>
                    <a:pt x="83" y="19"/>
                    <a:pt x="83" y="18"/>
                    <a:pt x="82" y="17"/>
                  </a:cubicBezTo>
                  <a:cubicBezTo>
                    <a:pt x="82" y="15"/>
                    <a:pt x="78" y="17"/>
                    <a:pt x="78" y="18"/>
                  </a:cubicBezTo>
                  <a:cubicBezTo>
                    <a:pt x="78" y="18"/>
                    <a:pt x="80" y="17"/>
                    <a:pt x="80" y="18"/>
                  </a:cubicBezTo>
                  <a:cubicBezTo>
                    <a:pt x="81" y="18"/>
                    <a:pt x="77" y="20"/>
                    <a:pt x="80" y="20"/>
                  </a:cubicBezTo>
                  <a:cubicBezTo>
                    <a:pt x="79" y="20"/>
                    <a:pt x="78" y="20"/>
                    <a:pt x="78" y="22"/>
                  </a:cubicBezTo>
                  <a:cubicBezTo>
                    <a:pt x="78" y="23"/>
                    <a:pt x="77" y="24"/>
                    <a:pt x="76" y="23"/>
                  </a:cubicBezTo>
                  <a:cubicBezTo>
                    <a:pt x="73" y="22"/>
                    <a:pt x="72" y="21"/>
                    <a:pt x="71" y="18"/>
                  </a:cubicBezTo>
                  <a:cubicBezTo>
                    <a:pt x="70" y="16"/>
                    <a:pt x="68" y="15"/>
                    <a:pt x="66" y="13"/>
                  </a:cubicBezTo>
                  <a:cubicBezTo>
                    <a:pt x="65" y="13"/>
                    <a:pt x="64" y="11"/>
                    <a:pt x="63" y="12"/>
                  </a:cubicBezTo>
                  <a:cubicBezTo>
                    <a:pt x="63" y="14"/>
                    <a:pt x="66" y="15"/>
                    <a:pt x="67" y="16"/>
                  </a:cubicBezTo>
                  <a:cubicBezTo>
                    <a:pt x="67" y="15"/>
                    <a:pt x="63" y="16"/>
                    <a:pt x="63" y="17"/>
                  </a:cubicBezTo>
                  <a:cubicBezTo>
                    <a:pt x="62" y="18"/>
                    <a:pt x="63" y="18"/>
                    <a:pt x="62" y="19"/>
                  </a:cubicBezTo>
                  <a:cubicBezTo>
                    <a:pt x="61" y="19"/>
                    <a:pt x="60" y="21"/>
                    <a:pt x="59" y="20"/>
                  </a:cubicBezTo>
                  <a:cubicBezTo>
                    <a:pt x="59" y="20"/>
                    <a:pt x="59" y="19"/>
                    <a:pt x="59" y="19"/>
                  </a:cubicBezTo>
                  <a:cubicBezTo>
                    <a:pt x="59" y="18"/>
                    <a:pt x="54" y="20"/>
                    <a:pt x="54" y="21"/>
                  </a:cubicBezTo>
                  <a:cubicBezTo>
                    <a:pt x="53" y="22"/>
                    <a:pt x="52" y="23"/>
                    <a:pt x="50" y="24"/>
                  </a:cubicBezTo>
                  <a:cubicBezTo>
                    <a:pt x="49" y="25"/>
                    <a:pt x="50" y="22"/>
                    <a:pt x="49" y="22"/>
                  </a:cubicBezTo>
                  <a:cubicBezTo>
                    <a:pt x="48" y="22"/>
                    <a:pt x="47" y="23"/>
                    <a:pt x="46" y="23"/>
                  </a:cubicBezTo>
                  <a:cubicBezTo>
                    <a:pt x="45" y="23"/>
                    <a:pt x="45" y="25"/>
                    <a:pt x="44" y="25"/>
                  </a:cubicBezTo>
                  <a:cubicBezTo>
                    <a:pt x="43" y="25"/>
                    <a:pt x="40" y="27"/>
                    <a:pt x="41" y="27"/>
                  </a:cubicBezTo>
                  <a:cubicBezTo>
                    <a:pt x="41" y="28"/>
                    <a:pt x="43" y="28"/>
                    <a:pt x="40" y="29"/>
                  </a:cubicBezTo>
                  <a:cubicBezTo>
                    <a:pt x="40" y="29"/>
                    <a:pt x="37" y="29"/>
                    <a:pt x="37" y="28"/>
                  </a:cubicBezTo>
                  <a:cubicBezTo>
                    <a:pt x="37" y="27"/>
                    <a:pt x="40" y="26"/>
                    <a:pt x="40" y="26"/>
                  </a:cubicBezTo>
                  <a:cubicBezTo>
                    <a:pt x="41" y="24"/>
                    <a:pt x="43" y="23"/>
                    <a:pt x="44" y="22"/>
                  </a:cubicBezTo>
                  <a:cubicBezTo>
                    <a:pt x="46" y="21"/>
                    <a:pt x="47" y="21"/>
                    <a:pt x="49" y="22"/>
                  </a:cubicBezTo>
                  <a:cubicBezTo>
                    <a:pt x="48" y="22"/>
                    <a:pt x="56" y="18"/>
                    <a:pt x="56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4" y="16"/>
                    <a:pt x="52" y="16"/>
                    <a:pt x="50" y="17"/>
                  </a:cubicBezTo>
                  <a:cubicBezTo>
                    <a:pt x="49" y="17"/>
                    <a:pt x="49" y="19"/>
                    <a:pt x="47" y="19"/>
                  </a:cubicBezTo>
                  <a:cubicBezTo>
                    <a:pt x="46" y="19"/>
                    <a:pt x="44" y="20"/>
                    <a:pt x="43" y="20"/>
                  </a:cubicBezTo>
                  <a:cubicBezTo>
                    <a:pt x="41" y="20"/>
                    <a:pt x="36" y="25"/>
                    <a:pt x="35" y="24"/>
                  </a:cubicBezTo>
                  <a:cubicBezTo>
                    <a:pt x="34" y="24"/>
                    <a:pt x="36" y="23"/>
                    <a:pt x="36" y="22"/>
                  </a:cubicBezTo>
                  <a:cubicBezTo>
                    <a:pt x="36" y="22"/>
                    <a:pt x="33" y="21"/>
                    <a:pt x="33" y="21"/>
                  </a:cubicBezTo>
                  <a:cubicBezTo>
                    <a:pt x="33" y="21"/>
                    <a:pt x="30" y="23"/>
                    <a:pt x="29" y="23"/>
                  </a:cubicBezTo>
                  <a:cubicBezTo>
                    <a:pt x="28" y="23"/>
                    <a:pt x="26" y="24"/>
                    <a:pt x="25" y="25"/>
                  </a:cubicBezTo>
                  <a:cubicBezTo>
                    <a:pt x="24" y="25"/>
                    <a:pt x="26" y="26"/>
                    <a:pt x="26" y="26"/>
                  </a:cubicBezTo>
                  <a:cubicBezTo>
                    <a:pt x="27" y="26"/>
                    <a:pt x="26" y="27"/>
                    <a:pt x="26" y="27"/>
                  </a:cubicBezTo>
                  <a:cubicBezTo>
                    <a:pt x="26" y="28"/>
                    <a:pt x="30" y="27"/>
                    <a:pt x="30" y="27"/>
                  </a:cubicBezTo>
                  <a:cubicBezTo>
                    <a:pt x="31" y="26"/>
                    <a:pt x="33" y="25"/>
                    <a:pt x="34" y="24"/>
                  </a:cubicBezTo>
                  <a:cubicBezTo>
                    <a:pt x="29" y="26"/>
                    <a:pt x="34" y="27"/>
                    <a:pt x="33" y="29"/>
                  </a:cubicBezTo>
                  <a:cubicBezTo>
                    <a:pt x="33" y="29"/>
                    <a:pt x="32" y="28"/>
                    <a:pt x="32" y="28"/>
                  </a:cubicBezTo>
                  <a:cubicBezTo>
                    <a:pt x="30" y="27"/>
                    <a:pt x="29" y="28"/>
                    <a:pt x="28" y="29"/>
                  </a:cubicBezTo>
                  <a:cubicBezTo>
                    <a:pt x="27" y="29"/>
                    <a:pt x="23" y="28"/>
                    <a:pt x="21" y="28"/>
                  </a:cubicBezTo>
                  <a:cubicBezTo>
                    <a:pt x="19" y="28"/>
                    <a:pt x="16" y="26"/>
                    <a:pt x="14" y="25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0" y="23"/>
                    <a:pt x="9" y="21"/>
                    <a:pt x="10" y="21"/>
                  </a:cubicBezTo>
                  <a:cubicBezTo>
                    <a:pt x="9" y="21"/>
                    <a:pt x="7" y="21"/>
                    <a:pt x="6" y="22"/>
                  </a:cubicBezTo>
                  <a:cubicBezTo>
                    <a:pt x="4" y="22"/>
                    <a:pt x="2" y="22"/>
                    <a:pt x="0" y="21"/>
                  </a:cubicBezTo>
                  <a:cubicBezTo>
                    <a:pt x="0" y="41"/>
                    <a:pt x="0" y="61"/>
                    <a:pt x="0" y="80"/>
                  </a:cubicBezTo>
                  <a:cubicBezTo>
                    <a:pt x="0" y="85"/>
                    <a:pt x="0" y="89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0" y="99"/>
                    <a:pt x="2" y="97"/>
                    <a:pt x="3" y="97"/>
                  </a:cubicBezTo>
                  <a:cubicBezTo>
                    <a:pt x="5" y="98"/>
                    <a:pt x="5" y="97"/>
                    <a:pt x="7" y="97"/>
                  </a:cubicBezTo>
                  <a:cubicBezTo>
                    <a:pt x="9" y="97"/>
                    <a:pt x="9" y="98"/>
                    <a:pt x="10" y="99"/>
                  </a:cubicBezTo>
                  <a:cubicBezTo>
                    <a:pt x="11" y="101"/>
                    <a:pt x="16" y="107"/>
                    <a:pt x="18" y="107"/>
                  </a:cubicBezTo>
                  <a:cubicBezTo>
                    <a:pt x="19" y="107"/>
                    <a:pt x="21" y="106"/>
                    <a:pt x="22" y="105"/>
                  </a:cubicBezTo>
                  <a:cubicBezTo>
                    <a:pt x="23" y="104"/>
                    <a:pt x="22" y="103"/>
                    <a:pt x="23" y="102"/>
                  </a:cubicBezTo>
                  <a:cubicBezTo>
                    <a:pt x="24" y="102"/>
                    <a:pt x="28" y="101"/>
                    <a:pt x="28" y="102"/>
                  </a:cubicBezTo>
                  <a:cubicBezTo>
                    <a:pt x="30" y="104"/>
                    <a:pt x="32" y="105"/>
                    <a:pt x="33" y="107"/>
                  </a:cubicBezTo>
                  <a:cubicBezTo>
                    <a:pt x="35" y="109"/>
                    <a:pt x="37" y="110"/>
                    <a:pt x="38" y="112"/>
                  </a:cubicBezTo>
                  <a:cubicBezTo>
                    <a:pt x="39" y="113"/>
                    <a:pt x="39" y="114"/>
                    <a:pt x="40" y="116"/>
                  </a:cubicBezTo>
                  <a:cubicBezTo>
                    <a:pt x="42" y="118"/>
                    <a:pt x="43" y="122"/>
                    <a:pt x="46" y="124"/>
                  </a:cubicBezTo>
                  <a:cubicBezTo>
                    <a:pt x="48" y="126"/>
                    <a:pt x="52" y="127"/>
                    <a:pt x="54" y="128"/>
                  </a:cubicBezTo>
                  <a:cubicBezTo>
                    <a:pt x="56" y="129"/>
                    <a:pt x="53" y="130"/>
                    <a:pt x="54" y="132"/>
                  </a:cubicBezTo>
                  <a:cubicBezTo>
                    <a:pt x="55" y="132"/>
                    <a:pt x="56" y="132"/>
                    <a:pt x="56" y="133"/>
                  </a:cubicBezTo>
                  <a:cubicBezTo>
                    <a:pt x="56" y="133"/>
                    <a:pt x="55" y="136"/>
                    <a:pt x="56" y="135"/>
                  </a:cubicBezTo>
                  <a:cubicBezTo>
                    <a:pt x="55" y="136"/>
                    <a:pt x="53" y="136"/>
                    <a:pt x="53" y="138"/>
                  </a:cubicBezTo>
                  <a:cubicBezTo>
                    <a:pt x="52" y="139"/>
                    <a:pt x="55" y="141"/>
                    <a:pt x="56" y="141"/>
                  </a:cubicBezTo>
                  <a:cubicBezTo>
                    <a:pt x="56" y="141"/>
                    <a:pt x="54" y="143"/>
                    <a:pt x="54" y="143"/>
                  </a:cubicBezTo>
                  <a:cubicBezTo>
                    <a:pt x="54" y="143"/>
                    <a:pt x="53" y="142"/>
                    <a:pt x="53" y="141"/>
                  </a:cubicBezTo>
                  <a:cubicBezTo>
                    <a:pt x="52" y="141"/>
                    <a:pt x="53" y="143"/>
                    <a:pt x="53" y="143"/>
                  </a:cubicBezTo>
                  <a:cubicBezTo>
                    <a:pt x="54" y="144"/>
                    <a:pt x="53" y="145"/>
                    <a:pt x="54" y="146"/>
                  </a:cubicBezTo>
                  <a:cubicBezTo>
                    <a:pt x="55" y="148"/>
                    <a:pt x="55" y="148"/>
                    <a:pt x="57" y="147"/>
                  </a:cubicBezTo>
                  <a:cubicBezTo>
                    <a:pt x="57" y="147"/>
                    <a:pt x="58" y="147"/>
                    <a:pt x="58" y="147"/>
                  </a:cubicBezTo>
                  <a:cubicBezTo>
                    <a:pt x="59" y="147"/>
                    <a:pt x="59" y="145"/>
                    <a:pt x="59" y="145"/>
                  </a:cubicBezTo>
                  <a:cubicBezTo>
                    <a:pt x="59" y="145"/>
                    <a:pt x="60" y="147"/>
                    <a:pt x="61" y="147"/>
                  </a:cubicBezTo>
                  <a:cubicBezTo>
                    <a:pt x="61" y="147"/>
                    <a:pt x="60" y="149"/>
                    <a:pt x="60" y="150"/>
                  </a:cubicBezTo>
                  <a:cubicBezTo>
                    <a:pt x="59" y="151"/>
                    <a:pt x="59" y="152"/>
                    <a:pt x="61" y="151"/>
                  </a:cubicBezTo>
                  <a:cubicBezTo>
                    <a:pt x="61" y="150"/>
                    <a:pt x="62" y="150"/>
                    <a:pt x="62" y="150"/>
                  </a:cubicBezTo>
                  <a:cubicBezTo>
                    <a:pt x="63" y="150"/>
                    <a:pt x="63" y="149"/>
                    <a:pt x="63" y="149"/>
                  </a:cubicBezTo>
                  <a:cubicBezTo>
                    <a:pt x="65" y="148"/>
                    <a:pt x="64" y="151"/>
                    <a:pt x="64" y="152"/>
                  </a:cubicBezTo>
                  <a:cubicBezTo>
                    <a:pt x="64" y="153"/>
                    <a:pt x="65" y="154"/>
                    <a:pt x="66" y="154"/>
                  </a:cubicBezTo>
                  <a:cubicBezTo>
                    <a:pt x="67" y="154"/>
                    <a:pt x="68" y="152"/>
                    <a:pt x="69" y="152"/>
                  </a:cubicBezTo>
                  <a:cubicBezTo>
                    <a:pt x="69" y="152"/>
                    <a:pt x="68" y="153"/>
                    <a:pt x="68" y="153"/>
                  </a:cubicBezTo>
                  <a:cubicBezTo>
                    <a:pt x="68" y="153"/>
                    <a:pt x="70" y="154"/>
                    <a:pt x="70" y="154"/>
                  </a:cubicBezTo>
                  <a:cubicBezTo>
                    <a:pt x="70" y="154"/>
                    <a:pt x="63" y="156"/>
                    <a:pt x="66" y="158"/>
                  </a:cubicBezTo>
                  <a:cubicBezTo>
                    <a:pt x="66" y="158"/>
                    <a:pt x="72" y="157"/>
                    <a:pt x="71" y="158"/>
                  </a:cubicBezTo>
                  <a:cubicBezTo>
                    <a:pt x="71" y="158"/>
                    <a:pt x="66" y="158"/>
                    <a:pt x="67" y="160"/>
                  </a:cubicBezTo>
                  <a:cubicBezTo>
                    <a:pt x="67" y="160"/>
                    <a:pt x="69" y="160"/>
                    <a:pt x="69" y="160"/>
                  </a:cubicBezTo>
                  <a:cubicBezTo>
                    <a:pt x="68" y="161"/>
                    <a:pt x="66" y="161"/>
                    <a:pt x="67" y="162"/>
                  </a:cubicBezTo>
                  <a:cubicBezTo>
                    <a:pt x="69" y="163"/>
                    <a:pt x="71" y="163"/>
                    <a:pt x="72" y="163"/>
                  </a:cubicBezTo>
                  <a:cubicBezTo>
                    <a:pt x="74" y="163"/>
                    <a:pt x="73" y="164"/>
                    <a:pt x="74" y="164"/>
                  </a:cubicBezTo>
                  <a:cubicBezTo>
                    <a:pt x="76" y="165"/>
                    <a:pt x="76" y="162"/>
                    <a:pt x="77" y="162"/>
                  </a:cubicBezTo>
                  <a:cubicBezTo>
                    <a:pt x="78" y="162"/>
                    <a:pt x="77" y="164"/>
                    <a:pt x="77" y="164"/>
                  </a:cubicBezTo>
                  <a:cubicBezTo>
                    <a:pt x="76" y="165"/>
                    <a:pt x="76" y="165"/>
                    <a:pt x="77" y="166"/>
                  </a:cubicBezTo>
                  <a:cubicBezTo>
                    <a:pt x="80" y="168"/>
                    <a:pt x="81" y="163"/>
                    <a:pt x="81" y="163"/>
                  </a:cubicBezTo>
                  <a:cubicBezTo>
                    <a:pt x="81" y="163"/>
                    <a:pt x="81" y="166"/>
                    <a:pt x="80" y="166"/>
                  </a:cubicBezTo>
                  <a:cubicBezTo>
                    <a:pt x="80" y="167"/>
                    <a:pt x="82" y="166"/>
                    <a:pt x="83" y="166"/>
                  </a:cubicBezTo>
                  <a:cubicBezTo>
                    <a:pt x="82" y="168"/>
                    <a:pt x="81" y="169"/>
                    <a:pt x="83" y="170"/>
                  </a:cubicBezTo>
                  <a:cubicBezTo>
                    <a:pt x="85" y="171"/>
                    <a:pt x="86" y="168"/>
                    <a:pt x="86" y="168"/>
                  </a:cubicBezTo>
                  <a:cubicBezTo>
                    <a:pt x="86" y="168"/>
                    <a:pt x="86" y="169"/>
                    <a:pt x="86" y="170"/>
                  </a:cubicBezTo>
                  <a:cubicBezTo>
                    <a:pt x="87" y="172"/>
                    <a:pt x="86" y="171"/>
                    <a:pt x="85" y="171"/>
                  </a:cubicBezTo>
                  <a:cubicBezTo>
                    <a:pt x="84" y="172"/>
                    <a:pt x="90" y="173"/>
                    <a:pt x="89" y="171"/>
                  </a:cubicBezTo>
                  <a:cubicBezTo>
                    <a:pt x="91" y="174"/>
                    <a:pt x="90" y="176"/>
                    <a:pt x="94" y="176"/>
                  </a:cubicBezTo>
                  <a:cubicBezTo>
                    <a:pt x="97" y="176"/>
                    <a:pt x="99" y="176"/>
                    <a:pt x="102" y="176"/>
                  </a:cubicBezTo>
                  <a:cubicBezTo>
                    <a:pt x="113" y="176"/>
                    <a:pt x="123" y="176"/>
                    <a:pt x="133" y="176"/>
                  </a:cubicBezTo>
                  <a:cubicBezTo>
                    <a:pt x="158" y="176"/>
                    <a:pt x="183" y="176"/>
                    <a:pt x="208" y="176"/>
                  </a:cubicBezTo>
                  <a:cubicBezTo>
                    <a:pt x="213" y="176"/>
                    <a:pt x="218" y="176"/>
                    <a:pt x="223" y="176"/>
                  </a:cubicBezTo>
                  <a:cubicBezTo>
                    <a:pt x="224" y="176"/>
                    <a:pt x="229" y="177"/>
                    <a:pt x="229" y="174"/>
                  </a:cubicBezTo>
                  <a:close/>
                  <a:moveTo>
                    <a:pt x="112" y="54"/>
                  </a:moveTo>
                  <a:cubicBezTo>
                    <a:pt x="110" y="54"/>
                    <a:pt x="108" y="53"/>
                    <a:pt x="106" y="54"/>
                  </a:cubicBezTo>
                  <a:cubicBezTo>
                    <a:pt x="104" y="57"/>
                    <a:pt x="108" y="56"/>
                    <a:pt x="108" y="57"/>
                  </a:cubicBezTo>
                  <a:cubicBezTo>
                    <a:pt x="108" y="56"/>
                    <a:pt x="100" y="60"/>
                    <a:pt x="100" y="60"/>
                  </a:cubicBezTo>
                  <a:cubicBezTo>
                    <a:pt x="98" y="59"/>
                    <a:pt x="107" y="53"/>
                    <a:pt x="99" y="56"/>
                  </a:cubicBezTo>
                  <a:cubicBezTo>
                    <a:pt x="98" y="56"/>
                    <a:pt x="97" y="57"/>
                    <a:pt x="97" y="57"/>
                  </a:cubicBezTo>
                  <a:cubicBezTo>
                    <a:pt x="96" y="58"/>
                    <a:pt x="97" y="59"/>
                    <a:pt x="96" y="60"/>
                  </a:cubicBezTo>
                  <a:cubicBezTo>
                    <a:pt x="95" y="60"/>
                    <a:pt x="88" y="59"/>
                    <a:pt x="88" y="59"/>
                  </a:cubicBezTo>
                  <a:cubicBezTo>
                    <a:pt x="88" y="58"/>
                    <a:pt x="91" y="59"/>
                    <a:pt x="91" y="58"/>
                  </a:cubicBezTo>
                  <a:cubicBezTo>
                    <a:pt x="92" y="57"/>
                    <a:pt x="91" y="57"/>
                    <a:pt x="92" y="56"/>
                  </a:cubicBezTo>
                  <a:cubicBezTo>
                    <a:pt x="92" y="55"/>
                    <a:pt x="94" y="54"/>
                    <a:pt x="94" y="54"/>
                  </a:cubicBezTo>
                  <a:cubicBezTo>
                    <a:pt x="94" y="53"/>
                    <a:pt x="91" y="52"/>
                    <a:pt x="94" y="52"/>
                  </a:cubicBezTo>
                  <a:cubicBezTo>
                    <a:pt x="94" y="52"/>
                    <a:pt x="98" y="53"/>
                    <a:pt x="98" y="52"/>
                  </a:cubicBezTo>
                  <a:cubicBezTo>
                    <a:pt x="98" y="51"/>
                    <a:pt x="93" y="50"/>
                    <a:pt x="92" y="50"/>
                  </a:cubicBezTo>
                  <a:cubicBezTo>
                    <a:pt x="91" y="50"/>
                    <a:pt x="89" y="51"/>
                    <a:pt x="87" y="51"/>
                  </a:cubicBezTo>
                  <a:cubicBezTo>
                    <a:pt x="86" y="51"/>
                    <a:pt x="84" y="50"/>
                    <a:pt x="82" y="51"/>
                  </a:cubicBezTo>
                  <a:cubicBezTo>
                    <a:pt x="81" y="51"/>
                    <a:pt x="79" y="53"/>
                    <a:pt x="80" y="51"/>
                  </a:cubicBezTo>
                  <a:cubicBezTo>
                    <a:pt x="81" y="49"/>
                    <a:pt x="83" y="50"/>
                    <a:pt x="84" y="49"/>
                  </a:cubicBezTo>
                  <a:cubicBezTo>
                    <a:pt x="86" y="49"/>
                    <a:pt x="89" y="48"/>
                    <a:pt x="91" y="47"/>
                  </a:cubicBezTo>
                  <a:cubicBezTo>
                    <a:pt x="95" y="46"/>
                    <a:pt x="99" y="46"/>
                    <a:pt x="102" y="44"/>
                  </a:cubicBezTo>
                  <a:cubicBezTo>
                    <a:pt x="104" y="44"/>
                    <a:pt x="107" y="43"/>
                    <a:pt x="108" y="45"/>
                  </a:cubicBezTo>
                  <a:cubicBezTo>
                    <a:pt x="109" y="46"/>
                    <a:pt x="105" y="47"/>
                    <a:pt x="104" y="48"/>
                  </a:cubicBezTo>
                  <a:cubicBezTo>
                    <a:pt x="102" y="49"/>
                    <a:pt x="110" y="49"/>
                    <a:pt x="111" y="49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4" y="48"/>
                    <a:pt x="116" y="46"/>
                    <a:pt x="117" y="47"/>
                  </a:cubicBezTo>
                  <a:cubicBezTo>
                    <a:pt x="118" y="48"/>
                    <a:pt x="113" y="54"/>
                    <a:pt x="112" y="54"/>
                  </a:cubicBezTo>
                  <a:cubicBezTo>
                    <a:pt x="110" y="54"/>
                    <a:pt x="114" y="54"/>
                    <a:pt x="112" y="54"/>
                  </a:cubicBezTo>
                  <a:close/>
                  <a:moveTo>
                    <a:pt x="157" y="78"/>
                  </a:moveTo>
                  <a:cubicBezTo>
                    <a:pt x="157" y="78"/>
                    <a:pt x="152" y="78"/>
                    <a:pt x="153" y="78"/>
                  </a:cubicBezTo>
                  <a:cubicBezTo>
                    <a:pt x="153" y="79"/>
                    <a:pt x="155" y="78"/>
                    <a:pt x="155" y="79"/>
                  </a:cubicBezTo>
                  <a:cubicBezTo>
                    <a:pt x="155" y="80"/>
                    <a:pt x="151" y="81"/>
                    <a:pt x="150" y="81"/>
                  </a:cubicBezTo>
                  <a:cubicBezTo>
                    <a:pt x="148" y="81"/>
                    <a:pt x="147" y="83"/>
                    <a:pt x="145" y="84"/>
                  </a:cubicBezTo>
                  <a:cubicBezTo>
                    <a:pt x="145" y="84"/>
                    <a:pt x="141" y="84"/>
                    <a:pt x="142" y="85"/>
                  </a:cubicBezTo>
                  <a:cubicBezTo>
                    <a:pt x="142" y="86"/>
                    <a:pt x="145" y="86"/>
                    <a:pt x="142" y="88"/>
                  </a:cubicBezTo>
                  <a:cubicBezTo>
                    <a:pt x="141" y="88"/>
                    <a:pt x="137" y="88"/>
                    <a:pt x="137" y="89"/>
                  </a:cubicBezTo>
                  <a:cubicBezTo>
                    <a:pt x="136" y="89"/>
                    <a:pt x="137" y="90"/>
                    <a:pt x="137" y="90"/>
                  </a:cubicBezTo>
                  <a:cubicBezTo>
                    <a:pt x="137" y="92"/>
                    <a:pt x="135" y="92"/>
                    <a:pt x="134" y="92"/>
                  </a:cubicBezTo>
                  <a:cubicBezTo>
                    <a:pt x="131" y="93"/>
                    <a:pt x="128" y="93"/>
                    <a:pt x="125" y="93"/>
                  </a:cubicBezTo>
                  <a:cubicBezTo>
                    <a:pt x="125" y="93"/>
                    <a:pt x="120" y="90"/>
                    <a:pt x="120" y="90"/>
                  </a:cubicBezTo>
                  <a:cubicBezTo>
                    <a:pt x="122" y="89"/>
                    <a:pt x="125" y="90"/>
                    <a:pt x="126" y="89"/>
                  </a:cubicBezTo>
                  <a:cubicBezTo>
                    <a:pt x="127" y="89"/>
                    <a:pt x="126" y="87"/>
                    <a:pt x="127" y="87"/>
                  </a:cubicBezTo>
                  <a:cubicBezTo>
                    <a:pt x="128" y="85"/>
                    <a:pt x="130" y="86"/>
                    <a:pt x="131" y="85"/>
                  </a:cubicBezTo>
                  <a:cubicBezTo>
                    <a:pt x="132" y="85"/>
                    <a:pt x="130" y="83"/>
                    <a:pt x="130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8" y="79"/>
                    <a:pt x="126" y="80"/>
                    <a:pt x="126" y="79"/>
                  </a:cubicBezTo>
                  <a:cubicBezTo>
                    <a:pt x="125" y="78"/>
                    <a:pt x="128" y="79"/>
                    <a:pt x="128" y="79"/>
                  </a:cubicBezTo>
                  <a:cubicBezTo>
                    <a:pt x="131" y="80"/>
                    <a:pt x="134" y="81"/>
                    <a:pt x="136" y="82"/>
                  </a:cubicBezTo>
                  <a:cubicBezTo>
                    <a:pt x="138" y="84"/>
                    <a:pt x="142" y="83"/>
                    <a:pt x="144" y="82"/>
                  </a:cubicBezTo>
                  <a:cubicBezTo>
                    <a:pt x="147" y="81"/>
                    <a:pt x="148" y="78"/>
                    <a:pt x="152" y="77"/>
                  </a:cubicBezTo>
                  <a:cubicBezTo>
                    <a:pt x="153" y="76"/>
                    <a:pt x="155" y="76"/>
                    <a:pt x="157" y="77"/>
                  </a:cubicBezTo>
                  <a:cubicBezTo>
                    <a:pt x="157" y="77"/>
                    <a:pt x="160" y="78"/>
                    <a:pt x="160" y="78"/>
                  </a:cubicBezTo>
                  <a:cubicBezTo>
                    <a:pt x="160" y="78"/>
                    <a:pt x="158" y="78"/>
                    <a:pt x="157" y="78"/>
                  </a:cubicBezTo>
                  <a:close/>
                  <a:moveTo>
                    <a:pt x="222" y="165"/>
                  </a:moveTo>
                  <a:cubicBezTo>
                    <a:pt x="221" y="167"/>
                    <a:pt x="219" y="163"/>
                    <a:pt x="219" y="162"/>
                  </a:cubicBezTo>
                  <a:cubicBezTo>
                    <a:pt x="219" y="160"/>
                    <a:pt x="221" y="159"/>
                    <a:pt x="221" y="157"/>
                  </a:cubicBezTo>
                  <a:cubicBezTo>
                    <a:pt x="220" y="156"/>
                    <a:pt x="219" y="159"/>
                    <a:pt x="218" y="158"/>
                  </a:cubicBezTo>
                  <a:cubicBezTo>
                    <a:pt x="218" y="157"/>
                    <a:pt x="218" y="154"/>
                    <a:pt x="216" y="154"/>
                  </a:cubicBezTo>
                  <a:cubicBezTo>
                    <a:pt x="216" y="154"/>
                    <a:pt x="216" y="156"/>
                    <a:pt x="215" y="156"/>
                  </a:cubicBezTo>
                  <a:cubicBezTo>
                    <a:pt x="214" y="155"/>
                    <a:pt x="214" y="154"/>
                    <a:pt x="213" y="153"/>
                  </a:cubicBezTo>
                  <a:cubicBezTo>
                    <a:pt x="212" y="152"/>
                    <a:pt x="211" y="151"/>
                    <a:pt x="210" y="150"/>
                  </a:cubicBezTo>
                  <a:cubicBezTo>
                    <a:pt x="209" y="149"/>
                    <a:pt x="212" y="149"/>
                    <a:pt x="212" y="148"/>
                  </a:cubicBezTo>
                  <a:cubicBezTo>
                    <a:pt x="211" y="147"/>
                    <a:pt x="209" y="148"/>
                    <a:pt x="209" y="147"/>
                  </a:cubicBezTo>
                  <a:cubicBezTo>
                    <a:pt x="209" y="146"/>
                    <a:pt x="210" y="143"/>
                    <a:pt x="210" y="142"/>
                  </a:cubicBezTo>
                  <a:cubicBezTo>
                    <a:pt x="212" y="140"/>
                    <a:pt x="217" y="147"/>
                    <a:pt x="217" y="148"/>
                  </a:cubicBezTo>
                  <a:cubicBezTo>
                    <a:pt x="218" y="150"/>
                    <a:pt x="219" y="151"/>
                    <a:pt x="219" y="153"/>
                  </a:cubicBezTo>
                  <a:cubicBezTo>
                    <a:pt x="220" y="155"/>
                    <a:pt x="220" y="154"/>
                    <a:pt x="221" y="156"/>
                  </a:cubicBezTo>
                  <a:cubicBezTo>
                    <a:pt x="221" y="157"/>
                    <a:pt x="222" y="158"/>
                    <a:pt x="222" y="159"/>
                  </a:cubicBezTo>
                  <a:cubicBezTo>
                    <a:pt x="223" y="161"/>
                    <a:pt x="222" y="163"/>
                    <a:pt x="222" y="165"/>
                  </a:cubicBezTo>
                  <a:cubicBezTo>
                    <a:pt x="221" y="166"/>
                    <a:pt x="222" y="164"/>
                    <a:pt x="222" y="16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4" name="Freeform 643">
              <a:extLst>
                <a:ext uri="{FF2B5EF4-FFF2-40B4-BE49-F238E27FC236}">
                  <a16:creationId xmlns:a16="http://schemas.microsoft.com/office/drawing/2014/main" id="{F34D6AC6-0EB8-4FBC-8E36-BE2A04367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0614" y="4787702"/>
              <a:ext cx="53087" cy="46022"/>
            </a:xfrm>
            <a:custGeom>
              <a:avLst/>
              <a:gdLst>
                <a:gd name="T0" fmla="*/ 9 w 10"/>
                <a:gd name="T1" fmla="*/ 0 h 9"/>
                <a:gd name="T2" fmla="*/ 2 w 10"/>
                <a:gd name="T3" fmla="*/ 7 h 9"/>
                <a:gd name="T4" fmla="*/ 10 w 10"/>
                <a:gd name="T5" fmla="*/ 3 h 9"/>
                <a:gd name="T6" fmla="*/ 9 w 10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cubicBezTo>
                    <a:pt x="7" y="1"/>
                    <a:pt x="0" y="4"/>
                    <a:pt x="2" y="7"/>
                  </a:cubicBezTo>
                  <a:cubicBezTo>
                    <a:pt x="4" y="9"/>
                    <a:pt x="9" y="3"/>
                    <a:pt x="10" y="3"/>
                  </a:cubicBezTo>
                  <a:cubicBezTo>
                    <a:pt x="10" y="2"/>
                    <a:pt x="9" y="1"/>
                    <a:pt x="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5" name="Freeform 644">
              <a:extLst>
                <a:ext uri="{FF2B5EF4-FFF2-40B4-BE49-F238E27FC236}">
                  <a16:creationId xmlns:a16="http://schemas.microsoft.com/office/drawing/2014/main" id="{D29DA6FD-2AEE-4F72-9769-75999672B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3083" y="4777082"/>
              <a:ext cx="67243" cy="24781"/>
            </a:xfrm>
            <a:custGeom>
              <a:avLst/>
              <a:gdLst>
                <a:gd name="T0" fmla="*/ 12 w 13"/>
                <a:gd name="T1" fmla="*/ 0 h 5"/>
                <a:gd name="T2" fmla="*/ 7 w 13"/>
                <a:gd name="T3" fmla="*/ 0 h 5"/>
                <a:gd name="T4" fmla="*/ 1 w 13"/>
                <a:gd name="T5" fmla="*/ 2 h 5"/>
                <a:gd name="T6" fmla="*/ 5 w 13"/>
                <a:gd name="T7" fmla="*/ 3 h 5"/>
                <a:gd name="T8" fmla="*/ 12 w 1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2" y="0"/>
                  </a:moveTo>
                  <a:cubicBezTo>
                    <a:pt x="13" y="0"/>
                    <a:pt x="7" y="0"/>
                    <a:pt x="7" y="0"/>
                  </a:cubicBezTo>
                  <a:cubicBezTo>
                    <a:pt x="6" y="0"/>
                    <a:pt x="0" y="1"/>
                    <a:pt x="1" y="2"/>
                  </a:cubicBezTo>
                  <a:cubicBezTo>
                    <a:pt x="3" y="5"/>
                    <a:pt x="2" y="5"/>
                    <a:pt x="5" y="3"/>
                  </a:cubicBezTo>
                  <a:cubicBezTo>
                    <a:pt x="8" y="2"/>
                    <a:pt x="10" y="2"/>
                    <a:pt x="1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6" name="Freeform 645">
              <a:extLst>
                <a:ext uri="{FF2B5EF4-FFF2-40B4-BE49-F238E27FC236}">
                  <a16:creationId xmlns:a16="http://schemas.microsoft.com/office/drawing/2014/main" id="{EBCC33A6-CDF6-43AD-BDB8-440924BED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3461" y="3092014"/>
              <a:ext cx="161032" cy="88502"/>
            </a:xfrm>
            <a:custGeom>
              <a:avLst/>
              <a:gdLst>
                <a:gd name="T0" fmla="*/ 10 w 31"/>
                <a:gd name="T1" fmla="*/ 17 h 17"/>
                <a:gd name="T2" fmla="*/ 13 w 31"/>
                <a:gd name="T3" fmla="*/ 14 h 17"/>
                <a:gd name="T4" fmla="*/ 18 w 31"/>
                <a:gd name="T5" fmla="*/ 16 h 17"/>
                <a:gd name="T6" fmla="*/ 21 w 31"/>
                <a:gd name="T7" fmla="*/ 16 h 17"/>
                <a:gd name="T8" fmla="*/ 23 w 31"/>
                <a:gd name="T9" fmla="*/ 15 h 17"/>
                <a:gd name="T10" fmla="*/ 29 w 31"/>
                <a:gd name="T11" fmla="*/ 11 h 17"/>
                <a:gd name="T12" fmla="*/ 27 w 31"/>
                <a:gd name="T13" fmla="*/ 7 h 17"/>
                <a:gd name="T14" fmla="*/ 21 w 31"/>
                <a:gd name="T15" fmla="*/ 5 h 17"/>
                <a:gd name="T16" fmla="*/ 17 w 31"/>
                <a:gd name="T17" fmla="*/ 3 h 17"/>
                <a:gd name="T18" fmla="*/ 13 w 31"/>
                <a:gd name="T19" fmla="*/ 0 h 17"/>
                <a:gd name="T20" fmla="*/ 11 w 31"/>
                <a:gd name="T21" fmla="*/ 2 h 17"/>
                <a:gd name="T22" fmla="*/ 8 w 31"/>
                <a:gd name="T23" fmla="*/ 2 h 17"/>
                <a:gd name="T24" fmla="*/ 0 w 31"/>
                <a:gd name="T25" fmla="*/ 6 h 17"/>
                <a:gd name="T26" fmla="*/ 2 w 31"/>
                <a:gd name="T27" fmla="*/ 10 h 17"/>
                <a:gd name="T28" fmla="*/ 4 w 31"/>
                <a:gd name="T29" fmla="*/ 13 h 17"/>
                <a:gd name="T30" fmla="*/ 10 w 31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17">
                  <a:moveTo>
                    <a:pt x="10" y="17"/>
                  </a:moveTo>
                  <a:cubicBezTo>
                    <a:pt x="12" y="17"/>
                    <a:pt x="11" y="14"/>
                    <a:pt x="13" y="14"/>
                  </a:cubicBezTo>
                  <a:cubicBezTo>
                    <a:pt x="15" y="14"/>
                    <a:pt x="16" y="16"/>
                    <a:pt x="18" y="16"/>
                  </a:cubicBezTo>
                  <a:cubicBezTo>
                    <a:pt x="19" y="16"/>
                    <a:pt x="20" y="16"/>
                    <a:pt x="21" y="16"/>
                  </a:cubicBezTo>
                  <a:cubicBezTo>
                    <a:pt x="22" y="16"/>
                    <a:pt x="23" y="15"/>
                    <a:pt x="23" y="15"/>
                  </a:cubicBezTo>
                  <a:cubicBezTo>
                    <a:pt x="26" y="14"/>
                    <a:pt x="27" y="13"/>
                    <a:pt x="29" y="11"/>
                  </a:cubicBezTo>
                  <a:cubicBezTo>
                    <a:pt x="31" y="9"/>
                    <a:pt x="29" y="8"/>
                    <a:pt x="27" y="7"/>
                  </a:cubicBezTo>
                  <a:cubicBezTo>
                    <a:pt x="25" y="6"/>
                    <a:pt x="22" y="3"/>
                    <a:pt x="21" y="5"/>
                  </a:cubicBezTo>
                  <a:cubicBezTo>
                    <a:pt x="19" y="8"/>
                    <a:pt x="18" y="4"/>
                    <a:pt x="17" y="3"/>
                  </a:cubicBezTo>
                  <a:cubicBezTo>
                    <a:pt x="16" y="2"/>
                    <a:pt x="13" y="3"/>
                    <a:pt x="13" y="0"/>
                  </a:cubicBezTo>
                  <a:cubicBezTo>
                    <a:pt x="13" y="1"/>
                    <a:pt x="12" y="3"/>
                    <a:pt x="11" y="2"/>
                  </a:cubicBezTo>
                  <a:cubicBezTo>
                    <a:pt x="9" y="0"/>
                    <a:pt x="9" y="0"/>
                    <a:pt x="8" y="2"/>
                  </a:cubicBezTo>
                  <a:cubicBezTo>
                    <a:pt x="7" y="3"/>
                    <a:pt x="0" y="5"/>
                    <a:pt x="0" y="6"/>
                  </a:cubicBezTo>
                  <a:cubicBezTo>
                    <a:pt x="0" y="6"/>
                    <a:pt x="1" y="9"/>
                    <a:pt x="2" y="10"/>
                  </a:cubicBezTo>
                  <a:cubicBezTo>
                    <a:pt x="2" y="11"/>
                    <a:pt x="3" y="12"/>
                    <a:pt x="4" y="13"/>
                  </a:cubicBezTo>
                  <a:cubicBezTo>
                    <a:pt x="6" y="14"/>
                    <a:pt x="8" y="17"/>
                    <a:pt x="10" y="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7" name="Freeform 646">
              <a:extLst>
                <a:ext uri="{FF2B5EF4-FFF2-40B4-BE49-F238E27FC236}">
                  <a16:creationId xmlns:a16="http://schemas.microsoft.com/office/drawing/2014/main" id="{245C9718-1F85-40B4-9C33-8DA47A141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908" y="3164585"/>
              <a:ext cx="192882" cy="83192"/>
            </a:xfrm>
            <a:custGeom>
              <a:avLst/>
              <a:gdLst>
                <a:gd name="T0" fmla="*/ 32 w 37"/>
                <a:gd name="T1" fmla="*/ 2 h 16"/>
                <a:gd name="T2" fmla="*/ 27 w 37"/>
                <a:gd name="T3" fmla="*/ 0 h 16"/>
                <a:gd name="T4" fmla="*/ 24 w 37"/>
                <a:gd name="T5" fmla="*/ 3 h 16"/>
                <a:gd name="T6" fmla="*/ 20 w 37"/>
                <a:gd name="T7" fmla="*/ 3 h 16"/>
                <a:gd name="T8" fmla="*/ 17 w 37"/>
                <a:gd name="T9" fmla="*/ 7 h 16"/>
                <a:gd name="T10" fmla="*/ 16 w 37"/>
                <a:gd name="T11" fmla="*/ 9 h 16"/>
                <a:gd name="T12" fmla="*/ 13 w 37"/>
                <a:gd name="T13" fmla="*/ 9 h 16"/>
                <a:gd name="T14" fmla="*/ 9 w 37"/>
                <a:gd name="T15" fmla="*/ 10 h 16"/>
                <a:gd name="T16" fmla="*/ 5 w 37"/>
                <a:gd name="T17" fmla="*/ 11 h 16"/>
                <a:gd name="T18" fmla="*/ 0 w 37"/>
                <a:gd name="T19" fmla="*/ 9 h 16"/>
                <a:gd name="T20" fmla="*/ 4 w 37"/>
                <a:gd name="T21" fmla="*/ 13 h 16"/>
                <a:gd name="T22" fmla="*/ 6 w 37"/>
                <a:gd name="T23" fmla="*/ 13 h 16"/>
                <a:gd name="T24" fmla="*/ 8 w 37"/>
                <a:gd name="T25" fmla="*/ 14 h 16"/>
                <a:gd name="T26" fmla="*/ 12 w 37"/>
                <a:gd name="T27" fmla="*/ 13 h 16"/>
                <a:gd name="T28" fmla="*/ 15 w 37"/>
                <a:gd name="T29" fmla="*/ 15 h 16"/>
                <a:gd name="T30" fmla="*/ 22 w 37"/>
                <a:gd name="T31" fmla="*/ 16 h 16"/>
                <a:gd name="T32" fmla="*/ 29 w 37"/>
                <a:gd name="T33" fmla="*/ 14 h 16"/>
                <a:gd name="T34" fmla="*/ 33 w 37"/>
                <a:gd name="T35" fmla="*/ 12 h 16"/>
                <a:gd name="T36" fmla="*/ 34 w 37"/>
                <a:gd name="T37" fmla="*/ 9 h 16"/>
                <a:gd name="T38" fmla="*/ 36 w 37"/>
                <a:gd name="T39" fmla="*/ 8 h 16"/>
                <a:gd name="T40" fmla="*/ 36 w 37"/>
                <a:gd name="T41" fmla="*/ 2 h 16"/>
                <a:gd name="T42" fmla="*/ 32 w 37"/>
                <a:gd name="T4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16">
                  <a:moveTo>
                    <a:pt x="32" y="2"/>
                  </a:moveTo>
                  <a:cubicBezTo>
                    <a:pt x="30" y="2"/>
                    <a:pt x="28" y="0"/>
                    <a:pt x="27" y="0"/>
                  </a:cubicBezTo>
                  <a:cubicBezTo>
                    <a:pt x="25" y="0"/>
                    <a:pt x="26" y="3"/>
                    <a:pt x="24" y="3"/>
                  </a:cubicBezTo>
                  <a:cubicBezTo>
                    <a:pt x="22" y="3"/>
                    <a:pt x="22" y="2"/>
                    <a:pt x="20" y="3"/>
                  </a:cubicBezTo>
                  <a:cubicBezTo>
                    <a:pt x="20" y="3"/>
                    <a:pt x="16" y="6"/>
                    <a:pt x="17" y="7"/>
                  </a:cubicBezTo>
                  <a:cubicBezTo>
                    <a:pt x="17" y="8"/>
                    <a:pt x="19" y="10"/>
                    <a:pt x="16" y="9"/>
                  </a:cubicBezTo>
                  <a:cubicBezTo>
                    <a:pt x="15" y="9"/>
                    <a:pt x="14" y="8"/>
                    <a:pt x="13" y="9"/>
                  </a:cubicBezTo>
                  <a:cubicBezTo>
                    <a:pt x="12" y="9"/>
                    <a:pt x="10" y="10"/>
                    <a:pt x="9" y="10"/>
                  </a:cubicBezTo>
                  <a:cubicBezTo>
                    <a:pt x="7" y="10"/>
                    <a:pt x="6" y="8"/>
                    <a:pt x="5" y="11"/>
                  </a:cubicBezTo>
                  <a:cubicBezTo>
                    <a:pt x="5" y="11"/>
                    <a:pt x="1" y="9"/>
                    <a:pt x="0" y="9"/>
                  </a:cubicBezTo>
                  <a:cubicBezTo>
                    <a:pt x="0" y="11"/>
                    <a:pt x="1" y="12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7" y="15"/>
                    <a:pt x="8" y="14"/>
                  </a:cubicBezTo>
                  <a:cubicBezTo>
                    <a:pt x="10" y="13"/>
                    <a:pt x="10" y="13"/>
                    <a:pt x="12" y="13"/>
                  </a:cubicBezTo>
                  <a:cubicBezTo>
                    <a:pt x="14" y="13"/>
                    <a:pt x="13" y="14"/>
                    <a:pt x="15" y="15"/>
                  </a:cubicBezTo>
                  <a:cubicBezTo>
                    <a:pt x="17" y="16"/>
                    <a:pt x="20" y="16"/>
                    <a:pt x="22" y="16"/>
                  </a:cubicBezTo>
                  <a:cubicBezTo>
                    <a:pt x="25" y="16"/>
                    <a:pt x="26" y="14"/>
                    <a:pt x="29" y="14"/>
                  </a:cubicBezTo>
                  <a:cubicBezTo>
                    <a:pt x="31" y="14"/>
                    <a:pt x="33" y="13"/>
                    <a:pt x="33" y="12"/>
                  </a:cubicBezTo>
                  <a:cubicBezTo>
                    <a:pt x="34" y="11"/>
                    <a:pt x="34" y="10"/>
                    <a:pt x="34" y="9"/>
                  </a:cubicBezTo>
                  <a:cubicBezTo>
                    <a:pt x="34" y="7"/>
                    <a:pt x="35" y="9"/>
                    <a:pt x="36" y="8"/>
                  </a:cubicBezTo>
                  <a:cubicBezTo>
                    <a:pt x="37" y="6"/>
                    <a:pt x="36" y="3"/>
                    <a:pt x="36" y="2"/>
                  </a:cubicBezTo>
                  <a:cubicBezTo>
                    <a:pt x="34" y="2"/>
                    <a:pt x="33" y="2"/>
                    <a:pt x="32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8" name="Freeform 647">
              <a:extLst>
                <a:ext uri="{FF2B5EF4-FFF2-40B4-BE49-F238E27FC236}">
                  <a16:creationId xmlns:a16="http://schemas.microsoft.com/office/drawing/2014/main" id="{CBA4AC28-3DAE-4044-97D5-A4934F93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3664" y="3226535"/>
              <a:ext cx="295518" cy="286744"/>
            </a:xfrm>
            <a:custGeom>
              <a:avLst/>
              <a:gdLst>
                <a:gd name="T0" fmla="*/ 37 w 57"/>
                <a:gd name="T1" fmla="*/ 10 h 55"/>
                <a:gd name="T2" fmla="*/ 41 w 57"/>
                <a:gd name="T3" fmla="*/ 9 h 55"/>
                <a:gd name="T4" fmla="*/ 43 w 57"/>
                <a:gd name="T5" fmla="*/ 6 h 55"/>
                <a:gd name="T6" fmla="*/ 45 w 57"/>
                <a:gd name="T7" fmla="*/ 4 h 55"/>
                <a:gd name="T8" fmla="*/ 45 w 57"/>
                <a:gd name="T9" fmla="*/ 1 h 55"/>
                <a:gd name="T10" fmla="*/ 41 w 57"/>
                <a:gd name="T11" fmla="*/ 2 h 55"/>
                <a:gd name="T12" fmla="*/ 36 w 57"/>
                <a:gd name="T13" fmla="*/ 4 h 55"/>
                <a:gd name="T14" fmla="*/ 27 w 57"/>
                <a:gd name="T15" fmla="*/ 1 h 55"/>
                <a:gd name="T16" fmla="*/ 22 w 57"/>
                <a:gd name="T17" fmla="*/ 1 h 55"/>
                <a:gd name="T18" fmla="*/ 19 w 57"/>
                <a:gd name="T19" fmla="*/ 1 h 55"/>
                <a:gd name="T20" fmla="*/ 18 w 57"/>
                <a:gd name="T21" fmla="*/ 3 h 55"/>
                <a:gd name="T22" fmla="*/ 17 w 57"/>
                <a:gd name="T23" fmla="*/ 4 h 55"/>
                <a:gd name="T24" fmla="*/ 15 w 57"/>
                <a:gd name="T25" fmla="*/ 5 h 55"/>
                <a:gd name="T26" fmla="*/ 13 w 57"/>
                <a:gd name="T27" fmla="*/ 5 h 55"/>
                <a:gd name="T28" fmla="*/ 12 w 57"/>
                <a:gd name="T29" fmla="*/ 4 h 55"/>
                <a:gd name="T30" fmla="*/ 11 w 57"/>
                <a:gd name="T31" fmla="*/ 8 h 55"/>
                <a:gd name="T32" fmla="*/ 9 w 57"/>
                <a:gd name="T33" fmla="*/ 5 h 55"/>
                <a:gd name="T34" fmla="*/ 5 w 57"/>
                <a:gd name="T35" fmla="*/ 7 h 55"/>
                <a:gd name="T36" fmla="*/ 0 w 57"/>
                <a:gd name="T37" fmla="*/ 7 h 55"/>
                <a:gd name="T38" fmla="*/ 1 w 57"/>
                <a:gd name="T39" fmla="*/ 10 h 55"/>
                <a:gd name="T40" fmla="*/ 0 w 57"/>
                <a:gd name="T41" fmla="*/ 14 h 55"/>
                <a:gd name="T42" fmla="*/ 2 w 57"/>
                <a:gd name="T43" fmla="*/ 18 h 55"/>
                <a:gd name="T44" fmla="*/ 4 w 57"/>
                <a:gd name="T45" fmla="*/ 21 h 55"/>
                <a:gd name="T46" fmla="*/ 12 w 57"/>
                <a:gd name="T47" fmla="*/ 17 h 55"/>
                <a:gd name="T48" fmla="*/ 15 w 57"/>
                <a:gd name="T49" fmla="*/ 19 h 55"/>
                <a:gd name="T50" fmla="*/ 17 w 57"/>
                <a:gd name="T51" fmla="*/ 22 h 55"/>
                <a:gd name="T52" fmla="*/ 18 w 57"/>
                <a:gd name="T53" fmla="*/ 25 h 55"/>
                <a:gd name="T54" fmla="*/ 21 w 57"/>
                <a:gd name="T55" fmla="*/ 28 h 55"/>
                <a:gd name="T56" fmla="*/ 28 w 57"/>
                <a:gd name="T57" fmla="*/ 33 h 55"/>
                <a:gd name="T58" fmla="*/ 33 w 57"/>
                <a:gd name="T59" fmla="*/ 36 h 55"/>
                <a:gd name="T60" fmla="*/ 42 w 57"/>
                <a:gd name="T61" fmla="*/ 42 h 55"/>
                <a:gd name="T62" fmla="*/ 45 w 57"/>
                <a:gd name="T63" fmla="*/ 48 h 55"/>
                <a:gd name="T64" fmla="*/ 43 w 57"/>
                <a:gd name="T65" fmla="*/ 55 h 55"/>
                <a:gd name="T66" fmla="*/ 49 w 57"/>
                <a:gd name="T67" fmla="*/ 48 h 55"/>
                <a:gd name="T68" fmla="*/ 47 w 57"/>
                <a:gd name="T69" fmla="*/ 45 h 55"/>
                <a:gd name="T70" fmla="*/ 50 w 57"/>
                <a:gd name="T71" fmla="*/ 40 h 55"/>
                <a:gd name="T72" fmla="*/ 53 w 57"/>
                <a:gd name="T73" fmla="*/ 41 h 55"/>
                <a:gd name="T74" fmla="*/ 55 w 57"/>
                <a:gd name="T75" fmla="*/ 44 h 55"/>
                <a:gd name="T76" fmla="*/ 53 w 57"/>
                <a:gd name="T77" fmla="*/ 39 h 55"/>
                <a:gd name="T78" fmla="*/ 44 w 57"/>
                <a:gd name="T79" fmla="*/ 35 h 55"/>
                <a:gd name="T80" fmla="*/ 44 w 57"/>
                <a:gd name="T81" fmla="*/ 32 h 55"/>
                <a:gd name="T82" fmla="*/ 39 w 57"/>
                <a:gd name="T83" fmla="*/ 31 h 55"/>
                <a:gd name="T84" fmla="*/ 35 w 57"/>
                <a:gd name="T85" fmla="*/ 26 h 55"/>
                <a:gd name="T86" fmla="*/ 32 w 57"/>
                <a:gd name="T87" fmla="*/ 21 h 55"/>
                <a:gd name="T88" fmla="*/ 27 w 57"/>
                <a:gd name="T89" fmla="*/ 17 h 55"/>
                <a:gd name="T90" fmla="*/ 27 w 57"/>
                <a:gd name="T91" fmla="*/ 15 h 55"/>
                <a:gd name="T92" fmla="*/ 28 w 57"/>
                <a:gd name="T93" fmla="*/ 12 h 55"/>
                <a:gd name="T94" fmla="*/ 30 w 57"/>
                <a:gd name="T95" fmla="*/ 9 h 55"/>
                <a:gd name="T96" fmla="*/ 32 w 57"/>
                <a:gd name="T97" fmla="*/ 8 h 55"/>
                <a:gd name="T98" fmla="*/ 34 w 57"/>
                <a:gd name="T99" fmla="*/ 10 h 55"/>
                <a:gd name="T100" fmla="*/ 37 w 57"/>
                <a:gd name="T101" fmla="*/ 10 h 55"/>
                <a:gd name="T102" fmla="*/ 37 w 57"/>
                <a:gd name="T103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7" h="55">
                  <a:moveTo>
                    <a:pt x="37" y="10"/>
                  </a:moveTo>
                  <a:cubicBezTo>
                    <a:pt x="38" y="9"/>
                    <a:pt x="40" y="10"/>
                    <a:pt x="41" y="9"/>
                  </a:cubicBezTo>
                  <a:cubicBezTo>
                    <a:pt x="43" y="8"/>
                    <a:pt x="42" y="7"/>
                    <a:pt x="43" y="6"/>
                  </a:cubicBezTo>
                  <a:cubicBezTo>
                    <a:pt x="43" y="5"/>
                    <a:pt x="44" y="4"/>
                    <a:pt x="45" y="4"/>
                  </a:cubicBezTo>
                  <a:cubicBezTo>
                    <a:pt x="46" y="3"/>
                    <a:pt x="45" y="3"/>
                    <a:pt x="45" y="1"/>
                  </a:cubicBezTo>
                  <a:cubicBezTo>
                    <a:pt x="44" y="2"/>
                    <a:pt x="43" y="2"/>
                    <a:pt x="41" y="2"/>
                  </a:cubicBezTo>
                  <a:cubicBezTo>
                    <a:pt x="39" y="2"/>
                    <a:pt x="37" y="5"/>
                    <a:pt x="36" y="4"/>
                  </a:cubicBezTo>
                  <a:cubicBezTo>
                    <a:pt x="33" y="3"/>
                    <a:pt x="28" y="4"/>
                    <a:pt x="27" y="1"/>
                  </a:cubicBezTo>
                  <a:cubicBezTo>
                    <a:pt x="26" y="0"/>
                    <a:pt x="23" y="1"/>
                    <a:pt x="22" y="1"/>
                  </a:cubicBezTo>
                  <a:cubicBezTo>
                    <a:pt x="20" y="3"/>
                    <a:pt x="20" y="1"/>
                    <a:pt x="19" y="1"/>
                  </a:cubicBezTo>
                  <a:cubicBezTo>
                    <a:pt x="18" y="1"/>
                    <a:pt x="18" y="3"/>
                    <a:pt x="18" y="3"/>
                  </a:cubicBezTo>
                  <a:cubicBezTo>
                    <a:pt x="18" y="3"/>
                    <a:pt x="17" y="4"/>
                    <a:pt x="17" y="4"/>
                  </a:cubicBezTo>
                  <a:cubicBezTo>
                    <a:pt x="17" y="5"/>
                    <a:pt x="16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3" y="5"/>
                    <a:pt x="13" y="5"/>
                    <a:pt x="12" y="4"/>
                  </a:cubicBezTo>
                  <a:cubicBezTo>
                    <a:pt x="12" y="4"/>
                    <a:pt x="11" y="7"/>
                    <a:pt x="11" y="8"/>
                  </a:cubicBezTo>
                  <a:cubicBezTo>
                    <a:pt x="11" y="9"/>
                    <a:pt x="9" y="6"/>
                    <a:pt x="9" y="5"/>
                  </a:cubicBezTo>
                  <a:cubicBezTo>
                    <a:pt x="7" y="4"/>
                    <a:pt x="6" y="7"/>
                    <a:pt x="5" y="7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1" y="12"/>
                    <a:pt x="0" y="12"/>
                    <a:pt x="0" y="14"/>
                  </a:cubicBezTo>
                  <a:cubicBezTo>
                    <a:pt x="0" y="15"/>
                    <a:pt x="0" y="18"/>
                    <a:pt x="2" y="18"/>
                  </a:cubicBezTo>
                  <a:cubicBezTo>
                    <a:pt x="3" y="19"/>
                    <a:pt x="4" y="18"/>
                    <a:pt x="4" y="21"/>
                  </a:cubicBezTo>
                  <a:cubicBezTo>
                    <a:pt x="6" y="20"/>
                    <a:pt x="10" y="16"/>
                    <a:pt x="12" y="17"/>
                  </a:cubicBezTo>
                  <a:cubicBezTo>
                    <a:pt x="13" y="18"/>
                    <a:pt x="14" y="19"/>
                    <a:pt x="15" y="19"/>
                  </a:cubicBezTo>
                  <a:cubicBezTo>
                    <a:pt x="16" y="19"/>
                    <a:pt x="17" y="21"/>
                    <a:pt x="17" y="22"/>
                  </a:cubicBezTo>
                  <a:cubicBezTo>
                    <a:pt x="18" y="23"/>
                    <a:pt x="18" y="24"/>
                    <a:pt x="18" y="25"/>
                  </a:cubicBezTo>
                  <a:cubicBezTo>
                    <a:pt x="19" y="26"/>
                    <a:pt x="20" y="27"/>
                    <a:pt x="21" y="28"/>
                  </a:cubicBezTo>
                  <a:cubicBezTo>
                    <a:pt x="23" y="29"/>
                    <a:pt x="25" y="31"/>
                    <a:pt x="28" y="33"/>
                  </a:cubicBezTo>
                  <a:cubicBezTo>
                    <a:pt x="30" y="35"/>
                    <a:pt x="31" y="35"/>
                    <a:pt x="33" y="36"/>
                  </a:cubicBezTo>
                  <a:cubicBezTo>
                    <a:pt x="36" y="38"/>
                    <a:pt x="38" y="41"/>
                    <a:pt x="42" y="42"/>
                  </a:cubicBezTo>
                  <a:cubicBezTo>
                    <a:pt x="44" y="43"/>
                    <a:pt x="44" y="46"/>
                    <a:pt x="45" y="48"/>
                  </a:cubicBezTo>
                  <a:cubicBezTo>
                    <a:pt x="45" y="50"/>
                    <a:pt x="42" y="52"/>
                    <a:pt x="43" y="55"/>
                  </a:cubicBezTo>
                  <a:cubicBezTo>
                    <a:pt x="43" y="54"/>
                    <a:pt x="49" y="49"/>
                    <a:pt x="49" y="48"/>
                  </a:cubicBezTo>
                  <a:cubicBezTo>
                    <a:pt x="50" y="47"/>
                    <a:pt x="47" y="45"/>
                    <a:pt x="47" y="45"/>
                  </a:cubicBezTo>
                  <a:cubicBezTo>
                    <a:pt x="45" y="43"/>
                    <a:pt x="49" y="39"/>
                    <a:pt x="50" y="40"/>
                  </a:cubicBezTo>
                  <a:cubicBezTo>
                    <a:pt x="51" y="41"/>
                    <a:pt x="52" y="41"/>
                    <a:pt x="53" y="41"/>
                  </a:cubicBezTo>
                  <a:cubicBezTo>
                    <a:pt x="54" y="42"/>
                    <a:pt x="54" y="43"/>
                    <a:pt x="55" y="44"/>
                  </a:cubicBezTo>
                  <a:cubicBezTo>
                    <a:pt x="57" y="44"/>
                    <a:pt x="54" y="40"/>
                    <a:pt x="53" y="39"/>
                  </a:cubicBezTo>
                  <a:cubicBezTo>
                    <a:pt x="51" y="37"/>
                    <a:pt x="47" y="37"/>
                    <a:pt x="44" y="35"/>
                  </a:cubicBezTo>
                  <a:cubicBezTo>
                    <a:pt x="43" y="34"/>
                    <a:pt x="46" y="32"/>
                    <a:pt x="44" y="32"/>
                  </a:cubicBezTo>
                  <a:cubicBezTo>
                    <a:pt x="43" y="31"/>
                    <a:pt x="41" y="32"/>
                    <a:pt x="39" y="31"/>
                  </a:cubicBezTo>
                  <a:cubicBezTo>
                    <a:pt x="37" y="30"/>
                    <a:pt x="36" y="28"/>
                    <a:pt x="35" y="26"/>
                  </a:cubicBezTo>
                  <a:cubicBezTo>
                    <a:pt x="34" y="24"/>
                    <a:pt x="34" y="22"/>
                    <a:pt x="32" y="21"/>
                  </a:cubicBezTo>
                  <a:cubicBezTo>
                    <a:pt x="31" y="20"/>
                    <a:pt x="27" y="19"/>
                    <a:pt x="27" y="17"/>
                  </a:cubicBezTo>
                  <a:cubicBezTo>
                    <a:pt x="27" y="16"/>
                    <a:pt x="27" y="15"/>
                    <a:pt x="27" y="15"/>
                  </a:cubicBezTo>
                  <a:cubicBezTo>
                    <a:pt x="28" y="13"/>
                    <a:pt x="28" y="13"/>
                    <a:pt x="28" y="12"/>
                  </a:cubicBezTo>
                  <a:cubicBezTo>
                    <a:pt x="27" y="9"/>
                    <a:pt x="30" y="10"/>
                    <a:pt x="30" y="9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4" y="8"/>
                    <a:pt x="34" y="9"/>
                    <a:pt x="34" y="10"/>
                  </a:cubicBezTo>
                  <a:cubicBezTo>
                    <a:pt x="35" y="10"/>
                    <a:pt x="36" y="10"/>
                    <a:pt x="37" y="10"/>
                  </a:cubicBezTo>
                  <a:cubicBezTo>
                    <a:pt x="37" y="9"/>
                    <a:pt x="36" y="10"/>
                    <a:pt x="37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49" name="Freeform 648">
              <a:extLst>
                <a:ext uri="{FF2B5EF4-FFF2-40B4-BE49-F238E27FC236}">
                  <a16:creationId xmlns:a16="http://schemas.microsoft.com/office/drawing/2014/main" id="{6921EDAA-409C-4813-BE13-83EAAAFB6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312" y="3242466"/>
              <a:ext cx="139796" cy="130983"/>
            </a:xfrm>
            <a:custGeom>
              <a:avLst/>
              <a:gdLst>
                <a:gd name="T0" fmla="*/ 12 w 27"/>
                <a:gd name="T1" fmla="*/ 10 h 25"/>
                <a:gd name="T2" fmla="*/ 21 w 27"/>
                <a:gd name="T3" fmla="*/ 9 h 25"/>
                <a:gd name="T4" fmla="*/ 27 w 27"/>
                <a:gd name="T5" fmla="*/ 11 h 25"/>
                <a:gd name="T6" fmla="*/ 25 w 27"/>
                <a:gd name="T7" fmla="*/ 4 h 25"/>
                <a:gd name="T8" fmla="*/ 17 w 27"/>
                <a:gd name="T9" fmla="*/ 3 h 25"/>
                <a:gd name="T10" fmla="*/ 13 w 27"/>
                <a:gd name="T11" fmla="*/ 0 h 25"/>
                <a:gd name="T12" fmla="*/ 11 w 27"/>
                <a:gd name="T13" fmla="*/ 2 h 25"/>
                <a:gd name="T14" fmla="*/ 6 w 27"/>
                <a:gd name="T15" fmla="*/ 7 h 25"/>
                <a:gd name="T16" fmla="*/ 1 w 27"/>
                <a:gd name="T17" fmla="*/ 7 h 25"/>
                <a:gd name="T18" fmla="*/ 1 w 27"/>
                <a:gd name="T19" fmla="*/ 11 h 25"/>
                <a:gd name="T20" fmla="*/ 3 w 27"/>
                <a:gd name="T21" fmla="*/ 10 h 25"/>
                <a:gd name="T22" fmla="*/ 4 w 27"/>
                <a:gd name="T23" fmla="*/ 13 h 25"/>
                <a:gd name="T24" fmla="*/ 6 w 27"/>
                <a:gd name="T25" fmla="*/ 10 h 25"/>
                <a:gd name="T26" fmla="*/ 11 w 27"/>
                <a:gd name="T27" fmla="*/ 17 h 25"/>
                <a:gd name="T28" fmla="*/ 23 w 27"/>
                <a:gd name="T29" fmla="*/ 25 h 25"/>
                <a:gd name="T30" fmla="*/ 21 w 27"/>
                <a:gd name="T31" fmla="*/ 22 h 25"/>
                <a:gd name="T32" fmla="*/ 16 w 27"/>
                <a:gd name="T33" fmla="*/ 19 h 25"/>
                <a:gd name="T34" fmla="*/ 12 w 27"/>
                <a:gd name="T35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12" y="10"/>
                  </a:moveTo>
                  <a:cubicBezTo>
                    <a:pt x="15" y="10"/>
                    <a:pt x="18" y="8"/>
                    <a:pt x="21" y="9"/>
                  </a:cubicBezTo>
                  <a:cubicBezTo>
                    <a:pt x="23" y="9"/>
                    <a:pt x="25" y="10"/>
                    <a:pt x="27" y="11"/>
                  </a:cubicBezTo>
                  <a:cubicBezTo>
                    <a:pt x="26" y="9"/>
                    <a:pt x="26" y="7"/>
                    <a:pt x="25" y="4"/>
                  </a:cubicBezTo>
                  <a:cubicBezTo>
                    <a:pt x="22" y="6"/>
                    <a:pt x="19" y="4"/>
                    <a:pt x="17" y="3"/>
                  </a:cubicBezTo>
                  <a:cubicBezTo>
                    <a:pt x="15" y="2"/>
                    <a:pt x="14" y="2"/>
                    <a:pt x="13" y="0"/>
                  </a:cubicBezTo>
                  <a:cubicBezTo>
                    <a:pt x="13" y="0"/>
                    <a:pt x="11" y="1"/>
                    <a:pt x="11" y="2"/>
                  </a:cubicBezTo>
                  <a:cubicBezTo>
                    <a:pt x="9" y="3"/>
                    <a:pt x="10" y="8"/>
                    <a:pt x="6" y="7"/>
                  </a:cubicBezTo>
                  <a:cubicBezTo>
                    <a:pt x="4" y="6"/>
                    <a:pt x="2" y="7"/>
                    <a:pt x="1" y="7"/>
                  </a:cubicBezTo>
                  <a:cubicBezTo>
                    <a:pt x="0" y="8"/>
                    <a:pt x="1" y="11"/>
                    <a:pt x="1" y="11"/>
                  </a:cubicBezTo>
                  <a:cubicBezTo>
                    <a:pt x="1" y="11"/>
                    <a:pt x="3" y="10"/>
                    <a:pt x="3" y="10"/>
                  </a:cubicBezTo>
                  <a:cubicBezTo>
                    <a:pt x="4" y="10"/>
                    <a:pt x="4" y="12"/>
                    <a:pt x="4" y="13"/>
                  </a:cubicBezTo>
                  <a:cubicBezTo>
                    <a:pt x="4" y="11"/>
                    <a:pt x="5" y="8"/>
                    <a:pt x="6" y="10"/>
                  </a:cubicBezTo>
                  <a:cubicBezTo>
                    <a:pt x="7" y="13"/>
                    <a:pt x="9" y="15"/>
                    <a:pt x="11" y="17"/>
                  </a:cubicBezTo>
                  <a:cubicBezTo>
                    <a:pt x="14" y="20"/>
                    <a:pt x="19" y="22"/>
                    <a:pt x="23" y="25"/>
                  </a:cubicBezTo>
                  <a:cubicBezTo>
                    <a:pt x="23" y="23"/>
                    <a:pt x="23" y="23"/>
                    <a:pt x="21" y="22"/>
                  </a:cubicBezTo>
                  <a:cubicBezTo>
                    <a:pt x="19" y="21"/>
                    <a:pt x="17" y="20"/>
                    <a:pt x="16" y="19"/>
                  </a:cubicBezTo>
                  <a:cubicBezTo>
                    <a:pt x="14" y="17"/>
                    <a:pt x="9" y="10"/>
                    <a:pt x="12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0" name="Freeform 649">
              <a:extLst>
                <a:ext uri="{FF2B5EF4-FFF2-40B4-BE49-F238E27FC236}">
                  <a16:creationId xmlns:a16="http://schemas.microsoft.com/office/drawing/2014/main" id="{1383A009-0EFB-4CDC-83E0-F85A418CA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528" y="3092014"/>
              <a:ext cx="343296" cy="295595"/>
            </a:xfrm>
            <a:custGeom>
              <a:avLst/>
              <a:gdLst>
                <a:gd name="T0" fmla="*/ 59 w 66"/>
                <a:gd name="T1" fmla="*/ 31 h 57"/>
                <a:gd name="T2" fmla="*/ 56 w 66"/>
                <a:gd name="T3" fmla="*/ 30 h 57"/>
                <a:gd name="T4" fmla="*/ 60 w 66"/>
                <a:gd name="T5" fmla="*/ 24 h 57"/>
                <a:gd name="T6" fmla="*/ 63 w 66"/>
                <a:gd name="T7" fmla="*/ 23 h 57"/>
                <a:gd name="T8" fmla="*/ 65 w 66"/>
                <a:gd name="T9" fmla="*/ 15 h 57"/>
                <a:gd name="T10" fmla="*/ 60 w 66"/>
                <a:gd name="T11" fmla="*/ 13 h 57"/>
                <a:gd name="T12" fmla="*/ 57 w 66"/>
                <a:gd name="T13" fmla="*/ 11 h 57"/>
                <a:gd name="T14" fmla="*/ 55 w 66"/>
                <a:gd name="T15" fmla="*/ 11 h 57"/>
                <a:gd name="T16" fmla="*/ 48 w 66"/>
                <a:gd name="T17" fmla="*/ 7 h 57"/>
                <a:gd name="T18" fmla="*/ 43 w 66"/>
                <a:gd name="T19" fmla="*/ 5 h 57"/>
                <a:gd name="T20" fmla="*/ 38 w 66"/>
                <a:gd name="T21" fmla="*/ 1 h 57"/>
                <a:gd name="T22" fmla="*/ 34 w 66"/>
                <a:gd name="T23" fmla="*/ 1 h 57"/>
                <a:gd name="T24" fmla="*/ 33 w 66"/>
                <a:gd name="T25" fmla="*/ 5 h 57"/>
                <a:gd name="T26" fmla="*/ 30 w 66"/>
                <a:gd name="T27" fmla="*/ 8 h 57"/>
                <a:gd name="T28" fmla="*/ 26 w 66"/>
                <a:gd name="T29" fmla="*/ 10 h 57"/>
                <a:gd name="T30" fmla="*/ 24 w 66"/>
                <a:gd name="T31" fmla="*/ 12 h 57"/>
                <a:gd name="T32" fmla="*/ 20 w 66"/>
                <a:gd name="T33" fmla="*/ 11 h 57"/>
                <a:gd name="T34" fmla="*/ 16 w 66"/>
                <a:gd name="T35" fmla="*/ 10 h 57"/>
                <a:gd name="T36" fmla="*/ 16 w 66"/>
                <a:gd name="T37" fmla="*/ 16 h 57"/>
                <a:gd name="T38" fmla="*/ 9 w 66"/>
                <a:gd name="T39" fmla="*/ 15 h 57"/>
                <a:gd name="T40" fmla="*/ 1 w 66"/>
                <a:gd name="T41" fmla="*/ 17 h 57"/>
                <a:gd name="T42" fmla="*/ 2 w 66"/>
                <a:gd name="T43" fmla="*/ 19 h 57"/>
                <a:gd name="T44" fmla="*/ 4 w 66"/>
                <a:gd name="T45" fmla="*/ 21 h 57"/>
                <a:gd name="T46" fmla="*/ 15 w 66"/>
                <a:gd name="T47" fmla="*/ 25 h 57"/>
                <a:gd name="T48" fmla="*/ 14 w 66"/>
                <a:gd name="T49" fmla="*/ 28 h 57"/>
                <a:gd name="T50" fmla="*/ 19 w 66"/>
                <a:gd name="T51" fmla="*/ 31 h 57"/>
                <a:gd name="T52" fmla="*/ 20 w 66"/>
                <a:gd name="T53" fmla="*/ 35 h 57"/>
                <a:gd name="T54" fmla="*/ 22 w 66"/>
                <a:gd name="T55" fmla="*/ 38 h 57"/>
                <a:gd name="T56" fmla="*/ 19 w 66"/>
                <a:gd name="T57" fmla="*/ 36 h 57"/>
                <a:gd name="T58" fmla="*/ 16 w 66"/>
                <a:gd name="T59" fmla="*/ 49 h 57"/>
                <a:gd name="T60" fmla="*/ 27 w 66"/>
                <a:gd name="T61" fmla="*/ 53 h 57"/>
                <a:gd name="T62" fmla="*/ 30 w 66"/>
                <a:gd name="T63" fmla="*/ 53 h 57"/>
                <a:gd name="T64" fmla="*/ 33 w 66"/>
                <a:gd name="T65" fmla="*/ 55 h 57"/>
                <a:gd name="T66" fmla="*/ 40 w 66"/>
                <a:gd name="T67" fmla="*/ 54 h 57"/>
                <a:gd name="T68" fmla="*/ 47 w 66"/>
                <a:gd name="T69" fmla="*/ 48 h 57"/>
                <a:gd name="T70" fmla="*/ 57 w 66"/>
                <a:gd name="T71" fmla="*/ 50 h 57"/>
                <a:gd name="T72" fmla="*/ 62 w 66"/>
                <a:gd name="T73" fmla="*/ 47 h 57"/>
                <a:gd name="T74" fmla="*/ 62 w 66"/>
                <a:gd name="T75" fmla="*/ 45 h 57"/>
                <a:gd name="T76" fmla="*/ 59 w 66"/>
                <a:gd name="T77" fmla="*/ 38 h 57"/>
                <a:gd name="T78" fmla="*/ 59 w 66"/>
                <a:gd name="T79" fmla="*/ 34 h 57"/>
                <a:gd name="T80" fmla="*/ 59 w 66"/>
                <a:gd name="T81" fmla="*/ 31 h 57"/>
                <a:gd name="T82" fmla="*/ 59 w 66"/>
                <a:gd name="T83" fmla="*/ 3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" h="57">
                  <a:moveTo>
                    <a:pt x="59" y="31"/>
                  </a:moveTo>
                  <a:cubicBezTo>
                    <a:pt x="58" y="29"/>
                    <a:pt x="55" y="33"/>
                    <a:pt x="56" y="30"/>
                  </a:cubicBezTo>
                  <a:cubicBezTo>
                    <a:pt x="56" y="29"/>
                    <a:pt x="59" y="24"/>
                    <a:pt x="60" y="24"/>
                  </a:cubicBezTo>
                  <a:cubicBezTo>
                    <a:pt x="61" y="23"/>
                    <a:pt x="62" y="25"/>
                    <a:pt x="63" y="23"/>
                  </a:cubicBezTo>
                  <a:cubicBezTo>
                    <a:pt x="64" y="20"/>
                    <a:pt x="63" y="18"/>
                    <a:pt x="65" y="15"/>
                  </a:cubicBezTo>
                  <a:cubicBezTo>
                    <a:pt x="66" y="13"/>
                    <a:pt x="61" y="13"/>
                    <a:pt x="60" y="13"/>
                  </a:cubicBezTo>
                  <a:cubicBezTo>
                    <a:pt x="58" y="13"/>
                    <a:pt x="57" y="12"/>
                    <a:pt x="57" y="11"/>
                  </a:cubicBezTo>
                  <a:cubicBezTo>
                    <a:pt x="56" y="11"/>
                    <a:pt x="55" y="11"/>
                    <a:pt x="55" y="11"/>
                  </a:cubicBezTo>
                  <a:cubicBezTo>
                    <a:pt x="53" y="11"/>
                    <a:pt x="48" y="9"/>
                    <a:pt x="48" y="7"/>
                  </a:cubicBezTo>
                  <a:cubicBezTo>
                    <a:pt x="47" y="10"/>
                    <a:pt x="44" y="5"/>
                    <a:pt x="43" y="5"/>
                  </a:cubicBezTo>
                  <a:cubicBezTo>
                    <a:pt x="41" y="4"/>
                    <a:pt x="39" y="3"/>
                    <a:pt x="38" y="1"/>
                  </a:cubicBezTo>
                  <a:cubicBezTo>
                    <a:pt x="37" y="0"/>
                    <a:pt x="35" y="0"/>
                    <a:pt x="34" y="1"/>
                  </a:cubicBezTo>
                  <a:cubicBezTo>
                    <a:pt x="33" y="2"/>
                    <a:pt x="32" y="4"/>
                    <a:pt x="33" y="5"/>
                  </a:cubicBezTo>
                  <a:cubicBezTo>
                    <a:pt x="33" y="6"/>
                    <a:pt x="31" y="7"/>
                    <a:pt x="30" y="8"/>
                  </a:cubicBezTo>
                  <a:cubicBezTo>
                    <a:pt x="29" y="8"/>
                    <a:pt x="27" y="8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8" y="11"/>
                    <a:pt x="18" y="10"/>
                    <a:pt x="16" y="10"/>
                  </a:cubicBezTo>
                  <a:cubicBezTo>
                    <a:pt x="14" y="9"/>
                    <a:pt x="20" y="16"/>
                    <a:pt x="16" y="16"/>
                  </a:cubicBezTo>
                  <a:cubicBezTo>
                    <a:pt x="13" y="16"/>
                    <a:pt x="11" y="17"/>
                    <a:pt x="9" y="15"/>
                  </a:cubicBezTo>
                  <a:cubicBezTo>
                    <a:pt x="8" y="14"/>
                    <a:pt x="1" y="16"/>
                    <a:pt x="1" y="17"/>
                  </a:cubicBezTo>
                  <a:cubicBezTo>
                    <a:pt x="1" y="18"/>
                    <a:pt x="4" y="18"/>
                    <a:pt x="2" y="19"/>
                  </a:cubicBezTo>
                  <a:cubicBezTo>
                    <a:pt x="0" y="20"/>
                    <a:pt x="3" y="21"/>
                    <a:pt x="4" y="21"/>
                  </a:cubicBezTo>
                  <a:cubicBezTo>
                    <a:pt x="6" y="22"/>
                    <a:pt x="15" y="23"/>
                    <a:pt x="15" y="25"/>
                  </a:cubicBezTo>
                  <a:cubicBezTo>
                    <a:pt x="15" y="26"/>
                    <a:pt x="13" y="26"/>
                    <a:pt x="14" y="28"/>
                  </a:cubicBezTo>
                  <a:cubicBezTo>
                    <a:pt x="16" y="30"/>
                    <a:pt x="17" y="30"/>
                    <a:pt x="19" y="31"/>
                  </a:cubicBezTo>
                  <a:cubicBezTo>
                    <a:pt x="21" y="32"/>
                    <a:pt x="18" y="34"/>
                    <a:pt x="20" y="35"/>
                  </a:cubicBezTo>
                  <a:cubicBezTo>
                    <a:pt x="20" y="35"/>
                    <a:pt x="22" y="38"/>
                    <a:pt x="22" y="38"/>
                  </a:cubicBezTo>
                  <a:cubicBezTo>
                    <a:pt x="21" y="39"/>
                    <a:pt x="20" y="36"/>
                    <a:pt x="19" y="36"/>
                  </a:cubicBezTo>
                  <a:cubicBezTo>
                    <a:pt x="18" y="36"/>
                    <a:pt x="19" y="48"/>
                    <a:pt x="16" y="49"/>
                  </a:cubicBezTo>
                  <a:cubicBezTo>
                    <a:pt x="19" y="51"/>
                    <a:pt x="23" y="54"/>
                    <a:pt x="27" y="53"/>
                  </a:cubicBezTo>
                  <a:cubicBezTo>
                    <a:pt x="28" y="53"/>
                    <a:pt x="29" y="52"/>
                    <a:pt x="30" y="53"/>
                  </a:cubicBezTo>
                  <a:cubicBezTo>
                    <a:pt x="31" y="53"/>
                    <a:pt x="32" y="54"/>
                    <a:pt x="33" y="55"/>
                  </a:cubicBezTo>
                  <a:cubicBezTo>
                    <a:pt x="35" y="56"/>
                    <a:pt x="41" y="57"/>
                    <a:pt x="40" y="54"/>
                  </a:cubicBezTo>
                  <a:cubicBezTo>
                    <a:pt x="39" y="49"/>
                    <a:pt x="44" y="47"/>
                    <a:pt x="47" y="48"/>
                  </a:cubicBezTo>
                  <a:cubicBezTo>
                    <a:pt x="51" y="49"/>
                    <a:pt x="53" y="52"/>
                    <a:pt x="57" y="50"/>
                  </a:cubicBezTo>
                  <a:cubicBezTo>
                    <a:pt x="59" y="49"/>
                    <a:pt x="60" y="48"/>
                    <a:pt x="62" y="47"/>
                  </a:cubicBezTo>
                  <a:cubicBezTo>
                    <a:pt x="62" y="47"/>
                    <a:pt x="64" y="45"/>
                    <a:pt x="62" y="45"/>
                  </a:cubicBezTo>
                  <a:cubicBezTo>
                    <a:pt x="60" y="44"/>
                    <a:pt x="58" y="40"/>
                    <a:pt x="59" y="38"/>
                  </a:cubicBezTo>
                  <a:cubicBezTo>
                    <a:pt x="61" y="36"/>
                    <a:pt x="60" y="36"/>
                    <a:pt x="59" y="34"/>
                  </a:cubicBezTo>
                  <a:cubicBezTo>
                    <a:pt x="59" y="33"/>
                    <a:pt x="59" y="32"/>
                    <a:pt x="59" y="31"/>
                  </a:cubicBezTo>
                  <a:cubicBezTo>
                    <a:pt x="58" y="30"/>
                    <a:pt x="59" y="32"/>
                    <a:pt x="59" y="3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1" name="Freeform 650">
              <a:extLst>
                <a:ext uri="{FF2B5EF4-FFF2-40B4-BE49-F238E27FC236}">
                  <a16:creationId xmlns:a16="http://schemas.microsoft.com/office/drawing/2014/main" id="{A3486B76-1499-418A-AD5C-B3BC445E1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2428" y="3207066"/>
              <a:ext cx="115022" cy="77881"/>
            </a:xfrm>
            <a:custGeom>
              <a:avLst/>
              <a:gdLst>
                <a:gd name="T0" fmla="*/ 17 w 22"/>
                <a:gd name="T1" fmla="*/ 1 h 15"/>
                <a:gd name="T2" fmla="*/ 9 w 22"/>
                <a:gd name="T3" fmla="*/ 1 h 15"/>
                <a:gd name="T4" fmla="*/ 8 w 22"/>
                <a:gd name="T5" fmla="*/ 2 h 15"/>
                <a:gd name="T6" fmla="*/ 5 w 22"/>
                <a:gd name="T7" fmla="*/ 2 h 15"/>
                <a:gd name="T8" fmla="*/ 3 w 22"/>
                <a:gd name="T9" fmla="*/ 5 h 15"/>
                <a:gd name="T10" fmla="*/ 1 w 22"/>
                <a:gd name="T11" fmla="*/ 9 h 15"/>
                <a:gd name="T12" fmla="*/ 4 w 22"/>
                <a:gd name="T13" fmla="*/ 10 h 15"/>
                <a:gd name="T14" fmla="*/ 7 w 22"/>
                <a:gd name="T15" fmla="*/ 11 h 15"/>
                <a:gd name="T16" fmla="*/ 11 w 22"/>
                <a:gd name="T17" fmla="*/ 10 h 15"/>
                <a:gd name="T18" fmla="*/ 13 w 22"/>
                <a:gd name="T19" fmla="*/ 10 h 15"/>
                <a:gd name="T20" fmla="*/ 16 w 22"/>
                <a:gd name="T21" fmla="*/ 8 h 15"/>
                <a:gd name="T22" fmla="*/ 18 w 22"/>
                <a:gd name="T23" fmla="*/ 9 h 15"/>
                <a:gd name="T24" fmla="*/ 21 w 22"/>
                <a:gd name="T25" fmla="*/ 8 h 15"/>
                <a:gd name="T26" fmla="*/ 22 w 22"/>
                <a:gd name="T27" fmla="*/ 5 h 15"/>
                <a:gd name="T28" fmla="*/ 18 w 22"/>
                <a:gd name="T29" fmla="*/ 4 h 15"/>
                <a:gd name="T30" fmla="*/ 17 w 22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15">
                  <a:moveTo>
                    <a:pt x="17" y="1"/>
                  </a:moveTo>
                  <a:cubicBezTo>
                    <a:pt x="14" y="0"/>
                    <a:pt x="12" y="1"/>
                    <a:pt x="9" y="1"/>
                  </a:cubicBezTo>
                  <a:cubicBezTo>
                    <a:pt x="7" y="1"/>
                    <a:pt x="9" y="1"/>
                    <a:pt x="8" y="2"/>
                  </a:cubicBezTo>
                  <a:cubicBezTo>
                    <a:pt x="7" y="2"/>
                    <a:pt x="5" y="2"/>
                    <a:pt x="5" y="2"/>
                  </a:cubicBezTo>
                  <a:cubicBezTo>
                    <a:pt x="4" y="2"/>
                    <a:pt x="3" y="5"/>
                    <a:pt x="3" y="5"/>
                  </a:cubicBezTo>
                  <a:cubicBezTo>
                    <a:pt x="2" y="6"/>
                    <a:pt x="0" y="10"/>
                    <a:pt x="1" y="9"/>
                  </a:cubicBezTo>
                  <a:cubicBezTo>
                    <a:pt x="3" y="9"/>
                    <a:pt x="3" y="8"/>
                    <a:pt x="4" y="10"/>
                  </a:cubicBezTo>
                  <a:cubicBezTo>
                    <a:pt x="4" y="12"/>
                    <a:pt x="5" y="11"/>
                    <a:pt x="7" y="11"/>
                  </a:cubicBezTo>
                  <a:cubicBezTo>
                    <a:pt x="8" y="11"/>
                    <a:pt x="10" y="11"/>
                    <a:pt x="11" y="10"/>
                  </a:cubicBezTo>
                  <a:cubicBezTo>
                    <a:pt x="12" y="8"/>
                    <a:pt x="13" y="9"/>
                    <a:pt x="13" y="10"/>
                  </a:cubicBezTo>
                  <a:cubicBezTo>
                    <a:pt x="16" y="15"/>
                    <a:pt x="15" y="8"/>
                    <a:pt x="16" y="8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19" y="9"/>
                    <a:pt x="20" y="9"/>
                    <a:pt x="21" y="8"/>
                  </a:cubicBezTo>
                  <a:cubicBezTo>
                    <a:pt x="22" y="7"/>
                    <a:pt x="22" y="7"/>
                    <a:pt x="22" y="5"/>
                  </a:cubicBezTo>
                  <a:cubicBezTo>
                    <a:pt x="22" y="5"/>
                    <a:pt x="19" y="4"/>
                    <a:pt x="18" y="4"/>
                  </a:cubicBezTo>
                  <a:cubicBezTo>
                    <a:pt x="17" y="3"/>
                    <a:pt x="17" y="2"/>
                    <a:pt x="17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2" name="Freeform 651">
              <a:extLst>
                <a:ext uri="{FF2B5EF4-FFF2-40B4-BE49-F238E27FC236}">
                  <a16:creationId xmlns:a16="http://schemas.microsoft.com/office/drawing/2014/main" id="{DF566FCF-DEC3-43E9-A36F-F37A40E3A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5104" y="3081393"/>
              <a:ext cx="107944" cy="67261"/>
            </a:xfrm>
            <a:custGeom>
              <a:avLst/>
              <a:gdLst>
                <a:gd name="T0" fmla="*/ 19 w 21"/>
                <a:gd name="T1" fmla="*/ 9 h 13"/>
                <a:gd name="T2" fmla="*/ 20 w 21"/>
                <a:gd name="T3" fmla="*/ 6 h 13"/>
                <a:gd name="T4" fmla="*/ 18 w 21"/>
                <a:gd name="T5" fmla="*/ 3 h 13"/>
                <a:gd name="T6" fmla="*/ 13 w 21"/>
                <a:gd name="T7" fmla="*/ 0 h 13"/>
                <a:gd name="T8" fmla="*/ 8 w 21"/>
                <a:gd name="T9" fmla="*/ 1 h 13"/>
                <a:gd name="T10" fmla="*/ 3 w 21"/>
                <a:gd name="T11" fmla="*/ 1 h 13"/>
                <a:gd name="T12" fmla="*/ 5 w 21"/>
                <a:gd name="T13" fmla="*/ 6 h 13"/>
                <a:gd name="T14" fmla="*/ 10 w 21"/>
                <a:gd name="T15" fmla="*/ 9 h 13"/>
                <a:gd name="T16" fmla="*/ 12 w 21"/>
                <a:gd name="T17" fmla="*/ 9 h 13"/>
                <a:gd name="T18" fmla="*/ 18 w 21"/>
                <a:gd name="T19" fmla="*/ 13 h 13"/>
                <a:gd name="T20" fmla="*/ 19 w 21"/>
                <a:gd name="T21" fmla="*/ 9 h 13"/>
                <a:gd name="T22" fmla="*/ 19 w 21"/>
                <a:gd name="T2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8" y="9"/>
                    <a:pt x="21" y="7"/>
                    <a:pt x="20" y="6"/>
                  </a:cubicBezTo>
                  <a:cubicBezTo>
                    <a:pt x="20" y="5"/>
                    <a:pt x="19" y="3"/>
                    <a:pt x="18" y="3"/>
                  </a:cubicBezTo>
                  <a:cubicBezTo>
                    <a:pt x="17" y="2"/>
                    <a:pt x="15" y="0"/>
                    <a:pt x="13" y="0"/>
                  </a:cubicBezTo>
                  <a:cubicBezTo>
                    <a:pt x="11" y="0"/>
                    <a:pt x="10" y="1"/>
                    <a:pt x="8" y="1"/>
                  </a:cubicBezTo>
                  <a:cubicBezTo>
                    <a:pt x="6" y="1"/>
                    <a:pt x="5" y="0"/>
                    <a:pt x="3" y="1"/>
                  </a:cubicBezTo>
                  <a:cubicBezTo>
                    <a:pt x="0" y="3"/>
                    <a:pt x="3" y="5"/>
                    <a:pt x="5" y="6"/>
                  </a:cubicBezTo>
                  <a:cubicBezTo>
                    <a:pt x="7" y="7"/>
                    <a:pt x="8" y="7"/>
                    <a:pt x="10" y="9"/>
                  </a:cubicBezTo>
                  <a:cubicBezTo>
                    <a:pt x="10" y="10"/>
                    <a:pt x="12" y="10"/>
                    <a:pt x="12" y="9"/>
                  </a:cubicBezTo>
                  <a:cubicBezTo>
                    <a:pt x="12" y="10"/>
                    <a:pt x="17" y="13"/>
                    <a:pt x="18" y="13"/>
                  </a:cubicBezTo>
                  <a:cubicBezTo>
                    <a:pt x="18" y="11"/>
                    <a:pt x="18" y="10"/>
                    <a:pt x="19" y="9"/>
                  </a:cubicBezTo>
                  <a:cubicBezTo>
                    <a:pt x="19" y="9"/>
                    <a:pt x="17" y="10"/>
                    <a:pt x="19" y="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3" name="Freeform 652">
              <a:extLst>
                <a:ext uri="{FF2B5EF4-FFF2-40B4-BE49-F238E27FC236}">
                  <a16:creationId xmlns:a16="http://schemas.microsoft.com/office/drawing/2014/main" id="{BBDB0254-22E4-48B0-BDE3-DE92C13F2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3582" y="3129184"/>
              <a:ext cx="19466" cy="19471"/>
            </a:xfrm>
            <a:custGeom>
              <a:avLst/>
              <a:gdLst>
                <a:gd name="T0" fmla="*/ 2 w 4"/>
                <a:gd name="T1" fmla="*/ 0 h 4"/>
                <a:gd name="T2" fmla="*/ 1 w 4"/>
                <a:gd name="T3" fmla="*/ 3 h 4"/>
                <a:gd name="T4" fmla="*/ 4 w 4"/>
                <a:gd name="T5" fmla="*/ 4 h 4"/>
                <a:gd name="T6" fmla="*/ 2 w 4"/>
                <a:gd name="T7" fmla="*/ 0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0"/>
                    <a:pt x="1" y="2"/>
                    <a:pt x="1" y="3"/>
                  </a:cubicBezTo>
                  <a:cubicBezTo>
                    <a:pt x="1" y="4"/>
                    <a:pt x="3" y="4"/>
                    <a:pt x="4" y="4"/>
                  </a:cubicBezTo>
                  <a:cubicBezTo>
                    <a:pt x="4" y="2"/>
                    <a:pt x="4" y="1"/>
                    <a:pt x="2" y="0"/>
                  </a:cubicBezTo>
                  <a:cubicBezTo>
                    <a:pt x="0" y="1"/>
                    <a:pt x="3" y="1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4" name="Freeform 653">
              <a:extLst>
                <a:ext uri="{FF2B5EF4-FFF2-40B4-BE49-F238E27FC236}">
                  <a16:creationId xmlns:a16="http://schemas.microsoft.com/office/drawing/2014/main" id="{9D600533-69F9-4868-9B0B-0310F77B2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9877" y="3008822"/>
              <a:ext cx="104407" cy="93813"/>
            </a:xfrm>
            <a:custGeom>
              <a:avLst/>
              <a:gdLst>
                <a:gd name="T0" fmla="*/ 5 w 20"/>
                <a:gd name="T1" fmla="*/ 14 h 18"/>
                <a:gd name="T2" fmla="*/ 14 w 20"/>
                <a:gd name="T3" fmla="*/ 18 h 18"/>
                <a:gd name="T4" fmla="*/ 14 w 20"/>
                <a:gd name="T5" fmla="*/ 13 h 18"/>
                <a:gd name="T6" fmla="*/ 17 w 20"/>
                <a:gd name="T7" fmla="*/ 11 h 18"/>
                <a:gd name="T8" fmla="*/ 18 w 20"/>
                <a:gd name="T9" fmla="*/ 6 h 18"/>
                <a:gd name="T10" fmla="*/ 20 w 20"/>
                <a:gd name="T11" fmla="*/ 5 h 18"/>
                <a:gd name="T12" fmla="*/ 19 w 20"/>
                <a:gd name="T13" fmla="*/ 0 h 18"/>
                <a:gd name="T14" fmla="*/ 15 w 20"/>
                <a:gd name="T15" fmla="*/ 1 h 18"/>
                <a:gd name="T16" fmla="*/ 10 w 20"/>
                <a:gd name="T17" fmla="*/ 3 h 18"/>
                <a:gd name="T18" fmla="*/ 12 w 20"/>
                <a:gd name="T19" fmla="*/ 6 h 18"/>
                <a:gd name="T20" fmla="*/ 10 w 20"/>
                <a:gd name="T21" fmla="*/ 4 h 18"/>
                <a:gd name="T22" fmla="*/ 7 w 20"/>
                <a:gd name="T23" fmla="*/ 6 h 18"/>
                <a:gd name="T24" fmla="*/ 5 w 20"/>
                <a:gd name="T25" fmla="*/ 8 h 18"/>
                <a:gd name="T26" fmla="*/ 5 w 20"/>
                <a:gd name="T27" fmla="*/ 12 h 18"/>
                <a:gd name="T28" fmla="*/ 3 w 20"/>
                <a:gd name="T29" fmla="*/ 12 h 18"/>
                <a:gd name="T30" fmla="*/ 4 w 20"/>
                <a:gd name="T31" fmla="*/ 12 h 18"/>
                <a:gd name="T32" fmla="*/ 3 w 20"/>
                <a:gd name="T33" fmla="*/ 12 h 18"/>
                <a:gd name="T34" fmla="*/ 4 w 20"/>
                <a:gd name="T35" fmla="*/ 14 h 18"/>
                <a:gd name="T36" fmla="*/ 2 w 20"/>
                <a:gd name="T37" fmla="*/ 13 h 18"/>
                <a:gd name="T38" fmla="*/ 3 w 20"/>
                <a:gd name="T39" fmla="*/ 14 h 18"/>
                <a:gd name="T40" fmla="*/ 1 w 20"/>
                <a:gd name="T41" fmla="*/ 14 h 18"/>
                <a:gd name="T42" fmla="*/ 2 w 20"/>
                <a:gd name="T43" fmla="*/ 15 h 18"/>
                <a:gd name="T44" fmla="*/ 0 w 20"/>
                <a:gd name="T45" fmla="*/ 15 h 18"/>
                <a:gd name="T46" fmla="*/ 5 w 20"/>
                <a:gd name="T47" fmla="*/ 14 h 18"/>
                <a:gd name="T48" fmla="*/ 5 w 20"/>
                <a:gd name="T4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8">
                  <a:moveTo>
                    <a:pt x="5" y="14"/>
                  </a:moveTo>
                  <a:cubicBezTo>
                    <a:pt x="7" y="12"/>
                    <a:pt x="13" y="16"/>
                    <a:pt x="14" y="18"/>
                  </a:cubicBezTo>
                  <a:cubicBezTo>
                    <a:pt x="15" y="16"/>
                    <a:pt x="15" y="14"/>
                    <a:pt x="14" y="13"/>
                  </a:cubicBezTo>
                  <a:cubicBezTo>
                    <a:pt x="13" y="9"/>
                    <a:pt x="15" y="11"/>
                    <a:pt x="17" y="11"/>
                  </a:cubicBezTo>
                  <a:cubicBezTo>
                    <a:pt x="19" y="10"/>
                    <a:pt x="19" y="8"/>
                    <a:pt x="18" y="6"/>
                  </a:cubicBezTo>
                  <a:cubicBezTo>
                    <a:pt x="18" y="6"/>
                    <a:pt x="20" y="5"/>
                    <a:pt x="20" y="5"/>
                  </a:cubicBezTo>
                  <a:cubicBezTo>
                    <a:pt x="20" y="3"/>
                    <a:pt x="20" y="2"/>
                    <a:pt x="19" y="0"/>
                  </a:cubicBezTo>
                  <a:cubicBezTo>
                    <a:pt x="19" y="0"/>
                    <a:pt x="15" y="1"/>
                    <a:pt x="15" y="1"/>
                  </a:cubicBezTo>
                  <a:cubicBezTo>
                    <a:pt x="13" y="1"/>
                    <a:pt x="12" y="1"/>
                    <a:pt x="10" y="3"/>
                  </a:cubicBezTo>
                  <a:cubicBezTo>
                    <a:pt x="10" y="3"/>
                    <a:pt x="13" y="5"/>
                    <a:pt x="12" y="6"/>
                  </a:cubicBezTo>
                  <a:cubicBezTo>
                    <a:pt x="10" y="8"/>
                    <a:pt x="9" y="4"/>
                    <a:pt x="10" y="4"/>
                  </a:cubicBezTo>
                  <a:cubicBezTo>
                    <a:pt x="10" y="4"/>
                    <a:pt x="7" y="5"/>
                    <a:pt x="7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5" y="9"/>
                    <a:pt x="3" y="12"/>
                    <a:pt x="5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2"/>
                    <a:pt x="4" y="12"/>
                    <a:pt x="4" y="12"/>
                  </a:cubicBezTo>
                  <a:cubicBezTo>
                    <a:pt x="4" y="12"/>
                    <a:pt x="3" y="12"/>
                    <a:pt x="3" y="12"/>
                  </a:cubicBezTo>
                  <a:cubicBezTo>
                    <a:pt x="2" y="13"/>
                    <a:pt x="4" y="14"/>
                    <a:pt x="4" y="14"/>
                  </a:cubicBezTo>
                  <a:cubicBezTo>
                    <a:pt x="4" y="13"/>
                    <a:pt x="2" y="13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4"/>
                    <a:pt x="2" y="13"/>
                    <a:pt x="1" y="14"/>
                  </a:cubicBezTo>
                  <a:cubicBezTo>
                    <a:pt x="1" y="14"/>
                    <a:pt x="2" y="15"/>
                    <a:pt x="2" y="15"/>
                  </a:cubicBezTo>
                  <a:cubicBezTo>
                    <a:pt x="2" y="14"/>
                    <a:pt x="1" y="14"/>
                    <a:pt x="0" y="15"/>
                  </a:cubicBezTo>
                  <a:cubicBezTo>
                    <a:pt x="1" y="15"/>
                    <a:pt x="4" y="16"/>
                    <a:pt x="5" y="14"/>
                  </a:cubicBezTo>
                  <a:cubicBezTo>
                    <a:pt x="5" y="14"/>
                    <a:pt x="5" y="15"/>
                    <a:pt x="5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5" name="Freeform 654">
              <a:extLst>
                <a:ext uri="{FF2B5EF4-FFF2-40B4-BE49-F238E27FC236}">
                  <a16:creationId xmlns:a16="http://schemas.microsoft.com/office/drawing/2014/main" id="{BF161FCF-A839-4E24-B31E-B0C46F61C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515" y="2853059"/>
              <a:ext cx="77861" cy="115052"/>
            </a:xfrm>
            <a:custGeom>
              <a:avLst/>
              <a:gdLst>
                <a:gd name="T0" fmla="*/ 10 w 15"/>
                <a:gd name="T1" fmla="*/ 21 h 22"/>
                <a:gd name="T2" fmla="*/ 8 w 15"/>
                <a:gd name="T3" fmla="*/ 17 h 22"/>
                <a:gd name="T4" fmla="*/ 11 w 15"/>
                <a:gd name="T5" fmla="*/ 12 h 22"/>
                <a:gd name="T6" fmla="*/ 11 w 15"/>
                <a:gd name="T7" fmla="*/ 13 h 22"/>
                <a:gd name="T8" fmla="*/ 15 w 15"/>
                <a:gd name="T9" fmla="*/ 10 h 22"/>
                <a:gd name="T10" fmla="*/ 11 w 15"/>
                <a:gd name="T11" fmla="*/ 7 h 22"/>
                <a:gd name="T12" fmla="*/ 10 w 15"/>
                <a:gd name="T13" fmla="*/ 5 h 22"/>
                <a:gd name="T14" fmla="*/ 12 w 15"/>
                <a:gd name="T15" fmla="*/ 4 h 22"/>
                <a:gd name="T16" fmla="*/ 12 w 15"/>
                <a:gd name="T17" fmla="*/ 1 h 22"/>
                <a:gd name="T18" fmla="*/ 11 w 15"/>
                <a:gd name="T19" fmla="*/ 1 h 22"/>
                <a:gd name="T20" fmla="*/ 7 w 15"/>
                <a:gd name="T21" fmla="*/ 4 h 22"/>
                <a:gd name="T22" fmla="*/ 2 w 15"/>
                <a:gd name="T23" fmla="*/ 5 h 22"/>
                <a:gd name="T24" fmla="*/ 4 w 15"/>
                <a:gd name="T25" fmla="*/ 6 h 22"/>
                <a:gd name="T26" fmla="*/ 6 w 15"/>
                <a:gd name="T27" fmla="*/ 8 h 22"/>
                <a:gd name="T28" fmla="*/ 4 w 15"/>
                <a:gd name="T29" fmla="*/ 8 h 22"/>
                <a:gd name="T30" fmla="*/ 2 w 15"/>
                <a:gd name="T31" fmla="*/ 8 h 22"/>
                <a:gd name="T32" fmla="*/ 0 w 15"/>
                <a:gd name="T33" fmla="*/ 9 h 22"/>
                <a:gd name="T34" fmla="*/ 0 w 15"/>
                <a:gd name="T35" fmla="*/ 14 h 22"/>
                <a:gd name="T36" fmla="*/ 2 w 15"/>
                <a:gd name="T37" fmla="*/ 16 h 22"/>
                <a:gd name="T38" fmla="*/ 2 w 15"/>
                <a:gd name="T39" fmla="*/ 20 h 22"/>
                <a:gd name="T40" fmla="*/ 10 w 15"/>
                <a:gd name="T41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" h="22">
                  <a:moveTo>
                    <a:pt x="10" y="21"/>
                  </a:moveTo>
                  <a:cubicBezTo>
                    <a:pt x="10" y="20"/>
                    <a:pt x="6" y="18"/>
                    <a:pt x="8" y="17"/>
                  </a:cubicBezTo>
                  <a:cubicBezTo>
                    <a:pt x="9" y="16"/>
                    <a:pt x="9" y="13"/>
                    <a:pt x="11" y="12"/>
                  </a:cubicBezTo>
                  <a:cubicBezTo>
                    <a:pt x="11" y="12"/>
                    <a:pt x="11" y="13"/>
                    <a:pt x="11" y="13"/>
                  </a:cubicBezTo>
                  <a:cubicBezTo>
                    <a:pt x="12" y="13"/>
                    <a:pt x="15" y="11"/>
                    <a:pt x="15" y="10"/>
                  </a:cubicBezTo>
                  <a:cubicBezTo>
                    <a:pt x="15" y="9"/>
                    <a:pt x="11" y="9"/>
                    <a:pt x="11" y="7"/>
                  </a:cubicBezTo>
                  <a:cubicBezTo>
                    <a:pt x="11" y="6"/>
                    <a:pt x="10" y="6"/>
                    <a:pt x="10" y="5"/>
                  </a:cubicBezTo>
                  <a:cubicBezTo>
                    <a:pt x="10" y="4"/>
                    <a:pt x="12" y="5"/>
                    <a:pt x="12" y="4"/>
                  </a:cubicBezTo>
                  <a:cubicBezTo>
                    <a:pt x="12" y="3"/>
                    <a:pt x="12" y="2"/>
                    <a:pt x="12" y="1"/>
                  </a:cubicBezTo>
                  <a:cubicBezTo>
                    <a:pt x="12" y="0"/>
                    <a:pt x="12" y="1"/>
                    <a:pt x="11" y="1"/>
                  </a:cubicBezTo>
                  <a:cubicBezTo>
                    <a:pt x="8" y="1"/>
                    <a:pt x="9" y="2"/>
                    <a:pt x="7" y="4"/>
                  </a:cubicBezTo>
                  <a:cubicBezTo>
                    <a:pt x="6" y="5"/>
                    <a:pt x="3" y="3"/>
                    <a:pt x="2" y="5"/>
                  </a:cubicBezTo>
                  <a:cubicBezTo>
                    <a:pt x="0" y="7"/>
                    <a:pt x="3" y="7"/>
                    <a:pt x="4" y="6"/>
                  </a:cubicBezTo>
                  <a:cubicBezTo>
                    <a:pt x="5" y="5"/>
                    <a:pt x="7" y="6"/>
                    <a:pt x="6" y="8"/>
                  </a:cubicBezTo>
                  <a:cubicBezTo>
                    <a:pt x="6" y="7"/>
                    <a:pt x="4" y="6"/>
                    <a:pt x="4" y="8"/>
                  </a:cubicBezTo>
                  <a:cubicBezTo>
                    <a:pt x="3" y="8"/>
                    <a:pt x="2" y="9"/>
                    <a:pt x="2" y="8"/>
                  </a:cubicBezTo>
                  <a:cubicBezTo>
                    <a:pt x="2" y="9"/>
                    <a:pt x="0" y="7"/>
                    <a:pt x="0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1" y="15"/>
                    <a:pt x="2" y="15"/>
                    <a:pt x="2" y="16"/>
                  </a:cubicBezTo>
                  <a:cubicBezTo>
                    <a:pt x="3" y="18"/>
                    <a:pt x="1" y="19"/>
                    <a:pt x="2" y="20"/>
                  </a:cubicBezTo>
                  <a:cubicBezTo>
                    <a:pt x="4" y="22"/>
                    <a:pt x="8" y="21"/>
                    <a:pt x="10" y="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6" name="Freeform 655">
              <a:extLst>
                <a:ext uri="{FF2B5EF4-FFF2-40B4-BE49-F238E27FC236}">
                  <a16:creationId xmlns:a16="http://schemas.microsoft.com/office/drawing/2014/main" id="{53F1BC59-D2D6-4D38-92E6-7CBA963B7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8890" y="2957493"/>
              <a:ext cx="231814" cy="269045"/>
            </a:xfrm>
            <a:custGeom>
              <a:avLst/>
              <a:gdLst>
                <a:gd name="T0" fmla="*/ 44 w 45"/>
                <a:gd name="T1" fmla="*/ 24 h 52"/>
                <a:gd name="T2" fmla="*/ 43 w 45"/>
                <a:gd name="T3" fmla="*/ 18 h 52"/>
                <a:gd name="T4" fmla="*/ 42 w 45"/>
                <a:gd name="T5" fmla="*/ 12 h 52"/>
                <a:gd name="T6" fmla="*/ 41 w 45"/>
                <a:gd name="T7" fmla="*/ 7 h 52"/>
                <a:gd name="T8" fmla="*/ 38 w 45"/>
                <a:gd name="T9" fmla="*/ 4 h 52"/>
                <a:gd name="T10" fmla="*/ 38 w 45"/>
                <a:gd name="T11" fmla="*/ 2 h 52"/>
                <a:gd name="T12" fmla="*/ 37 w 45"/>
                <a:gd name="T13" fmla="*/ 5 h 52"/>
                <a:gd name="T14" fmla="*/ 33 w 45"/>
                <a:gd name="T15" fmla="*/ 4 h 52"/>
                <a:gd name="T16" fmla="*/ 25 w 45"/>
                <a:gd name="T17" fmla="*/ 7 h 52"/>
                <a:gd name="T18" fmla="*/ 26 w 45"/>
                <a:gd name="T19" fmla="*/ 4 h 52"/>
                <a:gd name="T20" fmla="*/ 21 w 45"/>
                <a:gd name="T21" fmla="*/ 4 h 52"/>
                <a:gd name="T22" fmla="*/ 20 w 45"/>
                <a:gd name="T23" fmla="*/ 1 h 52"/>
                <a:gd name="T24" fmla="*/ 13 w 45"/>
                <a:gd name="T25" fmla="*/ 0 h 52"/>
                <a:gd name="T26" fmla="*/ 15 w 45"/>
                <a:gd name="T27" fmla="*/ 3 h 52"/>
                <a:gd name="T28" fmla="*/ 15 w 45"/>
                <a:gd name="T29" fmla="*/ 6 h 52"/>
                <a:gd name="T30" fmla="*/ 17 w 45"/>
                <a:gd name="T31" fmla="*/ 7 h 52"/>
                <a:gd name="T32" fmla="*/ 20 w 45"/>
                <a:gd name="T33" fmla="*/ 9 h 52"/>
                <a:gd name="T34" fmla="*/ 15 w 45"/>
                <a:gd name="T35" fmla="*/ 8 h 52"/>
                <a:gd name="T36" fmla="*/ 14 w 45"/>
                <a:gd name="T37" fmla="*/ 8 h 52"/>
                <a:gd name="T38" fmla="*/ 13 w 45"/>
                <a:gd name="T39" fmla="*/ 10 h 52"/>
                <a:gd name="T40" fmla="*/ 6 w 45"/>
                <a:gd name="T41" fmla="*/ 10 h 52"/>
                <a:gd name="T42" fmla="*/ 6 w 45"/>
                <a:gd name="T43" fmla="*/ 15 h 52"/>
                <a:gd name="T44" fmla="*/ 6 w 45"/>
                <a:gd name="T45" fmla="*/ 17 h 52"/>
                <a:gd name="T46" fmla="*/ 1 w 45"/>
                <a:gd name="T47" fmla="*/ 22 h 52"/>
                <a:gd name="T48" fmla="*/ 2 w 45"/>
                <a:gd name="T49" fmla="*/ 26 h 52"/>
                <a:gd name="T50" fmla="*/ 2 w 45"/>
                <a:gd name="T51" fmla="*/ 30 h 52"/>
                <a:gd name="T52" fmla="*/ 1 w 45"/>
                <a:gd name="T53" fmla="*/ 33 h 52"/>
                <a:gd name="T54" fmla="*/ 3 w 45"/>
                <a:gd name="T55" fmla="*/ 37 h 52"/>
                <a:gd name="T56" fmla="*/ 11 w 45"/>
                <a:gd name="T57" fmla="*/ 40 h 52"/>
                <a:gd name="T58" fmla="*/ 9 w 45"/>
                <a:gd name="T59" fmla="*/ 49 h 52"/>
                <a:gd name="T60" fmla="*/ 19 w 45"/>
                <a:gd name="T61" fmla="*/ 49 h 52"/>
                <a:gd name="T62" fmla="*/ 23 w 45"/>
                <a:gd name="T63" fmla="*/ 51 h 52"/>
                <a:gd name="T64" fmla="*/ 26 w 45"/>
                <a:gd name="T65" fmla="*/ 50 h 52"/>
                <a:gd name="T66" fmla="*/ 33 w 45"/>
                <a:gd name="T67" fmla="*/ 49 h 52"/>
                <a:gd name="T68" fmla="*/ 36 w 45"/>
                <a:gd name="T69" fmla="*/ 49 h 52"/>
                <a:gd name="T70" fmla="*/ 36 w 45"/>
                <a:gd name="T71" fmla="*/ 45 h 52"/>
                <a:gd name="T72" fmla="*/ 40 w 45"/>
                <a:gd name="T73" fmla="*/ 43 h 52"/>
                <a:gd name="T74" fmla="*/ 35 w 45"/>
                <a:gd name="T75" fmla="*/ 37 h 52"/>
                <a:gd name="T76" fmla="*/ 32 w 45"/>
                <a:gd name="T77" fmla="*/ 31 h 52"/>
                <a:gd name="T78" fmla="*/ 41 w 45"/>
                <a:gd name="T79" fmla="*/ 26 h 52"/>
                <a:gd name="T80" fmla="*/ 44 w 45"/>
                <a:gd name="T81" fmla="*/ 28 h 52"/>
                <a:gd name="T82" fmla="*/ 44 w 45"/>
                <a:gd name="T83" fmla="*/ 24 h 52"/>
                <a:gd name="T84" fmla="*/ 44 w 45"/>
                <a:gd name="T85" fmla="*/ 2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" h="52">
                  <a:moveTo>
                    <a:pt x="44" y="24"/>
                  </a:moveTo>
                  <a:cubicBezTo>
                    <a:pt x="43" y="22"/>
                    <a:pt x="43" y="20"/>
                    <a:pt x="43" y="18"/>
                  </a:cubicBezTo>
                  <a:cubicBezTo>
                    <a:pt x="42" y="16"/>
                    <a:pt x="41" y="15"/>
                    <a:pt x="42" y="12"/>
                  </a:cubicBezTo>
                  <a:cubicBezTo>
                    <a:pt x="43" y="10"/>
                    <a:pt x="42" y="8"/>
                    <a:pt x="41" y="7"/>
                  </a:cubicBezTo>
                  <a:cubicBezTo>
                    <a:pt x="40" y="6"/>
                    <a:pt x="38" y="5"/>
                    <a:pt x="38" y="4"/>
                  </a:cubicBezTo>
                  <a:cubicBezTo>
                    <a:pt x="38" y="4"/>
                    <a:pt x="39" y="3"/>
                    <a:pt x="38" y="2"/>
                  </a:cubicBezTo>
                  <a:cubicBezTo>
                    <a:pt x="37" y="2"/>
                    <a:pt x="37" y="5"/>
                    <a:pt x="37" y="5"/>
                  </a:cubicBezTo>
                  <a:cubicBezTo>
                    <a:pt x="35" y="5"/>
                    <a:pt x="35" y="4"/>
                    <a:pt x="33" y="4"/>
                  </a:cubicBezTo>
                  <a:cubicBezTo>
                    <a:pt x="31" y="5"/>
                    <a:pt x="28" y="7"/>
                    <a:pt x="25" y="7"/>
                  </a:cubicBezTo>
                  <a:cubicBezTo>
                    <a:pt x="24" y="6"/>
                    <a:pt x="26" y="5"/>
                    <a:pt x="26" y="4"/>
                  </a:cubicBezTo>
                  <a:cubicBezTo>
                    <a:pt x="24" y="4"/>
                    <a:pt x="23" y="5"/>
                    <a:pt x="21" y="4"/>
                  </a:cubicBezTo>
                  <a:cubicBezTo>
                    <a:pt x="20" y="3"/>
                    <a:pt x="23" y="1"/>
                    <a:pt x="20" y="1"/>
                  </a:cubicBezTo>
                  <a:cubicBezTo>
                    <a:pt x="18" y="1"/>
                    <a:pt x="16" y="1"/>
                    <a:pt x="13" y="0"/>
                  </a:cubicBezTo>
                  <a:cubicBezTo>
                    <a:pt x="14" y="1"/>
                    <a:pt x="15" y="1"/>
                    <a:pt x="15" y="3"/>
                  </a:cubicBezTo>
                  <a:cubicBezTo>
                    <a:pt x="14" y="4"/>
                    <a:pt x="14" y="4"/>
                    <a:pt x="15" y="6"/>
                  </a:cubicBezTo>
                  <a:cubicBezTo>
                    <a:pt x="15" y="8"/>
                    <a:pt x="15" y="7"/>
                    <a:pt x="17" y="7"/>
                  </a:cubicBezTo>
                  <a:cubicBezTo>
                    <a:pt x="18" y="7"/>
                    <a:pt x="19" y="8"/>
                    <a:pt x="20" y="9"/>
                  </a:cubicBezTo>
                  <a:cubicBezTo>
                    <a:pt x="19" y="8"/>
                    <a:pt x="16" y="8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3" y="9"/>
                    <a:pt x="14" y="10"/>
                    <a:pt x="13" y="10"/>
                  </a:cubicBezTo>
                  <a:cubicBezTo>
                    <a:pt x="11" y="11"/>
                    <a:pt x="7" y="6"/>
                    <a:pt x="6" y="10"/>
                  </a:cubicBezTo>
                  <a:cubicBezTo>
                    <a:pt x="7" y="12"/>
                    <a:pt x="8" y="14"/>
                    <a:pt x="6" y="15"/>
                  </a:cubicBezTo>
                  <a:cubicBezTo>
                    <a:pt x="5" y="17"/>
                    <a:pt x="5" y="15"/>
                    <a:pt x="6" y="17"/>
                  </a:cubicBezTo>
                  <a:cubicBezTo>
                    <a:pt x="6" y="22"/>
                    <a:pt x="0" y="20"/>
                    <a:pt x="1" y="22"/>
                  </a:cubicBezTo>
                  <a:cubicBezTo>
                    <a:pt x="1" y="23"/>
                    <a:pt x="2" y="24"/>
                    <a:pt x="2" y="26"/>
                  </a:cubicBezTo>
                  <a:cubicBezTo>
                    <a:pt x="2" y="28"/>
                    <a:pt x="1" y="28"/>
                    <a:pt x="2" y="30"/>
                  </a:cubicBezTo>
                  <a:cubicBezTo>
                    <a:pt x="3" y="31"/>
                    <a:pt x="0" y="33"/>
                    <a:pt x="1" y="33"/>
                  </a:cubicBezTo>
                  <a:cubicBezTo>
                    <a:pt x="3" y="34"/>
                    <a:pt x="2" y="36"/>
                    <a:pt x="3" y="37"/>
                  </a:cubicBezTo>
                  <a:cubicBezTo>
                    <a:pt x="4" y="40"/>
                    <a:pt x="8" y="39"/>
                    <a:pt x="11" y="40"/>
                  </a:cubicBezTo>
                  <a:cubicBezTo>
                    <a:pt x="11" y="40"/>
                    <a:pt x="9" y="48"/>
                    <a:pt x="9" y="49"/>
                  </a:cubicBezTo>
                  <a:cubicBezTo>
                    <a:pt x="13" y="49"/>
                    <a:pt x="15" y="48"/>
                    <a:pt x="19" y="49"/>
                  </a:cubicBezTo>
                  <a:cubicBezTo>
                    <a:pt x="19" y="49"/>
                    <a:pt x="23" y="52"/>
                    <a:pt x="23" y="51"/>
                  </a:cubicBezTo>
                  <a:cubicBezTo>
                    <a:pt x="24" y="49"/>
                    <a:pt x="25" y="49"/>
                    <a:pt x="26" y="50"/>
                  </a:cubicBezTo>
                  <a:cubicBezTo>
                    <a:pt x="27" y="51"/>
                    <a:pt x="32" y="48"/>
                    <a:pt x="33" y="49"/>
                  </a:cubicBezTo>
                  <a:cubicBezTo>
                    <a:pt x="33" y="49"/>
                    <a:pt x="37" y="50"/>
                    <a:pt x="36" y="49"/>
                  </a:cubicBezTo>
                  <a:cubicBezTo>
                    <a:pt x="35" y="46"/>
                    <a:pt x="34" y="46"/>
                    <a:pt x="36" y="45"/>
                  </a:cubicBezTo>
                  <a:cubicBezTo>
                    <a:pt x="38" y="43"/>
                    <a:pt x="38" y="43"/>
                    <a:pt x="40" y="43"/>
                  </a:cubicBezTo>
                  <a:cubicBezTo>
                    <a:pt x="41" y="42"/>
                    <a:pt x="36" y="38"/>
                    <a:pt x="35" y="37"/>
                  </a:cubicBezTo>
                  <a:cubicBezTo>
                    <a:pt x="34" y="37"/>
                    <a:pt x="31" y="32"/>
                    <a:pt x="32" y="31"/>
                  </a:cubicBezTo>
                  <a:cubicBezTo>
                    <a:pt x="36" y="30"/>
                    <a:pt x="38" y="29"/>
                    <a:pt x="41" y="26"/>
                  </a:cubicBezTo>
                  <a:cubicBezTo>
                    <a:pt x="42" y="25"/>
                    <a:pt x="43" y="29"/>
                    <a:pt x="44" y="28"/>
                  </a:cubicBezTo>
                  <a:cubicBezTo>
                    <a:pt x="45" y="27"/>
                    <a:pt x="45" y="25"/>
                    <a:pt x="44" y="24"/>
                  </a:cubicBezTo>
                  <a:cubicBezTo>
                    <a:pt x="44" y="23"/>
                    <a:pt x="44" y="24"/>
                    <a:pt x="44" y="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7" name="Freeform 656">
              <a:extLst>
                <a:ext uri="{FF2B5EF4-FFF2-40B4-BE49-F238E27FC236}">
                  <a16:creationId xmlns:a16="http://schemas.microsoft.com/office/drawing/2014/main" id="{FB3A1653-F50E-4AB8-956D-4C2224871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7661" y="3040683"/>
              <a:ext cx="461858" cy="274355"/>
            </a:xfrm>
            <a:custGeom>
              <a:avLst/>
              <a:gdLst>
                <a:gd name="T0" fmla="*/ 0 w 89"/>
                <a:gd name="T1" fmla="*/ 27 h 53"/>
                <a:gd name="T2" fmla="*/ 9 w 89"/>
                <a:gd name="T3" fmla="*/ 30 h 53"/>
                <a:gd name="T4" fmla="*/ 16 w 89"/>
                <a:gd name="T5" fmla="*/ 31 h 53"/>
                <a:gd name="T6" fmla="*/ 22 w 89"/>
                <a:gd name="T7" fmla="*/ 28 h 53"/>
                <a:gd name="T8" fmla="*/ 33 w 89"/>
                <a:gd name="T9" fmla="*/ 30 h 53"/>
                <a:gd name="T10" fmla="*/ 40 w 89"/>
                <a:gd name="T11" fmla="*/ 41 h 53"/>
                <a:gd name="T12" fmla="*/ 44 w 89"/>
                <a:gd name="T13" fmla="*/ 38 h 53"/>
                <a:gd name="T14" fmla="*/ 47 w 89"/>
                <a:gd name="T15" fmla="*/ 41 h 53"/>
                <a:gd name="T16" fmla="*/ 57 w 89"/>
                <a:gd name="T17" fmla="*/ 42 h 53"/>
                <a:gd name="T18" fmla="*/ 51 w 89"/>
                <a:gd name="T19" fmla="*/ 46 h 53"/>
                <a:gd name="T20" fmla="*/ 55 w 89"/>
                <a:gd name="T21" fmla="*/ 49 h 53"/>
                <a:gd name="T22" fmla="*/ 59 w 89"/>
                <a:gd name="T23" fmla="*/ 51 h 53"/>
                <a:gd name="T24" fmla="*/ 67 w 89"/>
                <a:gd name="T25" fmla="*/ 48 h 53"/>
                <a:gd name="T26" fmla="*/ 72 w 89"/>
                <a:gd name="T27" fmla="*/ 46 h 53"/>
                <a:gd name="T28" fmla="*/ 68 w 89"/>
                <a:gd name="T29" fmla="*/ 46 h 53"/>
                <a:gd name="T30" fmla="*/ 63 w 89"/>
                <a:gd name="T31" fmla="*/ 44 h 53"/>
                <a:gd name="T32" fmla="*/ 72 w 89"/>
                <a:gd name="T33" fmla="*/ 38 h 53"/>
                <a:gd name="T34" fmla="*/ 78 w 89"/>
                <a:gd name="T35" fmla="*/ 35 h 53"/>
                <a:gd name="T36" fmla="*/ 84 w 89"/>
                <a:gd name="T37" fmla="*/ 31 h 53"/>
                <a:gd name="T38" fmla="*/ 87 w 89"/>
                <a:gd name="T39" fmla="*/ 28 h 53"/>
                <a:gd name="T40" fmla="*/ 86 w 89"/>
                <a:gd name="T41" fmla="*/ 26 h 53"/>
                <a:gd name="T42" fmla="*/ 88 w 89"/>
                <a:gd name="T43" fmla="*/ 25 h 53"/>
                <a:gd name="T44" fmla="*/ 86 w 89"/>
                <a:gd name="T45" fmla="*/ 24 h 53"/>
                <a:gd name="T46" fmla="*/ 88 w 89"/>
                <a:gd name="T47" fmla="*/ 21 h 53"/>
                <a:gd name="T48" fmla="*/ 85 w 89"/>
                <a:gd name="T49" fmla="*/ 19 h 53"/>
                <a:gd name="T50" fmla="*/ 82 w 89"/>
                <a:gd name="T51" fmla="*/ 18 h 53"/>
                <a:gd name="T52" fmla="*/ 78 w 89"/>
                <a:gd name="T53" fmla="*/ 18 h 53"/>
                <a:gd name="T54" fmla="*/ 75 w 89"/>
                <a:gd name="T55" fmla="*/ 15 h 53"/>
                <a:gd name="T56" fmla="*/ 72 w 89"/>
                <a:gd name="T57" fmla="*/ 17 h 53"/>
                <a:gd name="T58" fmla="*/ 69 w 89"/>
                <a:gd name="T59" fmla="*/ 14 h 53"/>
                <a:gd name="T60" fmla="*/ 65 w 89"/>
                <a:gd name="T61" fmla="*/ 14 h 53"/>
                <a:gd name="T62" fmla="*/ 64 w 89"/>
                <a:gd name="T63" fmla="*/ 10 h 53"/>
                <a:gd name="T64" fmla="*/ 60 w 89"/>
                <a:gd name="T65" fmla="*/ 9 h 53"/>
                <a:gd name="T66" fmla="*/ 60 w 89"/>
                <a:gd name="T67" fmla="*/ 5 h 53"/>
                <a:gd name="T68" fmla="*/ 58 w 89"/>
                <a:gd name="T69" fmla="*/ 2 h 53"/>
                <a:gd name="T70" fmla="*/ 53 w 89"/>
                <a:gd name="T71" fmla="*/ 1 h 53"/>
                <a:gd name="T72" fmla="*/ 47 w 89"/>
                <a:gd name="T73" fmla="*/ 2 h 53"/>
                <a:gd name="T74" fmla="*/ 43 w 89"/>
                <a:gd name="T75" fmla="*/ 3 h 53"/>
                <a:gd name="T76" fmla="*/ 41 w 89"/>
                <a:gd name="T77" fmla="*/ 9 h 53"/>
                <a:gd name="T78" fmla="*/ 38 w 89"/>
                <a:gd name="T79" fmla="*/ 7 h 53"/>
                <a:gd name="T80" fmla="*/ 36 w 89"/>
                <a:gd name="T81" fmla="*/ 8 h 53"/>
                <a:gd name="T82" fmla="*/ 34 w 89"/>
                <a:gd name="T83" fmla="*/ 6 h 53"/>
                <a:gd name="T84" fmla="*/ 31 w 89"/>
                <a:gd name="T85" fmla="*/ 7 h 53"/>
                <a:gd name="T86" fmla="*/ 29 w 89"/>
                <a:gd name="T87" fmla="*/ 6 h 53"/>
                <a:gd name="T88" fmla="*/ 28 w 89"/>
                <a:gd name="T89" fmla="*/ 8 h 53"/>
                <a:gd name="T90" fmla="*/ 21 w 89"/>
                <a:gd name="T91" fmla="*/ 5 h 53"/>
                <a:gd name="T92" fmla="*/ 12 w 89"/>
                <a:gd name="T93" fmla="*/ 4 h 53"/>
                <a:gd name="T94" fmla="*/ 6 w 89"/>
                <a:gd name="T95" fmla="*/ 6 h 53"/>
                <a:gd name="T96" fmla="*/ 9 w 89"/>
                <a:gd name="T97" fmla="*/ 11 h 53"/>
                <a:gd name="T98" fmla="*/ 10 w 89"/>
                <a:gd name="T99" fmla="*/ 14 h 53"/>
                <a:gd name="T100" fmla="*/ 5 w 89"/>
                <a:gd name="T101" fmla="*/ 16 h 53"/>
                <a:gd name="T102" fmla="*/ 2 w 89"/>
                <a:gd name="T103" fmla="*/ 23 h 53"/>
                <a:gd name="T104" fmla="*/ 0 w 89"/>
                <a:gd name="T105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9" h="53">
                  <a:moveTo>
                    <a:pt x="0" y="27"/>
                  </a:moveTo>
                  <a:cubicBezTo>
                    <a:pt x="0" y="30"/>
                    <a:pt x="7" y="30"/>
                    <a:pt x="9" y="30"/>
                  </a:cubicBezTo>
                  <a:cubicBezTo>
                    <a:pt x="11" y="30"/>
                    <a:pt x="13" y="32"/>
                    <a:pt x="16" y="31"/>
                  </a:cubicBezTo>
                  <a:cubicBezTo>
                    <a:pt x="17" y="29"/>
                    <a:pt x="20" y="28"/>
                    <a:pt x="22" y="28"/>
                  </a:cubicBezTo>
                  <a:cubicBezTo>
                    <a:pt x="25" y="26"/>
                    <a:pt x="31" y="28"/>
                    <a:pt x="33" y="30"/>
                  </a:cubicBezTo>
                  <a:cubicBezTo>
                    <a:pt x="36" y="34"/>
                    <a:pt x="37" y="38"/>
                    <a:pt x="40" y="41"/>
                  </a:cubicBezTo>
                  <a:cubicBezTo>
                    <a:pt x="42" y="40"/>
                    <a:pt x="42" y="39"/>
                    <a:pt x="44" y="38"/>
                  </a:cubicBezTo>
                  <a:cubicBezTo>
                    <a:pt x="46" y="38"/>
                    <a:pt x="46" y="40"/>
                    <a:pt x="47" y="41"/>
                  </a:cubicBezTo>
                  <a:cubicBezTo>
                    <a:pt x="48" y="42"/>
                    <a:pt x="57" y="43"/>
                    <a:pt x="57" y="42"/>
                  </a:cubicBezTo>
                  <a:cubicBezTo>
                    <a:pt x="57" y="43"/>
                    <a:pt x="51" y="45"/>
                    <a:pt x="51" y="46"/>
                  </a:cubicBezTo>
                  <a:cubicBezTo>
                    <a:pt x="52" y="47"/>
                    <a:pt x="56" y="46"/>
                    <a:pt x="55" y="49"/>
                  </a:cubicBezTo>
                  <a:cubicBezTo>
                    <a:pt x="54" y="51"/>
                    <a:pt x="57" y="53"/>
                    <a:pt x="59" y="51"/>
                  </a:cubicBezTo>
                  <a:cubicBezTo>
                    <a:pt x="61" y="50"/>
                    <a:pt x="64" y="48"/>
                    <a:pt x="67" y="48"/>
                  </a:cubicBezTo>
                  <a:cubicBezTo>
                    <a:pt x="70" y="48"/>
                    <a:pt x="71" y="48"/>
                    <a:pt x="72" y="46"/>
                  </a:cubicBezTo>
                  <a:cubicBezTo>
                    <a:pt x="72" y="46"/>
                    <a:pt x="69" y="46"/>
                    <a:pt x="68" y="46"/>
                  </a:cubicBezTo>
                  <a:cubicBezTo>
                    <a:pt x="66" y="46"/>
                    <a:pt x="64" y="47"/>
                    <a:pt x="63" y="44"/>
                  </a:cubicBezTo>
                  <a:cubicBezTo>
                    <a:pt x="60" y="40"/>
                    <a:pt x="70" y="38"/>
                    <a:pt x="72" y="38"/>
                  </a:cubicBezTo>
                  <a:cubicBezTo>
                    <a:pt x="74" y="37"/>
                    <a:pt x="76" y="36"/>
                    <a:pt x="78" y="35"/>
                  </a:cubicBezTo>
                  <a:cubicBezTo>
                    <a:pt x="79" y="33"/>
                    <a:pt x="81" y="31"/>
                    <a:pt x="84" y="31"/>
                  </a:cubicBezTo>
                  <a:cubicBezTo>
                    <a:pt x="85" y="31"/>
                    <a:pt x="87" y="31"/>
                    <a:pt x="87" y="28"/>
                  </a:cubicBezTo>
                  <a:cubicBezTo>
                    <a:pt x="87" y="27"/>
                    <a:pt x="86" y="27"/>
                    <a:pt x="86" y="26"/>
                  </a:cubicBezTo>
                  <a:cubicBezTo>
                    <a:pt x="86" y="25"/>
                    <a:pt x="88" y="25"/>
                    <a:pt x="88" y="25"/>
                  </a:cubicBezTo>
                  <a:cubicBezTo>
                    <a:pt x="88" y="25"/>
                    <a:pt x="86" y="24"/>
                    <a:pt x="86" y="24"/>
                  </a:cubicBezTo>
                  <a:cubicBezTo>
                    <a:pt x="86" y="23"/>
                    <a:pt x="89" y="23"/>
                    <a:pt x="88" y="21"/>
                  </a:cubicBezTo>
                  <a:cubicBezTo>
                    <a:pt x="88" y="21"/>
                    <a:pt x="86" y="20"/>
                    <a:pt x="85" y="19"/>
                  </a:cubicBezTo>
                  <a:cubicBezTo>
                    <a:pt x="84" y="18"/>
                    <a:pt x="83" y="20"/>
                    <a:pt x="82" y="18"/>
                  </a:cubicBezTo>
                  <a:cubicBezTo>
                    <a:pt x="81" y="17"/>
                    <a:pt x="80" y="17"/>
                    <a:pt x="78" y="18"/>
                  </a:cubicBezTo>
                  <a:cubicBezTo>
                    <a:pt x="77" y="18"/>
                    <a:pt x="76" y="15"/>
                    <a:pt x="75" y="15"/>
                  </a:cubicBezTo>
                  <a:cubicBezTo>
                    <a:pt x="74" y="14"/>
                    <a:pt x="73" y="16"/>
                    <a:pt x="72" y="17"/>
                  </a:cubicBezTo>
                  <a:cubicBezTo>
                    <a:pt x="71" y="17"/>
                    <a:pt x="70" y="14"/>
                    <a:pt x="69" y="14"/>
                  </a:cubicBezTo>
                  <a:cubicBezTo>
                    <a:pt x="68" y="14"/>
                    <a:pt x="65" y="15"/>
                    <a:pt x="65" y="14"/>
                  </a:cubicBezTo>
                  <a:cubicBezTo>
                    <a:pt x="65" y="13"/>
                    <a:pt x="65" y="11"/>
                    <a:pt x="64" y="10"/>
                  </a:cubicBezTo>
                  <a:cubicBezTo>
                    <a:pt x="63" y="9"/>
                    <a:pt x="61" y="10"/>
                    <a:pt x="60" y="9"/>
                  </a:cubicBezTo>
                  <a:cubicBezTo>
                    <a:pt x="59" y="8"/>
                    <a:pt x="58" y="6"/>
                    <a:pt x="60" y="5"/>
                  </a:cubicBezTo>
                  <a:cubicBezTo>
                    <a:pt x="61" y="5"/>
                    <a:pt x="59" y="2"/>
                    <a:pt x="58" y="2"/>
                  </a:cubicBezTo>
                  <a:cubicBezTo>
                    <a:pt x="57" y="1"/>
                    <a:pt x="54" y="2"/>
                    <a:pt x="53" y="1"/>
                  </a:cubicBezTo>
                  <a:cubicBezTo>
                    <a:pt x="50" y="0"/>
                    <a:pt x="50" y="6"/>
                    <a:pt x="47" y="2"/>
                  </a:cubicBezTo>
                  <a:cubicBezTo>
                    <a:pt x="46" y="2"/>
                    <a:pt x="44" y="3"/>
                    <a:pt x="43" y="3"/>
                  </a:cubicBezTo>
                  <a:cubicBezTo>
                    <a:pt x="41" y="4"/>
                    <a:pt x="42" y="9"/>
                    <a:pt x="41" y="9"/>
                  </a:cubicBezTo>
                  <a:cubicBezTo>
                    <a:pt x="40" y="9"/>
                    <a:pt x="39" y="7"/>
                    <a:pt x="38" y="7"/>
                  </a:cubicBezTo>
                  <a:cubicBezTo>
                    <a:pt x="38" y="7"/>
                    <a:pt x="37" y="8"/>
                    <a:pt x="36" y="8"/>
                  </a:cubicBezTo>
                  <a:cubicBezTo>
                    <a:pt x="35" y="8"/>
                    <a:pt x="34" y="7"/>
                    <a:pt x="34" y="6"/>
                  </a:cubicBezTo>
                  <a:cubicBezTo>
                    <a:pt x="34" y="5"/>
                    <a:pt x="32" y="7"/>
                    <a:pt x="31" y="7"/>
                  </a:cubicBezTo>
                  <a:cubicBezTo>
                    <a:pt x="30" y="7"/>
                    <a:pt x="30" y="6"/>
                    <a:pt x="29" y="6"/>
                  </a:cubicBezTo>
                  <a:cubicBezTo>
                    <a:pt x="28" y="6"/>
                    <a:pt x="28" y="7"/>
                    <a:pt x="28" y="8"/>
                  </a:cubicBezTo>
                  <a:cubicBezTo>
                    <a:pt x="28" y="8"/>
                    <a:pt x="21" y="5"/>
                    <a:pt x="21" y="5"/>
                  </a:cubicBezTo>
                  <a:cubicBezTo>
                    <a:pt x="18" y="4"/>
                    <a:pt x="15" y="4"/>
                    <a:pt x="12" y="4"/>
                  </a:cubicBezTo>
                  <a:cubicBezTo>
                    <a:pt x="10" y="4"/>
                    <a:pt x="9" y="6"/>
                    <a:pt x="6" y="6"/>
                  </a:cubicBezTo>
                  <a:cubicBezTo>
                    <a:pt x="6" y="9"/>
                    <a:pt x="9" y="9"/>
                    <a:pt x="9" y="11"/>
                  </a:cubicBezTo>
                  <a:cubicBezTo>
                    <a:pt x="9" y="12"/>
                    <a:pt x="10" y="13"/>
                    <a:pt x="10" y="14"/>
                  </a:cubicBezTo>
                  <a:cubicBezTo>
                    <a:pt x="9" y="15"/>
                    <a:pt x="6" y="15"/>
                    <a:pt x="5" y="16"/>
                  </a:cubicBezTo>
                  <a:cubicBezTo>
                    <a:pt x="2" y="18"/>
                    <a:pt x="3" y="20"/>
                    <a:pt x="2" y="23"/>
                  </a:cubicBezTo>
                  <a:cubicBezTo>
                    <a:pt x="2" y="25"/>
                    <a:pt x="1" y="26"/>
                    <a:pt x="0" y="2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8" name="Freeform 657">
              <a:extLst>
                <a:ext uri="{FF2B5EF4-FFF2-40B4-BE49-F238E27FC236}">
                  <a16:creationId xmlns:a16="http://schemas.microsoft.com/office/drawing/2014/main" id="{08928085-9615-4FE2-A159-BA7F4BFE2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7" y="3143344"/>
              <a:ext cx="155723" cy="63721"/>
            </a:xfrm>
            <a:custGeom>
              <a:avLst/>
              <a:gdLst>
                <a:gd name="T0" fmla="*/ 30 w 30"/>
                <a:gd name="T1" fmla="*/ 4 h 12"/>
                <a:gd name="T2" fmla="*/ 22 w 30"/>
                <a:gd name="T3" fmla="*/ 0 h 12"/>
                <a:gd name="T4" fmla="*/ 17 w 30"/>
                <a:gd name="T5" fmla="*/ 0 h 12"/>
                <a:gd name="T6" fmla="*/ 14 w 30"/>
                <a:gd name="T7" fmla="*/ 1 h 12"/>
                <a:gd name="T8" fmla="*/ 11 w 30"/>
                <a:gd name="T9" fmla="*/ 0 h 12"/>
                <a:gd name="T10" fmla="*/ 8 w 30"/>
                <a:gd name="T11" fmla="*/ 3 h 12"/>
                <a:gd name="T12" fmla="*/ 3 w 30"/>
                <a:gd name="T13" fmla="*/ 9 h 12"/>
                <a:gd name="T14" fmla="*/ 11 w 30"/>
                <a:gd name="T15" fmla="*/ 11 h 12"/>
                <a:gd name="T16" fmla="*/ 13 w 30"/>
                <a:gd name="T17" fmla="*/ 9 h 12"/>
                <a:gd name="T18" fmla="*/ 18 w 30"/>
                <a:gd name="T19" fmla="*/ 9 h 12"/>
                <a:gd name="T20" fmla="*/ 19 w 30"/>
                <a:gd name="T21" fmla="*/ 6 h 12"/>
                <a:gd name="T22" fmla="*/ 24 w 30"/>
                <a:gd name="T23" fmla="*/ 7 h 12"/>
                <a:gd name="T24" fmla="*/ 28 w 30"/>
                <a:gd name="T25" fmla="*/ 7 h 12"/>
                <a:gd name="T26" fmla="*/ 30 w 30"/>
                <a:gd name="T2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12">
                  <a:moveTo>
                    <a:pt x="30" y="4"/>
                  </a:moveTo>
                  <a:cubicBezTo>
                    <a:pt x="27" y="2"/>
                    <a:pt x="26" y="0"/>
                    <a:pt x="22" y="0"/>
                  </a:cubicBezTo>
                  <a:cubicBezTo>
                    <a:pt x="20" y="0"/>
                    <a:pt x="19" y="0"/>
                    <a:pt x="17" y="0"/>
                  </a:cubicBezTo>
                  <a:cubicBezTo>
                    <a:pt x="15" y="0"/>
                    <a:pt x="15" y="1"/>
                    <a:pt x="14" y="1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6" y="5"/>
                    <a:pt x="0" y="4"/>
                    <a:pt x="3" y="9"/>
                  </a:cubicBezTo>
                  <a:cubicBezTo>
                    <a:pt x="4" y="11"/>
                    <a:pt x="8" y="12"/>
                    <a:pt x="11" y="11"/>
                  </a:cubicBezTo>
                  <a:cubicBezTo>
                    <a:pt x="12" y="11"/>
                    <a:pt x="12" y="9"/>
                    <a:pt x="13" y="9"/>
                  </a:cubicBezTo>
                  <a:cubicBezTo>
                    <a:pt x="15" y="9"/>
                    <a:pt x="17" y="9"/>
                    <a:pt x="18" y="9"/>
                  </a:cubicBezTo>
                  <a:cubicBezTo>
                    <a:pt x="19" y="9"/>
                    <a:pt x="19" y="7"/>
                    <a:pt x="19" y="6"/>
                  </a:cubicBezTo>
                  <a:cubicBezTo>
                    <a:pt x="20" y="5"/>
                    <a:pt x="23" y="7"/>
                    <a:pt x="24" y="7"/>
                  </a:cubicBezTo>
                  <a:cubicBezTo>
                    <a:pt x="25" y="7"/>
                    <a:pt x="27" y="7"/>
                    <a:pt x="28" y="7"/>
                  </a:cubicBezTo>
                  <a:cubicBezTo>
                    <a:pt x="29" y="7"/>
                    <a:pt x="29" y="5"/>
                    <a:pt x="30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59" name="Freeform 658">
              <a:extLst>
                <a:ext uri="{FF2B5EF4-FFF2-40B4-BE49-F238E27FC236}">
                  <a16:creationId xmlns:a16="http://schemas.microsoft.com/office/drawing/2014/main" id="{3E4FAE31-1F60-4D6E-9ED7-744AA6046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4203" y="2909700"/>
              <a:ext cx="244201" cy="182315"/>
            </a:xfrm>
            <a:custGeom>
              <a:avLst/>
              <a:gdLst>
                <a:gd name="T0" fmla="*/ 11 w 47"/>
                <a:gd name="T1" fmla="*/ 29 h 35"/>
                <a:gd name="T2" fmla="*/ 18 w 47"/>
                <a:gd name="T3" fmla="*/ 30 h 35"/>
                <a:gd name="T4" fmla="*/ 23 w 47"/>
                <a:gd name="T5" fmla="*/ 33 h 35"/>
                <a:gd name="T6" fmla="*/ 25 w 47"/>
                <a:gd name="T7" fmla="*/ 31 h 35"/>
                <a:gd name="T8" fmla="*/ 29 w 47"/>
                <a:gd name="T9" fmla="*/ 32 h 35"/>
                <a:gd name="T10" fmla="*/ 33 w 47"/>
                <a:gd name="T11" fmla="*/ 32 h 35"/>
                <a:gd name="T12" fmla="*/ 36 w 47"/>
                <a:gd name="T13" fmla="*/ 33 h 35"/>
                <a:gd name="T14" fmla="*/ 38 w 47"/>
                <a:gd name="T15" fmla="*/ 28 h 35"/>
                <a:gd name="T16" fmla="*/ 42 w 47"/>
                <a:gd name="T17" fmla="*/ 27 h 35"/>
                <a:gd name="T18" fmla="*/ 40 w 47"/>
                <a:gd name="T19" fmla="*/ 22 h 35"/>
                <a:gd name="T20" fmla="*/ 44 w 47"/>
                <a:gd name="T21" fmla="*/ 21 h 35"/>
                <a:gd name="T22" fmla="*/ 45 w 47"/>
                <a:gd name="T23" fmla="*/ 17 h 35"/>
                <a:gd name="T24" fmla="*/ 42 w 47"/>
                <a:gd name="T25" fmla="*/ 15 h 35"/>
                <a:gd name="T26" fmla="*/ 39 w 47"/>
                <a:gd name="T27" fmla="*/ 11 h 35"/>
                <a:gd name="T28" fmla="*/ 38 w 47"/>
                <a:gd name="T29" fmla="*/ 6 h 35"/>
                <a:gd name="T30" fmla="*/ 35 w 47"/>
                <a:gd name="T31" fmla="*/ 2 h 35"/>
                <a:gd name="T32" fmla="*/ 33 w 47"/>
                <a:gd name="T33" fmla="*/ 2 h 35"/>
                <a:gd name="T34" fmla="*/ 30 w 47"/>
                <a:gd name="T35" fmla="*/ 1 h 35"/>
                <a:gd name="T36" fmla="*/ 28 w 47"/>
                <a:gd name="T37" fmla="*/ 2 h 35"/>
                <a:gd name="T38" fmla="*/ 25 w 47"/>
                <a:gd name="T39" fmla="*/ 0 h 35"/>
                <a:gd name="T40" fmla="*/ 22 w 47"/>
                <a:gd name="T41" fmla="*/ 2 h 35"/>
                <a:gd name="T42" fmla="*/ 17 w 47"/>
                <a:gd name="T43" fmla="*/ 3 h 35"/>
                <a:gd name="T44" fmla="*/ 17 w 47"/>
                <a:gd name="T45" fmla="*/ 6 h 35"/>
                <a:gd name="T46" fmla="*/ 13 w 47"/>
                <a:gd name="T47" fmla="*/ 9 h 35"/>
                <a:gd name="T48" fmla="*/ 12 w 47"/>
                <a:gd name="T49" fmla="*/ 13 h 35"/>
                <a:gd name="T50" fmla="*/ 8 w 47"/>
                <a:gd name="T51" fmla="*/ 14 h 35"/>
                <a:gd name="T52" fmla="*/ 1 w 47"/>
                <a:gd name="T53" fmla="*/ 16 h 35"/>
                <a:gd name="T54" fmla="*/ 2 w 47"/>
                <a:gd name="T55" fmla="*/ 24 h 35"/>
                <a:gd name="T56" fmla="*/ 1 w 47"/>
                <a:gd name="T57" fmla="*/ 27 h 35"/>
                <a:gd name="T58" fmla="*/ 1 w 47"/>
                <a:gd name="T59" fmla="*/ 31 h 35"/>
                <a:gd name="T60" fmla="*/ 5 w 47"/>
                <a:gd name="T61" fmla="*/ 30 h 35"/>
                <a:gd name="T62" fmla="*/ 11 w 47"/>
                <a:gd name="T63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" h="35">
                  <a:moveTo>
                    <a:pt x="11" y="29"/>
                  </a:moveTo>
                  <a:cubicBezTo>
                    <a:pt x="14" y="29"/>
                    <a:pt x="16" y="30"/>
                    <a:pt x="18" y="30"/>
                  </a:cubicBezTo>
                  <a:cubicBezTo>
                    <a:pt x="18" y="30"/>
                    <a:pt x="23" y="33"/>
                    <a:pt x="23" y="33"/>
                  </a:cubicBezTo>
                  <a:cubicBezTo>
                    <a:pt x="23" y="32"/>
                    <a:pt x="24" y="29"/>
                    <a:pt x="25" y="31"/>
                  </a:cubicBezTo>
                  <a:cubicBezTo>
                    <a:pt x="27" y="34"/>
                    <a:pt x="28" y="29"/>
                    <a:pt x="29" y="32"/>
                  </a:cubicBezTo>
                  <a:cubicBezTo>
                    <a:pt x="30" y="34"/>
                    <a:pt x="32" y="32"/>
                    <a:pt x="33" y="32"/>
                  </a:cubicBezTo>
                  <a:cubicBezTo>
                    <a:pt x="34" y="31"/>
                    <a:pt x="36" y="35"/>
                    <a:pt x="36" y="33"/>
                  </a:cubicBezTo>
                  <a:cubicBezTo>
                    <a:pt x="37" y="31"/>
                    <a:pt x="36" y="29"/>
                    <a:pt x="38" y="28"/>
                  </a:cubicBezTo>
                  <a:cubicBezTo>
                    <a:pt x="39" y="28"/>
                    <a:pt x="41" y="27"/>
                    <a:pt x="42" y="27"/>
                  </a:cubicBezTo>
                  <a:cubicBezTo>
                    <a:pt x="41" y="26"/>
                    <a:pt x="40" y="24"/>
                    <a:pt x="40" y="22"/>
                  </a:cubicBezTo>
                  <a:cubicBezTo>
                    <a:pt x="40" y="20"/>
                    <a:pt x="42" y="22"/>
                    <a:pt x="44" y="21"/>
                  </a:cubicBezTo>
                  <a:cubicBezTo>
                    <a:pt x="46" y="21"/>
                    <a:pt x="47" y="19"/>
                    <a:pt x="45" y="17"/>
                  </a:cubicBezTo>
                  <a:cubicBezTo>
                    <a:pt x="44" y="16"/>
                    <a:pt x="43" y="17"/>
                    <a:pt x="42" y="15"/>
                  </a:cubicBezTo>
                  <a:cubicBezTo>
                    <a:pt x="41" y="14"/>
                    <a:pt x="40" y="13"/>
                    <a:pt x="39" y="11"/>
                  </a:cubicBezTo>
                  <a:cubicBezTo>
                    <a:pt x="38" y="10"/>
                    <a:pt x="38" y="8"/>
                    <a:pt x="38" y="6"/>
                  </a:cubicBezTo>
                  <a:cubicBezTo>
                    <a:pt x="39" y="4"/>
                    <a:pt x="36" y="2"/>
                    <a:pt x="35" y="2"/>
                  </a:cubicBezTo>
                  <a:cubicBezTo>
                    <a:pt x="34" y="1"/>
                    <a:pt x="34" y="2"/>
                    <a:pt x="33" y="2"/>
                  </a:cubicBezTo>
                  <a:cubicBezTo>
                    <a:pt x="31" y="3"/>
                    <a:pt x="31" y="2"/>
                    <a:pt x="30" y="1"/>
                  </a:cubicBezTo>
                  <a:cubicBezTo>
                    <a:pt x="29" y="0"/>
                    <a:pt x="29" y="2"/>
                    <a:pt x="28" y="2"/>
                  </a:cubicBezTo>
                  <a:cubicBezTo>
                    <a:pt x="27" y="2"/>
                    <a:pt x="25" y="0"/>
                    <a:pt x="25" y="0"/>
                  </a:cubicBezTo>
                  <a:cubicBezTo>
                    <a:pt x="23" y="0"/>
                    <a:pt x="23" y="2"/>
                    <a:pt x="22" y="2"/>
                  </a:cubicBezTo>
                  <a:cubicBezTo>
                    <a:pt x="20" y="3"/>
                    <a:pt x="19" y="3"/>
                    <a:pt x="17" y="3"/>
                  </a:cubicBezTo>
                  <a:cubicBezTo>
                    <a:pt x="16" y="4"/>
                    <a:pt x="17" y="6"/>
                    <a:pt x="17" y="6"/>
                  </a:cubicBezTo>
                  <a:cubicBezTo>
                    <a:pt x="16" y="8"/>
                    <a:pt x="13" y="7"/>
                    <a:pt x="13" y="9"/>
                  </a:cubicBezTo>
                  <a:cubicBezTo>
                    <a:pt x="12" y="10"/>
                    <a:pt x="12" y="11"/>
                    <a:pt x="12" y="13"/>
                  </a:cubicBezTo>
                  <a:cubicBezTo>
                    <a:pt x="12" y="14"/>
                    <a:pt x="9" y="14"/>
                    <a:pt x="8" y="14"/>
                  </a:cubicBezTo>
                  <a:cubicBezTo>
                    <a:pt x="5" y="15"/>
                    <a:pt x="4" y="16"/>
                    <a:pt x="1" y="16"/>
                  </a:cubicBezTo>
                  <a:cubicBezTo>
                    <a:pt x="2" y="19"/>
                    <a:pt x="5" y="21"/>
                    <a:pt x="2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3" y="28"/>
                    <a:pt x="1" y="30"/>
                    <a:pt x="1" y="31"/>
                  </a:cubicBezTo>
                  <a:cubicBezTo>
                    <a:pt x="3" y="31"/>
                    <a:pt x="4" y="31"/>
                    <a:pt x="5" y="30"/>
                  </a:cubicBezTo>
                  <a:cubicBezTo>
                    <a:pt x="7" y="29"/>
                    <a:pt x="10" y="29"/>
                    <a:pt x="11" y="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0" name="Freeform 659">
              <a:extLst>
                <a:ext uri="{FF2B5EF4-FFF2-40B4-BE49-F238E27FC236}">
                  <a16:creationId xmlns:a16="http://schemas.microsoft.com/office/drawing/2014/main" id="{769E9C10-57AE-4507-AB40-F077F2497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7578" y="2899080"/>
              <a:ext cx="150413" cy="99123"/>
            </a:xfrm>
            <a:custGeom>
              <a:avLst/>
              <a:gdLst>
                <a:gd name="T0" fmla="*/ 16 w 29"/>
                <a:gd name="T1" fmla="*/ 18 h 19"/>
                <a:gd name="T2" fmla="*/ 23 w 29"/>
                <a:gd name="T3" fmla="*/ 15 h 19"/>
                <a:gd name="T4" fmla="*/ 23 w 29"/>
                <a:gd name="T5" fmla="*/ 12 h 19"/>
                <a:gd name="T6" fmla="*/ 27 w 29"/>
                <a:gd name="T7" fmla="*/ 9 h 19"/>
                <a:gd name="T8" fmla="*/ 26 w 29"/>
                <a:gd name="T9" fmla="*/ 4 h 19"/>
                <a:gd name="T10" fmla="*/ 19 w 29"/>
                <a:gd name="T11" fmla="*/ 1 h 19"/>
                <a:gd name="T12" fmla="*/ 10 w 29"/>
                <a:gd name="T13" fmla="*/ 1 h 19"/>
                <a:gd name="T14" fmla="*/ 0 w 29"/>
                <a:gd name="T15" fmla="*/ 4 h 19"/>
                <a:gd name="T16" fmla="*/ 1 w 29"/>
                <a:gd name="T17" fmla="*/ 6 h 19"/>
                <a:gd name="T18" fmla="*/ 2 w 29"/>
                <a:gd name="T19" fmla="*/ 9 h 19"/>
                <a:gd name="T20" fmla="*/ 5 w 29"/>
                <a:gd name="T21" fmla="*/ 10 h 19"/>
                <a:gd name="T22" fmla="*/ 9 w 29"/>
                <a:gd name="T23" fmla="*/ 11 h 19"/>
                <a:gd name="T24" fmla="*/ 8 w 29"/>
                <a:gd name="T25" fmla="*/ 15 h 19"/>
                <a:gd name="T26" fmla="*/ 12 w 29"/>
                <a:gd name="T27" fmla="*/ 18 h 19"/>
                <a:gd name="T28" fmla="*/ 16 w 29"/>
                <a:gd name="T29" fmla="*/ 18 h 19"/>
                <a:gd name="T30" fmla="*/ 16 w 29"/>
                <a:gd name="T3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9">
                  <a:moveTo>
                    <a:pt x="16" y="18"/>
                  </a:moveTo>
                  <a:cubicBezTo>
                    <a:pt x="18" y="16"/>
                    <a:pt x="21" y="16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4" y="10"/>
                    <a:pt x="25" y="10"/>
                    <a:pt x="27" y="9"/>
                  </a:cubicBezTo>
                  <a:cubicBezTo>
                    <a:pt x="29" y="8"/>
                    <a:pt x="28" y="5"/>
                    <a:pt x="26" y="4"/>
                  </a:cubicBezTo>
                  <a:cubicBezTo>
                    <a:pt x="24" y="3"/>
                    <a:pt x="22" y="2"/>
                    <a:pt x="19" y="1"/>
                  </a:cubicBezTo>
                  <a:cubicBezTo>
                    <a:pt x="17" y="0"/>
                    <a:pt x="13" y="1"/>
                    <a:pt x="10" y="1"/>
                  </a:cubicBezTo>
                  <a:cubicBezTo>
                    <a:pt x="8" y="1"/>
                    <a:pt x="0" y="0"/>
                    <a:pt x="0" y="4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2" y="7"/>
                    <a:pt x="1" y="8"/>
                    <a:pt x="2" y="9"/>
                  </a:cubicBezTo>
                  <a:cubicBezTo>
                    <a:pt x="3" y="9"/>
                    <a:pt x="4" y="11"/>
                    <a:pt x="5" y="10"/>
                  </a:cubicBezTo>
                  <a:cubicBezTo>
                    <a:pt x="7" y="10"/>
                    <a:pt x="9" y="9"/>
                    <a:pt x="9" y="11"/>
                  </a:cubicBezTo>
                  <a:cubicBezTo>
                    <a:pt x="9" y="12"/>
                    <a:pt x="9" y="14"/>
                    <a:pt x="8" y="15"/>
                  </a:cubicBezTo>
                  <a:cubicBezTo>
                    <a:pt x="11" y="15"/>
                    <a:pt x="11" y="15"/>
                    <a:pt x="12" y="18"/>
                  </a:cubicBezTo>
                  <a:cubicBezTo>
                    <a:pt x="13" y="18"/>
                    <a:pt x="16" y="18"/>
                    <a:pt x="16" y="18"/>
                  </a:cubicBezTo>
                  <a:cubicBezTo>
                    <a:pt x="17" y="17"/>
                    <a:pt x="15" y="19"/>
                    <a:pt x="16" y="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1" name="Freeform 660">
              <a:extLst>
                <a:ext uri="{FF2B5EF4-FFF2-40B4-BE49-F238E27FC236}">
                  <a16:creationId xmlns:a16="http://schemas.microsoft.com/office/drawing/2014/main" id="{8F0FB2BF-250A-4352-A948-6866C5CBF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7578" y="2837129"/>
              <a:ext cx="185806" cy="93813"/>
            </a:xfrm>
            <a:custGeom>
              <a:avLst/>
              <a:gdLst>
                <a:gd name="T0" fmla="*/ 11 w 36"/>
                <a:gd name="T1" fmla="*/ 13 h 18"/>
                <a:gd name="T2" fmla="*/ 19 w 36"/>
                <a:gd name="T3" fmla="*/ 12 h 18"/>
                <a:gd name="T4" fmla="*/ 25 w 36"/>
                <a:gd name="T5" fmla="*/ 15 h 18"/>
                <a:gd name="T6" fmla="*/ 29 w 36"/>
                <a:gd name="T7" fmla="*/ 17 h 18"/>
                <a:gd name="T8" fmla="*/ 33 w 36"/>
                <a:gd name="T9" fmla="*/ 16 h 18"/>
                <a:gd name="T10" fmla="*/ 36 w 36"/>
                <a:gd name="T11" fmla="*/ 14 h 18"/>
                <a:gd name="T12" fmla="*/ 34 w 36"/>
                <a:gd name="T13" fmla="*/ 8 h 18"/>
                <a:gd name="T14" fmla="*/ 31 w 36"/>
                <a:gd name="T15" fmla="*/ 4 h 18"/>
                <a:gd name="T16" fmla="*/ 25 w 36"/>
                <a:gd name="T17" fmla="*/ 3 h 18"/>
                <a:gd name="T18" fmla="*/ 18 w 36"/>
                <a:gd name="T19" fmla="*/ 1 h 18"/>
                <a:gd name="T20" fmla="*/ 17 w 36"/>
                <a:gd name="T21" fmla="*/ 5 h 18"/>
                <a:gd name="T22" fmla="*/ 15 w 36"/>
                <a:gd name="T23" fmla="*/ 7 h 18"/>
                <a:gd name="T24" fmla="*/ 8 w 36"/>
                <a:gd name="T25" fmla="*/ 4 h 18"/>
                <a:gd name="T26" fmla="*/ 0 w 36"/>
                <a:gd name="T27" fmla="*/ 15 h 18"/>
                <a:gd name="T28" fmla="*/ 11 w 36"/>
                <a:gd name="T2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8">
                  <a:moveTo>
                    <a:pt x="11" y="13"/>
                  </a:moveTo>
                  <a:cubicBezTo>
                    <a:pt x="14" y="13"/>
                    <a:pt x="16" y="12"/>
                    <a:pt x="19" y="12"/>
                  </a:cubicBezTo>
                  <a:cubicBezTo>
                    <a:pt x="20" y="12"/>
                    <a:pt x="24" y="14"/>
                    <a:pt x="25" y="15"/>
                  </a:cubicBezTo>
                  <a:cubicBezTo>
                    <a:pt x="26" y="16"/>
                    <a:pt x="27" y="18"/>
                    <a:pt x="29" y="17"/>
                  </a:cubicBezTo>
                  <a:cubicBezTo>
                    <a:pt x="30" y="17"/>
                    <a:pt x="31" y="16"/>
                    <a:pt x="33" y="16"/>
                  </a:cubicBezTo>
                  <a:cubicBezTo>
                    <a:pt x="34" y="16"/>
                    <a:pt x="34" y="14"/>
                    <a:pt x="36" y="14"/>
                  </a:cubicBezTo>
                  <a:cubicBezTo>
                    <a:pt x="35" y="12"/>
                    <a:pt x="33" y="9"/>
                    <a:pt x="34" y="8"/>
                  </a:cubicBezTo>
                  <a:cubicBezTo>
                    <a:pt x="35" y="6"/>
                    <a:pt x="32" y="4"/>
                    <a:pt x="31" y="4"/>
                  </a:cubicBezTo>
                  <a:cubicBezTo>
                    <a:pt x="29" y="3"/>
                    <a:pt x="27" y="5"/>
                    <a:pt x="25" y="3"/>
                  </a:cubicBezTo>
                  <a:cubicBezTo>
                    <a:pt x="22" y="1"/>
                    <a:pt x="21" y="0"/>
                    <a:pt x="18" y="1"/>
                  </a:cubicBezTo>
                  <a:cubicBezTo>
                    <a:pt x="16" y="2"/>
                    <a:pt x="17" y="3"/>
                    <a:pt x="17" y="5"/>
                  </a:cubicBezTo>
                  <a:cubicBezTo>
                    <a:pt x="16" y="6"/>
                    <a:pt x="16" y="7"/>
                    <a:pt x="15" y="7"/>
                  </a:cubicBezTo>
                  <a:cubicBezTo>
                    <a:pt x="12" y="9"/>
                    <a:pt x="10" y="5"/>
                    <a:pt x="8" y="4"/>
                  </a:cubicBezTo>
                  <a:cubicBezTo>
                    <a:pt x="3" y="0"/>
                    <a:pt x="0" y="11"/>
                    <a:pt x="0" y="15"/>
                  </a:cubicBezTo>
                  <a:cubicBezTo>
                    <a:pt x="4" y="13"/>
                    <a:pt x="7" y="13"/>
                    <a:pt x="11" y="1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2" name="Freeform 661">
              <a:extLst>
                <a:ext uri="{FF2B5EF4-FFF2-40B4-BE49-F238E27FC236}">
                  <a16:creationId xmlns:a16="http://schemas.microsoft.com/office/drawing/2014/main" id="{980B441A-4AB8-4ED1-9819-5091D04F3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4203" y="2780489"/>
              <a:ext cx="123871" cy="77881"/>
            </a:xfrm>
            <a:custGeom>
              <a:avLst/>
              <a:gdLst>
                <a:gd name="T0" fmla="*/ 16 w 24"/>
                <a:gd name="T1" fmla="*/ 15 h 15"/>
                <a:gd name="T2" fmla="*/ 20 w 24"/>
                <a:gd name="T3" fmla="*/ 15 h 15"/>
                <a:gd name="T4" fmla="*/ 22 w 24"/>
                <a:gd name="T5" fmla="*/ 13 h 15"/>
                <a:gd name="T6" fmla="*/ 22 w 24"/>
                <a:gd name="T7" fmla="*/ 10 h 15"/>
                <a:gd name="T8" fmla="*/ 21 w 24"/>
                <a:gd name="T9" fmla="*/ 5 h 15"/>
                <a:gd name="T10" fmla="*/ 24 w 24"/>
                <a:gd name="T11" fmla="*/ 0 h 15"/>
                <a:gd name="T12" fmla="*/ 12 w 24"/>
                <a:gd name="T13" fmla="*/ 0 h 15"/>
                <a:gd name="T14" fmla="*/ 6 w 24"/>
                <a:gd name="T15" fmla="*/ 1 h 15"/>
                <a:gd name="T16" fmla="*/ 0 w 24"/>
                <a:gd name="T17" fmla="*/ 5 h 15"/>
                <a:gd name="T18" fmla="*/ 2 w 24"/>
                <a:gd name="T19" fmla="*/ 6 h 15"/>
                <a:gd name="T20" fmla="*/ 2 w 24"/>
                <a:gd name="T21" fmla="*/ 8 h 15"/>
                <a:gd name="T22" fmla="*/ 7 w 24"/>
                <a:gd name="T23" fmla="*/ 9 h 15"/>
                <a:gd name="T24" fmla="*/ 6 w 24"/>
                <a:gd name="T25" fmla="*/ 13 h 15"/>
                <a:gd name="T26" fmla="*/ 11 w 24"/>
                <a:gd name="T27" fmla="*/ 12 h 15"/>
                <a:gd name="T28" fmla="*/ 16 w 24"/>
                <a:gd name="T2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5">
                  <a:moveTo>
                    <a:pt x="16" y="15"/>
                  </a:moveTo>
                  <a:cubicBezTo>
                    <a:pt x="17" y="15"/>
                    <a:pt x="19" y="15"/>
                    <a:pt x="20" y="15"/>
                  </a:cubicBezTo>
                  <a:cubicBezTo>
                    <a:pt x="20" y="14"/>
                    <a:pt x="22" y="14"/>
                    <a:pt x="22" y="13"/>
                  </a:cubicBezTo>
                  <a:cubicBezTo>
                    <a:pt x="22" y="12"/>
                    <a:pt x="22" y="11"/>
                    <a:pt x="22" y="10"/>
                  </a:cubicBezTo>
                  <a:cubicBezTo>
                    <a:pt x="21" y="8"/>
                    <a:pt x="20" y="7"/>
                    <a:pt x="21" y="5"/>
                  </a:cubicBezTo>
                  <a:cubicBezTo>
                    <a:pt x="23" y="4"/>
                    <a:pt x="24" y="2"/>
                    <a:pt x="24" y="0"/>
                  </a:cubicBezTo>
                  <a:cubicBezTo>
                    <a:pt x="22" y="3"/>
                    <a:pt x="15" y="0"/>
                    <a:pt x="12" y="0"/>
                  </a:cubicBezTo>
                  <a:cubicBezTo>
                    <a:pt x="10" y="0"/>
                    <a:pt x="8" y="0"/>
                    <a:pt x="6" y="1"/>
                  </a:cubicBezTo>
                  <a:cubicBezTo>
                    <a:pt x="5" y="1"/>
                    <a:pt x="0" y="5"/>
                    <a:pt x="0" y="5"/>
                  </a:cubicBezTo>
                  <a:cubicBezTo>
                    <a:pt x="0" y="6"/>
                    <a:pt x="3" y="5"/>
                    <a:pt x="2" y="6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3" y="10"/>
                    <a:pt x="7" y="9"/>
                    <a:pt x="7" y="9"/>
                  </a:cubicBezTo>
                  <a:cubicBezTo>
                    <a:pt x="7" y="10"/>
                    <a:pt x="6" y="12"/>
                    <a:pt x="6" y="13"/>
                  </a:cubicBezTo>
                  <a:cubicBezTo>
                    <a:pt x="7" y="12"/>
                    <a:pt x="9" y="11"/>
                    <a:pt x="11" y="12"/>
                  </a:cubicBezTo>
                  <a:cubicBezTo>
                    <a:pt x="13" y="13"/>
                    <a:pt x="14" y="15"/>
                    <a:pt x="16" y="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3" name="Freeform 662">
              <a:extLst>
                <a:ext uri="{FF2B5EF4-FFF2-40B4-BE49-F238E27FC236}">
                  <a16:creationId xmlns:a16="http://schemas.microsoft.com/office/drawing/2014/main" id="{BC539339-2DC4-4959-BCD0-2C10BBDF5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418" y="2941561"/>
              <a:ext cx="83170" cy="40711"/>
            </a:xfrm>
            <a:custGeom>
              <a:avLst/>
              <a:gdLst>
                <a:gd name="T0" fmla="*/ 16 w 16"/>
                <a:gd name="T1" fmla="*/ 4 h 8"/>
                <a:gd name="T2" fmla="*/ 12 w 16"/>
                <a:gd name="T3" fmla="*/ 2 h 8"/>
                <a:gd name="T4" fmla="*/ 8 w 16"/>
                <a:gd name="T5" fmla="*/ 0 h 8"/>
                <a:gd name="T6" fmla="*/ 7 w 16"/>
                <a:gd name="T7" fmla="*/ 3 h 8"/>
                <a:gd name="T8" fmla="*/ 5 w 16"/>
                <a:gd name="T9" fmla="*/ 2 h 8"/>
                <a:gd name="T10" fmla="*/ 2 w 16"/>
                <a:gd name="T11" fmla="*/ 3 h 8"/>
                <a:gd name="T12" fmla="*/ 0 w 16"/>
                <a:gd name="T13" fmla="*/ 5 h 8"/>
                <a:gd name="T14" fmla="*/ 0 w 16"/>
                <a:gd name="T15" fmla="*/ 6 h 8"/>
                <a:gd name="T16" fmla="*/ 2 w 16"/>
                <a:gd name="T17" fmla="*/ 6 h 8"/>
                <a:gd name="T18" fmla="*/ 8 w 16"/>
                <a:gd name="T19" fmla="*/ 7 h 8"/>
                <a:gd name="T20" fmla="*/ 16 w 16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8">
                  <a:moveTo>
                    <a:pt x="16" y="4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1"/>
                    <a:pt x="8" y="0"/>
                  </a:cubicBezTo>
                  <a:cubicBezTo>
                    <a:pt x="8" y="1"/>
                    <a:pt x="8" y="2"/>
                    <a:pt x="7" y="3"/>
                  </a:cubicBezTo>
                  <a:cubicBezTo>
                    <a:pt x="6" y="3"/>
                    <a:pt x="7" y="1"/>
                    <a:pt x="5" y="2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1" y="5"/>
                    <a:pt x="2" y="6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4" y="7"/>
                    <a:pt x="6" y="7"/>
                    <a:pt x="8" y="7"/>
                  </a:cubicBezTo>
                  <a:cubicBezTo>
                    <a:pt x="10" y="7"/>
                    <a:pt x="16" y="8"/>
                    <a:pt x="16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4" name="Freeform 663">
              <a:extLst>
                <a:ext uri="{FF2B5EF4-FFF2-40B4-BE49-F238E27FC236}">
                  <a16:creationId xmlns:a16="http://schemas.microsoft.com/office/drawing/2014/main" id="{982E089B-851F-475D-9BEC-A240C60DE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1238" y="2952180"/>
              <a:ext cx="247739" cy="217714"/>
            </a:xfrm>
            <a:custGeom>
              <a:avLst/>
              <a:gdLst>
                <a:gd name="T0" fmla="*/ 1 w 48"/>
                <a:gd name="T1" fmla="*/ 12 h 42"/>
                <a:gd name="T2" fmla="*/ 0 w 48"/>
                <a:gd name="T3" fmla="*/ 16 h 42"/>
                <a:gd name="T4" fmla="*/ 2 w 48"/>
                <a:gd name="T5" fmla="*/ 20 h 42"/>
                <a:gd name="T6" fmla="*/ 4 w 48"/>
                <a:gd name="T7" fmla="*/ 27 h 42"/>
                <a:gd name="T8" fmla="*/ 9 w 48"/>
                <a:gd name="T9" fmla="*/ 31 h 42"/>
                <a:gd name="T10" fmla="*/ 10 w 48"/>
                <a:gd name="T11" fmla="*/ 33 h 42"/>
                <a:gd name="T12" fmla="*/ 13 w 48"/>
                <a:gd name="T13" fmla="*/ 32 h 42"/>
                <a:gd name="T14" fmla="*/ 21 w 48"/>
                <a:gd name="T15" fmla="*/ 36 h 42"/>
                <a:gd name="T16" fmla="*/ 25 w 48"/>
                <a:gd name="T17" fmla="*/ 37 h 42"/>
                <a:gd name="T18" fmla="*/ 33 w 48"/>
                <a:gd name="T19" fmla="*/ 37 h 42"/>
                <a:gd name="T20" fmla="*/ 39 w 48"/>
                <a:gd name="T21" fmla="*/ 41 h 42"/>
                <a:gd name="T22" fmla="*/ 41 w 48"/>
                <a:gd name="T23" fmla="*/ 35 h 42"/>
                <a:gd name="T24" fmla="*/ 44 w 48"/>
                <a:gd name="T25" fmla="*/ 32 h 42"/>
                <a:gd name="T26" fmla="*/ 48 w 48"/>
                <a:gd name="T27" fmla="*/ 31 h 42"/>
                <a:gd name="T28" fmla="*/ 45 w 48"/>
                <a:gd name="T29" fmla="*/ 26 h 42"/>
                <a:gd name="T30" fmla="*/ 44 w 48"/>
                <a:gd name="T31" fmla="*/ 19 h 42"/>
                <a:gd name="T32" fmla="*/ 46 w 48"/>
                <a:gd name="T33" fmla="*/ 12 h 42"/>
                <a:gd name="T34" fmla="*/ 44 w 48"/>
                <a:gd name="T35" fmla="*/ 7 h 42"/>
                <a:gd name="T36" fmla="*/ 42 w 48"/>
                <a:gd name="T37" fmla="*/ 5 h 42"/>
                <a:gd name="T38" fmla="*/ 25 w 48"/>
                <a:gd name="T39" fmla="*/ 4 h 42"/>
                <a:gd name="T40" fmla="*/ 20 w 48"/>
                <a:gd name="T41" fmla="*/ 2 h 42"/>
                <a:gd name="T42" fmla="*/ 13 w 48"/>
                <a:gd name="T43" fmla="*/ 4 h 42"/>
                <a:gd name="T44" fmla="*/ 6 w 48"/>
                <a:gd name="T45" fmla="*/ 6 h 42"/>
                <a:gd name="T46" fmla="*/ 2 w 48"/>
                <a:gd name="T47" fmla="*/ 7 h 42"/>
                <a:gd name="T48" fmla="*/ 1 w 48"/>
                <a:gd name="T49" fmla="*/ 9 h 42"/>
                <a:gd name="T50" fmla="*/ 1 w 48"/>
                <a:gd name="T51" fmla="*/ 12 h 42"/>
                <a:gd name="T52" fmla="*/ 1 w 48"/>
                <a:gd name="T53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42">
                  <a:moveTo>
                    <a:pt x="1" y="12"/>
                  </a:moveTo>
                  <a:cubicBezTo>
                    <a:pt x="1" y="13"/>
                    <a:pt x="0" y="15"/>
                    <a:pt x="0" y="16"/>
                  </a:cubicBezTo>
                  <a:cubicBezTo>
                    <a:pt x="1" y="17"/>
                    <a:pt x="2" y="19"/>
                    <a:pt x="2" y="20"/>
                  </a:cubicBezTo>
                  <a:cubicBezTo>
                    <a:pt x="2" y="22"/>
                    <a:pt x="3" y="25"/>
                    <a:pt x="4" y="27"/>
                  </a:cubicBezTo>
                  <a:cubicBezTo>
                    <a:pt x="5" y="30"/>
                    <a:pt x="8" y="29"/>
                    <a:pt x="9" y="31"/>
                  </a:cubicBezTo>
                  <a:cubicBezTo>
                    <a:pt x="9" y="31"/>
                    <a:pt x="9" y="33"/>
                    <a:pt x="10" y="33"/>
                  </a:cubicBezTo>
                  <a:cubicBezTo>
                    <a:pt x="11" y="34"/>
                    <a:pt x="12" y="32"/>
                    <a:pt x="13" y="32"/>
                  </a:cubicBezTo>
                  <a:cubicBezTo>
                    <a:pt x="15" y="31"/>
                    <a:pt x="19" y="35"/>
                    <a:pt x="21" y="36"/>
                  </a:cubicBezTo>
                  <a:cubicBezTo>
                    <a:pt x="22" y="37"/>
                    <a:pt x="23" y="39"/>
                    <a:pt x="25" y="37"/>
                  </a:cubicBezTo>
                  <a:cubicBezTo>
                    <a:pt x="26" y="36"/>
                    <a:pt x="31" y="37"/>
                    <a:pt x="33" y="37"/>
                  </a:cubicBezTo>
                  <a:cubicBezTo>
                    <a:pt x="36" y="37"/>
                    <a:pt x="37" y="39"/>
                    <a:pt x="39" y="41"/>
                  </a:cubicBezTo>
                  <a:cubicBezTo>
                    <a:pt x="40" y="42"/>
                    <a:pt x="40" y="36"/>
                    <a:pt x="41" y="35"/>
                  </a:cubicBezTo>
                  <a:cubicBezTo>
                    <a:pt x="42" y="34"/>
                    <a:pt x="43" y="33"/>
                    <a:pt x="44" y="32"/>
                  </a:cubicBezTo>
                  <a:cubicBezTo>
                    <a:pt x="45" y="32"/>
                    <a:pt x="48" y="32"/>
                    <a:pt x="48" y="31"/>
                  </a:cubicBezTo>
                  <a:cubicBezTo>
                    <a:pt x="47" y="28"/>
                    <a:pt x="47" y="27"/>
                    <a:pt x="45" y="26"/>
                  </a:cubicBezTo>
                  <a:cubicBezTo>
                    <a:pt x="43" y="24"/>
                    <a:pt x="46" y="21"/>
                    <a:pt x="44" y="19"/>
                  </a:cubicBezTo>
                  <a:cubicBezTo>
                    <a:pt x="42" y="18"/>
                    <a:pt x="47" y="14"/>
                    <a:pt x="46" y="12"/>
                  </a:cubicBezTo>
                  <a:cubicBezTo>
                    <a:pt x="45" y="10"/>
                    <a:pt x="44" y="9"/>
                    <a:pt x="44" y="7"/>
                  </a:cubicBezTo>
                  <a:cubicBezTo>
                    <a:pt x="44" y="6"/>
                    <a:pt x="44" y="5"/>
                    <a:pt x="42" y="5"/>
                  </a:cubicBezTo>
                  <a:cubicBezTo>
                    <a:pt x="37" y="3"/>
                    <a:pt x="30" y="6"/>
                    <a:pt x="25" y="4"/>
                  </a:cubicBezTo>
                  <a:cubicBezTo>
                    <a:pt x="25" y="7"/>
                    <a:pt x="21" y="2"/>
                    <a:pt x="20" y="2"/>
                  </a:cubicBezTo>
                  <a:cubicBezTo>
                    <a:pt x="17" y="0"/>
                    <a:pt x="15" y="2"/>
                    <a:pt x="13" y="4"/>
                  </a:cubicBezTo>
                  <a:cubicBezTo>
                    <a:pt x="10" y="5"/>
                    <a:pt x="8" y="6"/>
                    <a:pt x="6" y="6"/>
                  </a:cubicBezTo>
                  <a:cubicBezTo>
                    <a:pt x="5" y="7"/>
                    <a:pt x="3" y="7"/>
                    <a:pt x="2" y="7"/>
                  </a:cubicBezTo>
                  <a:cubicBezTo>
                    <a:pt x="1" y="8"/>
                    <a:pt x="3" y="9"/>
                    <a:pt x="1" y="9"/>
                  </a:cubicBezTo>
                  <a:cubicBezTo>
                    <a:pt x="1" y="10"/>
                    <a:pt x="1" y="11"/>
                    <a:pt x="1" y="12"/>
                  </a:cubicBezTo>
                  <a:cubicBezTo>
                    <a:pt x="1" y="14"/>
                    <a:pt x="1" y="12"/>
                    <a:pt x="1" y="1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5" name="Freeform 664">
              <a:extLst>
                <a:ext uri="{FF2B5EF4-FFF2-40B4-BE49-F238E27FC236}">
                  <a16:creationId xmlns:a16="http://schemas.microsoft.com/office/drawing/2014/main" id="{56C6F0B1-07A3-4F6B-A961-EE4D621BF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651" y="3180516"/>
              <a:ext cx="238892" cy="155763"/>
            </a:xfrm>
            <a:custGeom>
              <a:avLst/>
              <a:gdLst>
                <a:gd name="T0" fmla="*/ 38 w 46"/>
                <a:gd name="T1" fmla="*/ 13 h 30"/>
                <a:gd name="T2" fmla="*/ 35 w 46"/>
                <a:gd name="T3" fmla="*/ 6 h 30"/>
                <a:gd name="T4" fmla="*/ 32 w 46"/>
                <a:gd name="T5" fmla="*/ 0 h 30"/>
                <a:gd name="T6" fmla="*/ 22 w 46"/>
                <a:gd name="T7" fmla="*/ 4 h 30"/>
                <a:gd name="T8" fmla="*/ 18 w 46"/>
                <a:gd name="T9" fmla="*/ 3 h 30"/>
                <a:gd name="T10" fmla="*/ 12 w 46"/>
                <a:gd name="T11" fmla="*/ 3 h 30"/>
                <a:gd name="T12" fmla="*/ 8 w 46"/>
                <a:gd name="T13" fmla="*/ 6 h 30"/>
                <a:gd name="T14" fmla="*/ 4 w 46"/>
                <a:gd name="T15" fmla="*/ 14 h 30"/>
                <a:gd name="T16" fmla="*/ 0 w 46"/>
                <a:gd name="T17" fmla="*/ 15 h 30"/>
                <a:gd name="T18" fmla="*/ 3 w 46"/>
                <a:gd name="T19" fmla="*/ 18 h 30"/>
                <a:gd name="T20" fmla="*/ 5 w 46"/>
                <a:gd name="T21" fmla="*/ 22 h 30"/>
                <a:gd name="T22" fmla="*/ 8 w 46"/>
                <a:gd name="T23" fmla="*/ 24 h 30"/>
                <a:gd name="T24" fmla="*/ 11 w 46"/>
                <a:gd name="T25" fmla="*/ 25 h 30"/>
                <a:gd name="T26" fmla="*/ 11 w 46"/>
                <a:gd name="T27" fmla="*/ 28 h 30"/>
                <a:gd name="T28" fmla="*/ 21 w 46"/>
                <a:gd name="T29" fmla="*/ 30 h 30"/>
                <a:gd name="T30" fmla="*/ 28 w 46"/>
                <a:gd name="T31" fmla="*/ 28 h 30"/>
                <a:gd name="T32" fmla="*/ 40 w 46"/>
                <a:gd name="T33" fmla="*/ 30 h 30"/>
                <a:gd name="T34" fmla="*/ 41 w 46"/>
                <a:gd name="T35" fmla="*/ 23 h 30"/>
                <a:gd name="T36" fmla="*/ 46 w 46"/>
                <a:gd name="T37" fmla="*/ 20 h 30"/>
                <a:gd name="T38" fmla="*/ 39 w 46"/>
                <a:gd name="T39" fmla="*/ 20 h 30"/>
                <a:gd name="T40" fmla="*/ 38 w 46"/>
                <a:gd name="T41" fmla="*/ 13 h 30"/>
                <a:gd name="T42" fmla="*/ 38 w 46"/>
                <a:gd name="T4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30">
                  <a:moveTo>
                    <a:pt x="38" y="13"/>
                  </a:moveTo>
                  <a:cubicBezTo>
                    <a:pt x="39" y="10"/>
                    <a:pt x="36" y="8"/>
                    <a:pt x="35" y="6"/>
                  </a:cubicBezTo>
                  <a:cubicBezTo>
                    <a:pt x="33" y="5"/>
                    <a:pt x="32" y="2"/>
                    <a:pt x="32" y="0"/>
                  </a:cubicBezTo>
                  <a:cubicBezTo>
                    <a:pt x="29" y="1"/>
                    <a:pt x="26" y="4"/>
                    <a:pt x="22" y="4"/>
                  </a:cubicBezTo>
                  <a:cubicBezTo>
                    <a:pt x="21" y="4"/>
                    <a:pt x="19" y="3"/>
                    <a:pt x="18" y="3"/>
                  </a:cubicBezTo>
                  <a:cubicBezTo>
                    <a:pt x="16" y="3"/>
                    <a:pt x="14" y="3"/>
                    <a:pt x="12" y="3"/>
                  </a:cubicBezTo>
                  <a:cubicBezTo>
                    <a:pt x="12" y="3"/>
                    <a:pt x="9" y="6"/>
                    <a:pt x="8" y="6"/>
                  </a:cubicBezTo>
                  <a:cubicBezTo>
                    <a:pt x="7" y="9"/>
                    <a:pt x="5" y="11"/>
                    <a:pt x="4" y="14"/>
                  </a:cubicBezTo>
                  <a:cubicBezTo>
                    <a:pt x="3" y="14"/>
                    <a:pt x="1" y="14"/>
                    <a:pt x="0" y="15"/>
                  </a:cubicBezTo>
                  <a:cubicBezTo>
                    <a:pt x="0" y="16"/>
                    <a:pt x="3" y="17"/>
                    <a:pt x="3" y="18"/>
                  </a:cubicBezTo>
                  <a:cubicBezTo>
                    <a:pt x="3" y="20"/>
                    <a:pt x="4" y="20"/>
                    <a:pt x="5" y="22"/>
                  </a:cubicBezTo>
                  <a:cubicBezTo>
                    <a:pt x="5" y="24"/>
                    <a:pt x="6" y="24"/>
                    <a:pt x="8" y="24"/>
                  </a:cubicBezTo>
                  <a:cubicBezTo>
                    <a:pt x="9" y="24"/>
                    <a:pt x="11" y="24"/>
                    <a:pt x="11" y="25"/>
                  </a:cubicBezTo>
                  <a:cubicBezTo>
                    <a:pt x="11" y="26"/>
                    <a:pt x="11" y="27"/>
                    <a:pt x="11" y="28"/>
                  </a:cubicBezTo>
                  <a:cubicBezTo>
                    <a:pt x="13" y="30"/>
                    <a:pt x="18" y="30"/>
                    <a:pt x="21" y="30"/>
                  </a:cubicBezTo>
                  <a:cubicBezTo>
                    <a:pt x="24" y="30"/>
                    <a:pt x="26" y="30"/>
                    <a:pt x="28" y="28"/>
                  </a:cubicBezTo>
                  <a:cubicBezTo>
                    <a:pt x="32" y="26"/>
                    <a:pt x="36" y="28"/>
                    <a:pt x="40" y="30"/>
                  </a:cubicBezTo>
                  <a:cubicBezTo>
                    <a:pt x="40" y="28"/>
                    <a:pt x="40" y="25"/>
                    <a:pt x="41" y="23"/>
                  </a:cubicBezTo>
                  <a:cubicBezTo>
                    <a:pt x="42" y="22"/>
                    <a:pt x="45" y="24"/>
                    <a:pt x="46" y="20"/>
                  </a:cubicBezTo>
                  <a:cubicBezTo>
                    <a:pt x="43" y="18"/>
                    <a:pt x="42" y="20"/>
                    <a:pt x="39" y="20"/>
                  </a:cubicBezTo>
                  <a:cubicBezTo>
                    <a:pt x="37" y="19"/>
                    <a:pt x="37" y="14"/>
                    <a:pt x="38" y="13"/>
                  </a:cubicBezTo>
                  <a:cubicBezTo>
                    <a:pt x="39" y="11"/>
                    <a:pt x="37" y="15"/>
                    <a:pt x="38" y="1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6" name="Freeform 665">
              <a:extLst>
                <a:ext uri="{FF2B5EF4-FFF2-40B4-BE49-F238E27FC236}">
                  <a16:creationId xmlns:a16="http://schemas.microsoft.com/office/drawing/2014/main" id="{826B2C99-9EF7-44C8-810C-30C2743FD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991" y="3175205"/>
              <a:ext cx="86709" cy="104434"/>
            </a:xfrm>
            <a:custGeom>
              <a:avLst/>
              <a:gdLst>
                <a:gd name="T0" fmla="*/ 14 w 17"/>
                <a:gd name="T1" fmla="*/ 10 h 20"/>
                <a:gd name="T2" fmla="*/ 9 w 17"/>
                <a:gd name="T3" fmla="*/ 3 h 20"/>
                <a:gd name="T4" fmla="*/ 0 w 17"/>
                <a:gd name="T5" fmla="*/ 1 h 20"/>
                <a:gd name="T6" fmla="*/ 5 w 17"/>
                <a:gd name="T7" fmla="*/ 10 h 20"/>
                <a:gd name="T8" fmla="*/ 7 w 17"/>
                <a:gd name="T9" fmla="*/ 20 h 20"/>
                <a:gd name="T10" fmla="*/ 10 w 17"/>
                <a:gd name="T11" fmla="*/ 14 h 20"/>
                <a:gd name="T12" fmla="*/ 14 w 17"/>
                <a:gd name="T13" fmla="*/ 14 h 20"/>
                <a:gd name="T14" fmla="*/ 14 w 17"/>
                <a:gd name="T15" fmla="*/ 10 h 20"/>
                <a:gd name="T16" fmla="*/ 14 w 17"/>
                <a:gd name="T17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0">
                  <a:moveTo>
                    <a:pt x="14" y="10"/>
                  </a:moveTo>
                  <a:cubicBezTo>
                    <a:pt x="12" y="8"/>
                    <a:pt x="11" y="4"/>
                    <a:pt x="9" y="3"/>
                  </a:cubicBezTo>
                  <a:cubicBezTo>
                    <a:pt x="8" y="3"/>
                    <a:pt x="0" y="0"/>
                    <a:pt x="0" y="1"/>
                  </a:cubicBezTo>
                  <a:cubicBezTo>
                    <a:pt x="1" y="5"/>
                    <a:pt x="3" y="7"/>
                    <a:pt x="5" y="10"/>
                  </a:cubicBezTo>
                  <a:cubicBezTo>
                    <a:pt x="7" y="13"/>
                    <a:pt x="4" y="17"/>
                    <a:pt x="7" y="20"/>
                  </a:cubicBezTo>
                  <a:cubicBezTo>
                    <a:pt x="8" y="19"/>
                    <a:pt x="9" y="16"/>
                    <a:pt x="10" y="14"/>
                  </a:cubicBezTo>
                  <a:cubicBezTo>
                    <a:pt x="12" y="13"/>
                    <a:pt x="13" y="14"/>
                    <a:pt x="14" y="14"/>
                  </a:cubicBezTo>
                  <a:cubicBezTo>
                    <a:pt x="17" y="14"/>
                    <a:pt x="14" y="10"/>
                    <a:pt x="14" y="10"/>
                  </a:cubicBezTo>
                  <a:cubicBezTo>
                    <a:pt x="13" y="9"/>
                    <a:pt x="14" y="10"/>
                    <a:pt x="14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7" name="Freeform 666">
              <a:extLst>
                <a:ext uri="{FF2B5EF4-FFF2-40B4-BE49-F238E27FC236}">
                  <a16:creationId xmlns:a16="http://schemas.microsoft.com/office/drawing/2014/main" id="{92DE3236-8B23-469D-83D0-339123A00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383" y="3231845"/>
              <a:ext cx="51317" cy="53101"/>
            </a:xfrm>
            <a:custGeom>
              <a:avLst/>
              <a:gdLst>
                <a:gd name="T0" fmla="*/ 7 w 10"/>
                <a:gd name="T1" fmla="*/ 9 h 10"/>
                <a:gd name="T2" fmla="*/ 7 w 10"/>
                <a:gd name="T3" fmla="*/ 7 h 10"/>
                <a:gd name="T4" fmla="*/ 10 w 10"/>
                <a:gd name="T5" fmla="*/ 4 h 10"/>
                <a:gd name="T6" fmla="*/ 8 w 10"/>
                <a:gd name="T7" fmla="*/ 1 h 10"/>
                <a:gd name="T8" fmla="*/ 3 w 10"/>
                <a:gd name="T9" fmla="*/ 4 h 10"/>
                <a:gd name="T10" fmla="*/ 0 w 10"/>
                <a:gd name="T11" fmla="*/ 9 h 10"/>
                <a:gd name="T12" fmla="*/ 3 w 10"/>
                <a:gd name="T13" fmla="*/ 9 h 10"/>
                <a:gd name="T14" fmla="*/ 7 w 10"/>
                <a:gd name="T15" fmla="*/ 10 h 10"/>
                <a:gd name="T16" fmla="*/ 7 w 10"/>
                <a:gd name="T17" fmla="*/ 9 h 10"/>
                <a:gd name="T18" fmla="*/ 7 w 10"/>
                <a:gd name="T1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0">
                  <a:moveTo>
                    <a:pt x="7" y="9"/>
                  </a:moveTo>
                  <a:cubicBezTo>
                    <a:pt x="6" y="8"/>
                    <a:pt x="6" y="8"/>
                    <a:pt x="7" y="7"/>
                  </a:cubicBezTo>
                  <a:cubicBezTo>
                    <a:pt x="8" y="6"/>
                    <a:pt x="9" y="5"/>
                    <a:pt x="10" y="4"/>
                  </a:cubicBezTo>
                  <a:cubicBezTo>
                    <a:pt x="10" y="4"/>
                    <a:pt x="8" y="2"/>
                    <a:pt x="8" y="1"/>
                  </a:cubicBezTo>
                  <a:cubicBezTo>
                    <a:pt x="8" y="5"/>
                    <a:pt x="3" y="0"/>
                    <a:pt x="3" y="4"/>
                  </a:cubicBezTo>
                  <a:cubicBezTo>
                    <a:pt x="3" y="6"/>
                    <a:pt x="1" y="8"/>
                    <a:pt x="0" y="9"/>
                  </a:cubicBezTo>
                  <a:cubicBezTo>
                    <a:pt x="0" y="10"/>
                    <a:pt x="2" y="9"/>
                    <a:pt x="3" y="9"/>
                  </a:cubicBezTo>
                  <a:cubicBezTo>
                    <a:pt x="5" y="9"/>
                    <a:pt x="6" y="9"/>
                    <a:pt x="7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6" y="8"/>
                    <a:pt x="7" y="9"/>
                    <a:pt x="7" y="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8" name="Freeform 667">
              <a:extLst>
                <a:ext uri="{FF2B5EF4-FFF2-40B4-BE49-F238E27FC236}">
                  <a16:creationId xmlns:a16="http://schemas.microsoft.com/office/drawing/2014/main" id="{B68FDB1C-A869-413F-8677-50B3EBCFE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7661" y="3315037"/>
              <a:ext cx="166340" cy="99123"/>
            </a:xfrm>
            <a:custGeom>
              <a:avLst/>
              <a:gdLst>
                <a:gd name="T0" fmla="*/ 17 w 32"/>
                <a:gd name="T1" fmla="*/ 4 h 19"/>
                <a:gd name="T2" fmla="*/ 2 w 32"/>
                <a:gd name="T3" fmla="*/ 0 h 19"/>
                <a:gd name="T4" fmla="*/ 2 w 32"/>
                <a:gd name="T5" fmla="*/ 5 h 19"/>
                <a:gd name="T6" fmla="*/ 3 w 32"/>
                <a:gd name="T7" fmla="*/ 8 h 19"/>
                <a:gd name="T8" fmla="*/ 1 w 32"/>
                <a:gd name="T9" fmla="*/ 11 h 19"/>
                <a:gd name="T10" fmla="*/ 3 w 32"/>
                <a:gd name="T11" fmla="*/ 17 h 19"/>
                <a:gd name="T12" fmla="*/ 9 w 32"/>
                <a:gd name="T13" fmla="*/ 17 h 19"/>
                <a:gd name="T14" fmla="*/ 16 w 32"/>
                <a:gd name="T15" fmla="*/ 18 h 19"/>
                <a:gd name="T16" fmla="*/ 21 w 32"/>
                <a:gd name="T17" fmla="*/ 15 h 19"/>
                <a:gd name="T18" fmla="*/ 28 w 32"/>
                <a:gd name="T19" fmla="*/ 14 h 19"/>
                <a:gd name="T20" fmla="*/ 28 w 32"/>
                <a:gd name="T21" fmla="*/ 8 h 19"/>
                <a:gd name="T22" fmla="*/ 29 w 32"/>
                <a:gd name="T23" fmla="*/ 3 h 19"/>
                <a:gd name="T24" fmla="*/ 21 w 32"/>
                <a:gd name="T25" fmla="*/ 2 h 19"/>
                <a:gd name="T26" fmla="*/ 17 w 32"/>
                <a:gd name="T2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19">
                  <a:moveTo>
                    <a:pt x="17" y="4"/>
                  </a:moveTo>
                  <a:cubicBezTo>
                    <a:pt x="13" y="4"/>
                    <a:pt x="3" y="6"/>
                    <a:pt x="2" y="0"/>
                  </a:cubicBezTo>
                  <a:cubicBezTo>
                    <a:pt x="1" y="2"/>
                    <a:pt x="0" y="4"/>
                    <a:pt x="2" y="5"/>
                  </a:cubicBezTo>
                  <a:cubicBezTo>
                    <a:pt x="3" y="6"/>
                    <a:pt x="4" y="7"/>
                    <a:pt x="3" y="8"/>
                  </a:cubicBezTo>
                  <a:cubicBezTo>
                    <a:pt x="2" y="9"/>
                    <a:pt x="1" y="9"/>
                    <a:pt x="1" y="11"/>
                  </a:cubicBezTo>
                  <a:cubicBezTo>
                    <a:pt x="2" y="13"/>
                    <a:pt x="3" y="14"/>
                    <a:pt x="3" y="17"/>
                  </a:cubicBezTo>
                  <a:cubicBezTo>
                    <a:pt x="5" y="17"/>
                    <a:pt x="7" y="17"/>
                    <a:pt x="9" y="17"/>
                  </a:cubicBezTo>
                  <a:cubicBezTo>
                    <a:pt x="11" y="17"/>
                    <a:pt x="14" y="19"/>
                    <a:pt x="16" y="18"/>
                  </a:cubicBezTo>
                  <a:cubicBezTo>
                    <a:pt x="18" y="18"/>
                    <a:pt x="20" y="16"/>
                    <a:pt x="21" y="15"/>
                  </a:cubicBezTo>
                  <a:cubicBezTo>
                    <a:pt x="23" y="13"/>
                    <a:pt x="25" y="14"/>
                    <a:pt x="28" y="14"/>
                  </a:cubicBezTo>
                  <a:cubicBezTo>
                    <a:pt x="27" y="12"/>
                    <a:pt x="27" y="11"/>
                    <a:pt x="28" y="8"/>
                  </a:cubicBezTo>
                  <a:cubicBezTo>
                    <a:pt x="29" y="6"/>
                    <a:pt x="32" y="4"/>
                    <a:pt x="29" y="3"/>
                  </a:cubicBezTo>
                  <a:cubicBezTo>
                    <a:pt x="27" y="2"/>
                    <a:pt x="24" y="1"/>
                    <a:pt x="21" y="2"/>
                  </a:cubicBezTo>
                  <a:cubicBezTo>
                    <a:pt x="19" y="2"/>
                    <a:pt x="18" y="4"/>
                    <a:pt x="17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69" name="Freeform 668">
              <a:extLst>
                <a:ext uri="{FF2B5EF4-FFF2-40B4-BE49-F238E27FC236}">
                  <a16:creationId xmlns:a16="http://schemas.microsoft.com/office/drawing/2014/main" id="{1E9AC631-E059-4872-846C-1C22F6144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6630" y="3290257"/>
              <a:ext cx="93788" cy="77881"/>
            </a:xfrm>
            <a:custGeom>
              <a:avLst/>
              <a:gdLst>
                <a:gd name="T0" fmla="*/ 10 w 18"/>
                <a:gd name="T1" fmla="*/ 0 h 15"/>
                <a:gd name="T2" fmla="*/ 1 w 18"/>
                <a:gd name="T3" fmla="*/ 2 h 15"/>
                <a:gd name="T4" fmla="*/ 4 w 18"/>
                <a:gd name="T5" fmla="*/ 8 h 15"/>
                <a:gd name="T6" fmla="*/ 13 w 18"/>
                <a:gd name="T7" fmla="*/ 15 h 15"/>
                <a:gd name="T8" fmla="*/ 15 w 18"/>
                <a:gd name="T9" fmla="*/ 10 h 15"/>
                <a:gd name="T10" fmla="*/ 17 w 18"/>
                <a:gd name="T11" fmla="*/ 6 h 15"/>
                <a:gd name="T12" fmla="*/ 16 w 18"/>
                <a:gd name="T13" fmla="*/ 2 h 15"/>
                <a:gd name="T14" fmla="*/ 10 w 18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5">
                  <a:moveTo>
                    <a:pt x="10" y="0"/>
                  </a:moveTo>
                  <a:cubicBezTo>
                    <a:pt x="8" y="0"/>
                    <a:pt x="0" y="0"/>
                    <a:pt x="1" y="2"/>
                  </a:cubicBezTo>
                  <a:cubicBezTo>
                    <a:pt x="1" y="3"/>
                    <a:pt x="3" y="7"/>
                    <a:pt x="4" y="8"/>
                  </a:cubicBezTo>
                  <a:cubicBezTo>
                    <a:pt x="6" y="11"/>
                    <a:pt x="10" y="13"/>
                    <a:pt x="13" y="15"/>
                  </a:cubicBezTo>
                  <a:cubicBezTo>
                    <a:pt x="13" y="13"/>
                    <a:pt x="13" y="11"/>
                    <a:pt x="15" y="10"/>
                  </a:cubicBezTo>
                  <a:cubicBezTo>
                    <a:pt x="17" y="9"/>
                    <a:pt x="18" y="8"/>
                    <a:pt x="17" y="6"/>
                  </a:cubicBezTo>
                  <a:cubicBezTo>
                    <a:pt x="17" y="4"/>
                    <a:pt x="17" y="3"/>
                    <a:pt x="16" y="2"/>
                  </a:cubicBezTo>
                  <a:cubicBezTo>
                    <a:pt x="14" y="1"/>
                    <a:pt x="12" y="0"/>
                    <a:pt x="10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0" name="Freeform 669">
              <a:extLst>
                <a:ext uri="{FF2B5EF4-FFF2-40B4-BE49-F238E27FC236}">
                  <a16:creationId xmlns:a16="http://schemas.microsoft.com/office/drawing/2014/main" id="{4D2E73CB-728A-4682-BDA7-FCD7984CA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3872" y="3253086"/>
              <a:ext cx="115022" cy="139832"/>
            </a:xfrm>
            <a:custGeom>
              <a:avLst/>
              <a:gdLst>
                <a:gd name="T0" fmla="*/ 21 w 22"/>
                <a:gd name="T1" fmla="*/ 19 h 27"/>
                <a:gd name="T2" fmla="*/ 20 w 22"/>
                <a:gd name="T3" fmla="*/ 17 h 27"/>
                <a:gd name="T4" fmla="*/ 19 w 22"/>
                <a:gd name="T5" fmla="*/ 13 h 27"/>
                <a:gd name="T6" fmla="*/ 15 w 22"/>
                <a:gd name="T7" fmla="*/ 10 h 27"/>
                <a:gd name="T8" fmla="*/ 14 w 22"/>
                <a:gd name="T9" fmla="*/ 8 h 27"/>
                <a:gd name="T10" fmla="*/ 12 w 22"/>
                <a:gd name="T11" fmla="*/ 5 h 27"/>
                <a:gd name="T12" fmla="*/ 5 w 22"/>
                <a:gd name="T13" fmla="*/ 1 h 27"/>
                <a:gd name="T14" fmla="*/ 2 w 22"/>
                <a:gd name="T15" fmla="*/ 4 h 27"/>
                <a:gd name="T16" fmla="*/ 4 w 22"/>
                <a:gd name="T17" fmla="*/ 14 h 27"/>
                <a:gd name="T18" fmla="*/ 1 w 22"/>
                <a:gd name="T19" fmla="*/ 19 h 27"/>
                <a:gd name="T20" fmla="*/ 0 w 22"/>
                <a:gd name="T21" fmla="*/ 23 h 27"/>
                <a:gd name="T22" fmla="*/ 4 w 22"/>
                <a:gd name="T23" fmla="*/ 27 h 27"/>
                <a:gd name="T24" fmla="*/ 6 w 22"/>
                <a:gd name="T25" fmla="*/ 23 h 27"/>
                <a:gd name="T26" fmla="*/ 10 w 22"/>
                <a:gd name="T27" fmla="*/ 26 h 27"/>
                <a:gd name="T28" fmla="*/ 20 w 22"/>
                <a:gd name="T29" fmla="*/ 24 h 27"/>
                <a:gd name="T30" fmla="*/ 21 w 22"/>
                <a:gd name="T31" fmla="*/ 19 h 27"/>
                <a:gd name="T32" fmla="*/ 21 w 22"/>
                <a:gd name="T33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7">
                  <a:moveTo>
                    <a:pt x="21" y="19"/>
                  </a:moveTo>
                  <a:cubicBezTo>
                    <a:pt x="22" y="18"/>
                    <a:pt x="21" y="18"/>
                    <a:pt x="20" y="17"/>
                  </a:cubicBezTo>
                  <a:cubicBezTo>
                    <a:pt x="19" y="16"/>
                    <a:pt x="19" y="15"/>
                    <a:pt x="19" y="13"/>
                  </a:cubicBezTo>
                  <a:cubicBezTo>
                    <a:pt x="21" y="10"/>
                    <a:pt x="18" y="10"/>
                    <a:pt x="15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3" y="6"/>
                    <a:pt x="12" y="7"/>
                    <a:pt x="12" y="5"/>
                  </a:cubicBezTo>
                  <a:cubicBezTo>
                    <a:pt x="11" y="2"/>
                    <a:pt x="9" y="0"/>
                    <a:pt x="5" y="1"/>
                  </a:cubicBezTo>
                  <a:cubicBezTo>
                    <a:pt x="2" y="2"/>
                    <a:pt x="2" y="2"/>
                    <a:pt x="2" y="4"/>
                  </a:cubicBezTo>
                  <a:cubicBezTo>
                    <a:pt x="3" y="7"/>
                    <a:pt x="4" y="10"/>
                    <a:pt x="4" y="14"/>
                  </a:cubicBezTo>
                  <a:cubicBezTo>
                    <a:pt x="5" y="17"/>
                    <a:pt x="2" y="16"/>
                    <a:pt x="1" y="19"/>
                  </a:cubicBezTo>
                  <a:cubicBezTo>
                    <a:pt x="0" y="20"/>
                    <a:pt x="0" y="22"/>
                    <a:pt x="0" y="23"/>
                  </a:cubicBezTo>
                  <a:cubicBezTo>
                    <a:pt x="0" y="25"/>
                    <a:pt x="3" y="26"/>
                    <a:pt x="4" y="27"/>
                  </a:cubicBezTo>
                  <a:cubicBezTo>
                    <a:pt x="4" y="26"/>
                    <a:pt x="4" y="23"/>
                    <a:pt x="6" y="23"/>
                  </a:cubicBezTo>
                  <a:cubicBezTo>
                    <a:pt x="8" y="23"/>
                    <a:pt x="9" y="24"/>
                    <a:pt x="10" y="26"/>
                  </a:cubicBezTo>
                  <a:cubicBezTo>
                    <a:pt x="11" y="26"/>
                    <a:pt x="18" y="24"/>
                    <a:pt x="20" y="24"/>
                  </a:cubicBezTo>
                  <a:cubicBezTo>
                    <a:pt x="18" y="22"/>
                    <a:pt x="20" y="21"/>
                    <a:pt x="21" y="19"/>
                  </a:cubicBezTo>
                  <a:cubicBezTo>
                    <a:pt x="22" y="18"/>
                    <a:pt x="20" y="20"/>
                    <a:pt x="21" y="1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1" name="Freeform 670">
              <a:extLst>
                <a:ext uri="{FF2B5EF4-FFF2-40B4-BE49-F238E27FC236}">
                  <a16:creationId xmlns:a16="http://schemas.microsoft.com/office/drawing/2014/main" id="{4730027A-144D-456F-9960-C2AF089EF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1939" y="3169896"/>
              <a:ext cx="182267" cy="99123"/>
            </a:xfrm>
            <a:custGeom>
              <a:avLst/>
              <a:gdLst>
                <a:gd name="T0" fmla="*/ 30 w 35"/>
                <a:gd name="T1" fmla="*/ 3 h 19"/>
                <a:gd name="T2" fmla="*/ 24 w 35"/>
                <a:gd name="T3" fmla="*/ 1 h 19"/>
                <a:gd name="T4" fmla="*/ 19 w 35"/>
                <a:gd name="T5" fmla="*/ 4 h 19"/>
                <a:gd name="T6" fmla="*/ 15 w 35"/>
                <a:gd name="T7" fmla="*/ 4 h 19"/>
                <a:gd name="T8" fmla="*/ 13 w 35"/>
                <a:gd name="T9" fmla="*/ 6 h 19"/>
                <a:gd name="T10" fmla="*/ 5 w 35"/>
                <a:gd name="T11" fmla="*/ 4 h 19"/>
                <a:gd name="T12" fmla="*/ 5 w 35"/>
                <a:gd name="T13" fmla="*/ 7 h 19"/>
                <a:gd name="T14" fmla="*/ 3 w 35"/>
                <a:gd name="T15" fmla="*/ 8 h 19"/>
                <a:gd name="T16" fmla="*/ 3 w 35"/>
                <a:gd name="T17" fmla="*/ 15 h 19"/>
                <a:gd name="T18" fmla="*/ 11 w 35"/>
                <a:gd name="T19" fmla="*/ 19 h 19"/>
                <a:gd name="T20" fmla="*/ 21 w 35"/>
                <a:gd name="T21" fmla="*/ 17 h 19"/>
                <a:gd name="T22" fmla="*/ 25 w 35"/>
                <a:gd name="T23" fmla="*/ 15 h 19"/>
                <a:gd name="T24" fmla="*/ 29 w 35"/>
                <a:gd name="T25" fmla="*/ 9 h 19"/>
                <a:gd name="T26" fmla="*/ 33 w 35"/>
                <a:gd name="T27" fmla="*/ 6 h 19"/>
                <a:gd name="T28" fmla="*/ 30 w 35"/>
                <a:gd name="T29" fmla="*/ 3 h 19"/>
                <a:gd name="T30" fmla="*/ 30 w 35"/>
                <a:gd name="T3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19">
                  <a:moveTo>
                    <a:pt x="30" y="3"/>
                  </a:moveTo>
                  <a:cubicBezTo>
                    <a:pt x="30" y="2"/>
                    <a:pt x="25" y="2"/>
                    <a:pt x="24" y="1"/>
                  </a:cubicBezTo>
                  <a:cubicBezTo>
                    <a:pt x="20" y="0"/>
                    <a:pt x="22" y="4"/>
                    <a:pt x="19" y="4"/>
                  </a:cubicBezTo>
                  <a:cubicBezTo>
                    <a:pt x="18" y="3"/>
                    <a:pt x="17" y="4"/>
                    <a:pt x="15" y="4"/>
                  </a:cubicBezTo>
                  <a:cubicBezTo>
                    <a:pt x="14" y="4"/>
                    <a:pt x="14" y="6"/>
                    <a:pt x="13" y="6"/>
                  </a:cubicBezTo>
                  <a:cubicBezTo>
                    <a:pt x="9" y="8"/>
                    <a:pt x="7" y="6"/>
                    <a:pt x="5" y="4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4" y="8"/>
                    <a:pt x="3" y="6"/>
                    <a:pt x="3" y="8"/>
                  </a:cubicBezTo>
                  <a:cubicBezTo>
                    <a:pt x="3" y="11"/>
                    <a:pt x="0" y="13"/>
                    <a:pt x="3" y="15"/>
                  </a:cubicBezTo>
                  <a:cubicBezTo>
                    <a:pt x="5" y="17"/>
                    <a:pt x="8" y="19"/>
                    <a:pt x="11" y="19"/>
                  </a:cubicBezTo>
                  <a:cubicBezTo>
                    <a:pt x="15" y="19"/>
                    <a:pt x="17" y="16"/>
                    <a:pt x="21" y="17"/>
                  </a:cubicBezTo>
                  <a:cubicBezTo>
                    <a:pt x="21" y="16"/>
                    <a:pt x="24" y="16"/>
                    <a:pt x="25" y="15"/>
                  </a:cubicBezTo>
                  <a:cubicBezTo>
                    <a:pt x="26" y="13"/>
                    <a:pt x="27" y="11"/>
                    <a:pt x="29" y="9"/>
                  </a:cubicBezTo>
                  <a:cubicBezTo>
                    <a:pt x="30" y="7"/>
                    <a:pt x="31" y="7"/>
                    <a:pt x="33" y="6"/>
                  </a:cubicBezTo>
                  <a:cubicBezTo>
                    <a:pt x="35" y="4"/>
                    <a:pt x="30" y="4"/>
                    <a:pt x="30" y="3"/>
                  </a:cubicBezTo>
                  <a:cubicBezTo>
                    <a:pt x="30" y="3"/>
                    <a:pt x="30" y="4"/>
                    <a:pt x="30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2" name="Freeform 671">
              <a:extLst>
                <a:ext uri="{FF2B5EF4-FFF2-40B4-BE49-F238E27FC236}">
                  <a16:creationId xmlns:a16="http://schemas.microsoft.com/office/drawing/2014/main" id="{93AE352C-F373-4A8B-B1AA-4B2A5C934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6341" y="3392919"/>
              <a:ext cx="161032" cy="166383"/>
            </a:xfrm>
            <a:custGeom>
              <a:avLst/>
              <a:gdLst>
                <a:gd name="T0" fmla="*/ 31 w 31"/>
                <a:gd name="T1" fmla="*/ 0 h 32"/>
                <a:gd name="T2" fmla="*/ 23 w 31"/>
                <a:gd name="T3" fmla="*/ 3 h 32"/>
                <a:gd name="T4" fmla="*/ 13 w 31"/>
                <a:gd name="T5" fmla="*/ 2 h 32"/>
                <a:gd name="T6" fmla="*/ 9 w 31"/>
                <a:gd name="T7" fmla="*/ 4 h 32"/>
                <a:gd name="T8" fmla="*/ 6 w 31"/>
                <a:gd name="T9" fmla="*/ 5 h 32"/>
                <a:gd name="T10" fmla="*/ 4 w 31"/>
                <a:gd name="T11" fmla="*/ 8 h 32"/>
                <a:gd name="T12" fmla="*/ 2 w 31"/>
                <a:gd name="T13" fmla="*/ 11 h 32"/>
                <a:gd name="T14" fmla="*/ 2 w 31"/>
                <a:gd name="T15" fmla="*/ 15 h 32"/>
                <a:gd name="T16" fmla="*/ 4 w 31"/>
                <a:gd name="T17" fmla="*/ 17 h 32"/>
                <a:gd name="T18" fmla="*/ 5 w 31"/>
                <a:gd name="T19" fmla="*/ 22 h 32"/>
                <a:gd name="T20" fmla="*/ 6 w 31"/>
                <a:gd name="T21" fmla="*/ 25 h 32"/>
                <a:gd name="T22" fmla="*/ 7 w 31"/>
                <a:gd name="T23" fmla="*/ 28 h 32"/>
                <a:gd name="T24" fmla="*/ 8 w 31"/>
                <a:gd name="T25" fmla="*/ 29 h 32"/>
                <a:gd name="T26" fmla="*/ 10 w 31"/>
                <a:gd name="T27" fmla="*/ 31 h 32"/>
                <a:gd name="T28" fmla="*/ 12 w 31"/>
                <a:gd name="T29" fmla="*/ 30 h 32"/>
                <a:gd name="T30" fmla="*/ 13 w 31"/>
                <a:gd name="T31" fmla="*/ 31 h 32"/>
                <a:gd name="T32" fmla="*/ 13 w 31"/>
                <a:gd name="T33" fmla="*/ 26 h 32"/>
                <a:gd name="T34" fmla="*/ 17 w 31"/>
                <a:gd name="T35" fmla="*/ 26 h 32"/>
                <a:gd name="T36" fmla="*/ 14 w 31"/>
                <a:gd name="T37" fmla="*/ 23 h 32"/>
                <a:gd name="T38" fmla="*/ 17 w 31"/>
                <a:gd name="T39" fmla="*/ 24 h 32"/>
                <a:gd name="T40" fmla="*/ 18 w 31"/>
                <a:gd name="T41" fmla="*/ 22 h 32"/>
                <a:gd name="T42" fmla="*/ 21 w 31"/>
                <a:gd name="T43" fmla="*/ 23 h 32"/>
                <a:gd name="T44" fmla="*/ 19 w 31"/>
                <a:gd name="T45" fmla="*/ 19 h 32"/>
                <a:gd name="T46" fmla="*/ 15 w 31"/>
                <a:gd name="T47" fmla="*/ 17 h 32"/>
                <a:gd name="T48" fmla="*/ 15 w 31"/>
                <a:gd name="T49" fmla="*/ 16 h 32"/>
                <a:gd name="T50" fmla="*/ 11 w 31"/>
                <a:gd name="T51" fmla="*/ 10 h 32"/>
                <a:gd name="T52" fmla="*/ 16 w 31"/>
                <a:gd name="T53" fmla="*/ 11 h 32"/>
                <a:gd name="T54" fmla="*/ 16 w 31"/>
                <a:gd name="T55" fmla="*/ 10 h 32"/>
                <a:gd name="T56" fmla="*/ 18 w 31"/>
                <a:gd name="T57" fmla="*/ 11 h 32"/>
                <a:gd name="T58" fmla="*/ 17 w 31"/>
                <a:gd name="T59" fmla="*/ 9 h 32"/>
                <a:gd name="T60" fmla="*/ 21 w 31"/>
                <a:gd name="T61" fmla="*/ 10 h 32"/>
                <a:gd name="T62" fmla="*/ 17 w 31"/>
                <a:gd name="T63" fmla="*/ 7 h 32"/>
                <a:gd name="T64" fmla="*/ 22 w 31"/>
                <a:gd name="T65" fmla="*/ 5 h 32"/>
                <a:gd name="T66" fmla="*/ 21 w 31"/>
                <a:gd name="T67" fmla="*/ 7 h 32"/>
                <a:gd name="T68" fmla="*/ 25 w 31"/>
                <a:gd name="T69" fmla="*/ 5 h 32"/>
                <a:gd name="T70" fmla="*/ 29 w 31"/>
                <a:gd name="T71" fmla="*/ 7 h 32"/>
                <a:gd name="T72" fmla="*/ 31 w 31"/>
                <a:gd name="T7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" h="32">
                  <a:moveTo>
                    <a:pt x="31" y="0"/>
                  </a:moveTo>
                  <a:cubicBezTo>
                    <a:pt x="28" y="2"/>
                    <a:pt x="27" y="4"/>
                    <a:pt x="23" y="3"/>
                  </a:cubicBezTo>
                  <a:cubicBezTo>
                    <a:pt x="21" y="2"/>
                    <a:pt x="15" y="1"/>
                    <a:pt x="13" y="2"/>
                  </a:cubicBezTo>
                  <a:cubicBezTo>
                    <a:pt x="13" y="5"/>
                    <a:pt x="10" y="3"/>
                    <a:pt x="9" y="4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4" y="6"/>
                    <a:pt x="4" y="7"/>
                    <a:pt x="4" y="8"/>
                  </a:cubicBezTo>
                  <a:cubicBezTo>
                    <a:pt x="3" y="9"/>
                    <a:pt x="3" y="10"/>
                    <a:pt x="2" y="11"/>
                  </a:cubicBezTo>
                  <a:cubicBezTo>
                    <a:pt x="0" y="13"/>
                    <a:pt x="0" y="13"/>
                    <a:pt x="2" y="15"/>
                  </a:cubicBezTo>
                  <a:cubicBezTo>
                    <a:pt x="3" y="16"/>
                    <a:pt x="4" y="16"/>
                    <a:pt x="4" y="17"/>
                  </a:cubicBezTo>
                  <a:cubicBezTo>
                    <a:pt x="4" y="19"/>
                    <a:pt x="4" y="20"/>
                    <a:pt x="5" y="22"/>
                  </a:cubicBezTo>
                  <a:cubicBezTo>
                    <a:pt x="5" y="23"/>
                    <a:pt x="5" y="24"/>
                    <a:pt x="6" y="25"/>
                  </a:cubicBezTo>
                  <a:cubicBezTo>
                    <a:pt x="8" y="26"/>
                    <a:pt x="6" y="27"/>
                    <a:pt x="7" y="28"/>
                  </a:cubicBezTo>
                  <a:cubicBezTo>
                    <a:pt x="7" y="30"/>
                    <a:pt x="8" y="29"/>
                    <a:pt x="8" y="29"/>
                  </a:cubicBezTo>
                  <a:cubicBezTo>
                    <a:pt x="10" y="29"/>
                    <a:pt x="10" y="30"/>
                    <a:pt x="10" y="31"/>
                  </a:cubicBezTo>
                  <a:cubicBezTo>
                    <a:pt x="11" y="31"/>
                    <a:pt x="12" y="30"/>
                    <a:pt x="12" y="30"/>
                  </a:cubicBezTo>
                  <a:cubicBezTo>
                    <a:pt x="13" y="29"/>
                    <a:pt x="13" y="31"/>
                    <a:pt x="13" y="31"/>
                  </a:cubicBezTo>
                  <a:cubicBezTo>
                    <a:pt x="14" y="32"/>
                    <a:pt x="13" y="25"/>
                    <a:pt x="13" y="26"/>
                  </a:cubicBezTo>
                  <a:cubicBezTo>
                    <a:pt x="13" y="25"/>
                    <a:pt x="16" y="26"/>
                    <a:pt x="17" y="26"/>
                  </a:cubicBezTo>
                  <a:cubicBezTo>
                    <a:pt x="17" y="25"/>
                    <a:pt x="14" y="24"/>
                    <a:pt x="14" y="23"/>
                  </a:cubicBezTo>
                  <a:cubicBezTo>
                    <a:pt x="15" y="21"/>
                    <a:pt x="17" y="23"/>
                    <a:pt x="17" y="24"/>
                  </a:cubicBezTo>
                  <a:cubicBezTo>
                    <a:pt x="19" y="25"/>
                    <a:pt x="18" y="23"/>
                    <a:pt x="18" y="22"/>
                  </a:cubicBezTo>
                  <a:cubicBezTo>
                    <a:pt x="18" y="21"/>
                    <a:pt x="21" y="23"/>
                    <a:pt x="21" y="23"/>
                  </a:cubicBezTo>
                  <a:cubicBezTo>
                    <a:pt x="21" y="22"/>
                    <a:pt x="19" y="19"/>
                    <a:pt x="19" y="19"/>
                  </a:cubicBezTo>
                  <a:cubicBezTo>
                    <a:pt x="18" y="18"/>
                    <a:pt x="16" y="18"/>
                    <a:pt x="15" y="17"/>
                  </a:cubicBezTo>
                  <a:cubicBezTo>
                    <a:pt x="15" y="17"/>
                    <a:pt x="15" y="15"/>
                    <a:pt x="15" y="16"/>
                  </a:cubicBezTo>
                  <a:cubicBezTo>
                    <a:pt x="14" y="14"/>
                    <a:pt x="11" y="12"/>
                    <a:pt x="11" y="10"/>
                  </a:cubicBezTo>
                  <a:cubicBezTo>
                    <a:pt x="12" y="6"/>
                    <a:pt x="15" y="10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7" y="9"/>
                    <a:pt x="18" y="10"/>
                    <a:pt x="18" y="11"/>
                  </a:cubicBezTo>
                  <a:cubicBezTo>
                    <a:pt x="18" y="11"/>
                    <a:pt x="17" y="9"/>
                    <a:pt x="17" y="9"/>
                  </a:cubicBezTo>
                  <a:cubicBezTo>
                    <a:pt x="18" y="9"/>
                    <a:pt x="20" y="10"/>
                    <a:pt x="21" y="10"/>
                  </a:cubicBezTo>
                  <a:cubicBezTo>
                    <a:pt x="21" y="9"/>
                    <a:pt x="17" y="9"/>
                    <a:pt x="17" y="7"/>
                  </a:cubicBezTo>
                  <a:cubicBezTo>
                    <a:pt x="17" y="7"/>
                    <a:pt x="21" y="5"/>
                    <a:pt x="22" y="5"/>
                  </a:cubicBezTo>
                  <a:cubicBezTo>
                    <a:pt x="22" y="5"/>
                    <a:pt x="21" y="7"/>
                    <a:pt x="21" y="7"/>
                  </a:cubicBezTo>
                  <a:cubicBezTo>
                    <a:pt x="21" y="7"/>
                    <a:pt x="24" y="5"/>
                    <a:pt x="25" y="5"/>
                  </a:cubicBezTo>
                  <a:cubicBezTo>
                    <a:pt x="26" y="5"/>
                    <a:pt x="27" y="6"/>
                    <a:pt x="29" y="7"/>
                  </a:cubicBezTo>
                  <a:cubicBezTo>
                    <a:pt x="30" y="5"/>
                    <a:pt x="31" y="2"/>
                    <a:pt x="3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3" name="Freeform 672">
              <a:extLst>
                <a:ext uri="{FF2B5EF4-FFF2-40B4-BE49-F238E27FC236}">
                  <a16:creationId xmlns:a16="http://schemas.microsoft.com/office/drawing/2014/main" id="{B6CB9676-B497-4754-972B-7F3FBE90F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1448" y="3384067"/>
              <a:ext cx="77861" cy="51330"/>
            </a:xfrm>
            <a:custGeom>
              <a:avLst/>
              <a:gdLst>
                <a:gd name="T0" fmla="*/ 15 w 15"/>
                <a:gd name="T1" fmla="*/ 6 h 10"/>
                <a:gd name="T2" fmla="*/ 10 w 15"/>
                <a:gd name="T3" fmla="*/ 1 h 10"/>
                <a:gd name="T4" fmla="*/ 2 w 15"/>
                <a:gd name="T5" fmla="*/ 5 h 10"/>
                <a:gd name="T6" fmla="*/ 1 w 15"/>
                <a:gd name="T7" fmla="*/ 9 h 10"/>
                <a:gd name="T8" fmla="*/ 6 w 15"/>
                <a:gd name="T9" fmla="*/ 9 h 10"/>
                <a:gd name="T10" fmla="*/ 11 w 15"/>
                <a:gd name="T11" fmla="*/ 7 h 10"/>
                <a:gd name="T12" fmla="*/ 15 w 15"/>
                <a:gd name="T13" fmla="*/ 6 h 10"/>
                <a:gd name="T14" fmla="*/ 15 w 15"/>
                <a:gd name="T1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15" y="6"/>
                  </a:moveTo>
                  <a:cubicBezTo>
                    <a:pt x="13" y="4"/>
                    <a:pt x="10" y="4"/>
                    <a:pt x="10" y="1"/>
                  </a:cubicBezTo>
                  <a:cubicBezTo>
                    <a:pt x="5" y="0"/>
                    <a:pt x="4" y="0"/>
                    <a:pt x="2" y="5"/>
                  </a:cubicBezTo>
                  <a:cubicBezTo>
                    <a:pt x="2" y="6"/>
                    <a:pt x="0" y="9"/>
                    <a:pt x="1" y="9"/>
                  </a:cubicBezTo>
                  <a:cubicBezTo>
                    <a:pt x="3" y="10"/>
                    <a:pt x="5" y="10"/>
                    <a:pt x="6" y="9"/>
                  </a:cubicBezTo>
                  <a:cubicBezTo>
                    <a:pt x="8" y="8"/>
                    <a:pt x="9" y="7"/>
                    <a:pt x="11" y="7"/>
                  </a:cubicBezTo>
                  <a:cubicBezTo>
                    <a:pt x="11" y="7"/>
                    <a:pt x="15" y="7"/>
                    <a:pt x="15" y="6"/>
                  </a:cubicBezTo>
                  <a:cubicBezTo>
                    <a:pt x="14" y="6"/>
                    <a:pt x="15" y="7"/>
                    <a:pt x="15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4" name="Freeform 673">
              <a:extLst>
                <a:ext uri="{FF2B5EF4-FFF2-40B4-BE49-F238E27FC236}">
                  <a16:creationId xmlns:a16="http://schemas.microsoft.com/office/drawing/2014/main" id="{077AC605-7F2A-4731-99C7-2B2F1C8B0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109" y="3368139"/>
              <a:ext cx="46009" cy="93813"/>
            </a:xfrm>
            <a:custGeom>
              <a:avLst/>
              <a:gdLst>
                <a:gd name="T0" fmla="*/ 6 w 9"/>
                <a:gd name="T1" fmla="*/ 16 h 18"/>
                <a:gd name="T2" fmla="*/ 7 w 9"/>
                <a:gd name="T3" fmla="*/ 11 h 18"/>
                <a:gd name="T4" fmla="*/ 6 w 9"/>
                <a:gd name="T5" fmla="*/ 6 h 18"/>
                <a:gd name="T6" fmla="*/ 7 w 9"/>
                <a:gd name="T7" fmla="*/ 4 h 18"/>
                <a:gd name="T8" fmla="*/ 3 w 9"/>
                <a:gd name="T9" fmla="*/ 1 h 18"/>
                <a:gd name="T10" fmla="*/ 0 w 9"/>
                <a:gd name="T11" fmla="*/ 9 h 18"/>
                <a:gd name="T12" fmla="*/ 4 w 9"/>
                <a:gd name="T13" fmla="*/ 18 h 18"/>
                <a:gd name="T14" fmla="*/ 6 w 9"/>
                <a:gd name="T15" fmla="*/ 16 h 18"/>
                <a:gd name="T16" fmla="*/ 6 w 9"/>
                <a:gd name="T17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8">
                  <a:moveTo>
                    <a:pt x="6" y="16"/>
                  </a:moveTo>
                  <a:cubicBezTo>
                    <a:pt x="7" y="14"/>
                    <a:pt x="9" y="12"/>
                    <a:pt x="7" y="11"/>
                  </a:cubicBezTo>
                  <a:cubicBezTo>
                    <a:pt x="6" y="10"/>
                    <a:pt x="5" y="8"/>
                    <a:pt x="6" y="6"/>
                  </a:cubicBezTo>
                  <a:cubicBezTo>
                    <a:pt x="6" y="6"/>
                    <a:pt x="7" y="4"/>
                    <a:pt x="7" y="4"/>
                  </a:cubicBezTo>
                  <a:cubicBezTo>
                    <a:pt x="6" y="3"/>
                    <a:pt x="4" y="1"/>
                    <a:pt x="3" y="1"/>
                  </a:cubicBezTo>
                  <a:cubicBezTo>
                    <a:pt x="0" y="0"/>
                    <a:pt x="0" y="7"/>
                    <a:pt x="0" y="9"/>
                  </a:cubicBezTo>
                  <a:cubicBezTo>
                    <a:pt x="0" y="13"/>
                    <a:pt x="2" y="15"/>
                    <a:pt x="4" y="18"/>
                  </a:cubicBezTo>
                  <a:cubicBezTo>
                    <a:pt x="5" y="17"/>
                    <a:pt x="6" y="16"/>
                    <a:pt x="6" y="16"/>
                  </a:cubicBezTo>
                  <a:cubicBezTo>
                    <a:pt x="7" y="14"/>
                    <a:pt x="6" y="16"/>
                    <a:pt x="6" y="1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5" name="Freeform 674">
              <a:extLst>
                <a:ext uri="{FF2B5EF4-FFF2-40B4-BE49-F238E27FC236}">
                  <a16:creationId xmlns:a16="http://schemas.microsoft.com/office/drawing/2014/main" id="{F9B30018-C3FB-4DF0-A33E-C337D68EF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651" y="3378759"/>
              <a:ext cx="67243" cy="46022"/>
            </a:xfrm>
            <a:custGeom>
              <a:avLst/>
              <a:gdLst>
                <a:gd name="T0" fmla="*/ 11 w 13"/>
                <a:gd name="T1" fmla="*/ 0 h 9"/>
                <a:gd name="T2" fmla="*/ 2 w 13"/>
                <a:gd name="T3" fmla="*/ 2 h 9"/>
                <a:gd name="T4" fmla="*/ 3 w 13"/>
                <a:gd name="T5" fmla="*/ 9 h 9"/>
                <a:gd name="T6" fmla="*/ 7 w 13"/>
                <a:gd name="T7" fmla="*/ 8 h 9"/>
                <a:gd name="T8" fmla="*/ 10 w 13"/>
                <a:gd name="T9" fmla="*/ 7 h 9"/>
                <a:gd name="T10" fmla="*/ 11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cubicBezTo>
                    <a:pt x="9" y="0"/>
                    <a:pt x="2" y="0"/>
                    <a:pt x="2" y="2"/>
                  </a:cubicBezTo>
                  <a:cubicBezTo>
                    <a:pt x="0" y="4"/>
                    <a:pt x="0" y="8"/>
                    <a:pt x="3" y="9"/>
                  </a:cubicBezTo>
                  <a:cubicBezTo>
                    <a:pt x="4" y="8"/>
                    <a:pt x="6" y="9"/>
                    <a:pt x="7" y="8"/>
                  </a:cubicBezTo>
                  <a:cubicBezTo>
                    <a:pt x="8" y="8"/>
                    <a:pt x="9" y="6"/>
                    <a:pt x="10" y="7"/>
                  </a:cubicBezTo>
                  <a:cubicBezTo>
                    <a:pt x="13" y="9"/>
                    <a:pt x="11" y="1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6" name="Freeform 675">
              <a:extLst>
                <a:ext uri="{FF2B5EF4-FFF2-40B4-BE49-F238E27FC236}">
                  <a16:creationId xmlns:a16="http://schemas.microsoft.com/office/drawing/2014/main" id="{3A3EFAE0-F48B-424F-BDC5-E75759AA5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453" y="3408848"/>
              <a:ext cx="99097" cy="83192"/>
            </a:xfrm>
            <a:custGeom>
              <a:avLst/>
              <a:gdLst>
                <a:gd name="T0" fmla="*/ 19 w 19"/>
                <a:gd name="T1" fmla="*/ 14 h 16"/>
                <a:gd name="T2" fmla="*/ 17 w 19"/>
                <a:gd name="T3" fmla="*/ 10 h 16"/>
                <a:gd name="T4" fmla="*/ 16 w 19"/>
                <a:gd name="T5" fmla="*/ 7 h 16"/>
                <a:gd name="T6" fmla="*/ 14 w 19"/>
                <a:gd name="T7" fmla="*/ 3 h 16"/>
                <a:gd name="T8" fmla="*/ 12 w 19"/>
                <a:gd name="T9" fmla="*/ 0 h 16"/>
                <a:gd name="T10" fmla="*/ 6 w 19"/>
                <a:gd name="T11" fmla="*/ 6 h 16"/>
                <a:gd name="T12" fmla="*/ 9 w 19"/>
                <a:gd name="T13" fmla="*/ 9 h 16"/>
                <a:gd name="T14" fmla="*/ 12 w 19"/>
                <a:gd name="T15" fmla="*/ 11 h 16"/>
                <a:gd name="T16" fmla="*/ 16 w 19"/>
                <a:gd name="T17" fmla="*/ 13 h 16"/>
                <a:gd name="T18" fmla="*/ 19 w 19"/>
                <a:gd name="T19" fmla="*/ 14 h 16"/>
                <a:gd name="T20" fmla="*/ 19 w 19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6">
                  <a:moveTo>
                    <a:pt x="19" y="14"/>
                  </a:moveTo>
                  <a:cubicBezTo>
                    <a:pt x="19" y="12"/>
                    <a:pt x="19" y="11"/>
                    <a:pt x="17" y="10"/>
                  </a:cubicBezTo>
                  <a:cubicBezTo>
                    <a:pt x="15" y="9"/>
                    <a:pt x="17" y="8"/>
                    <a:pt x="16" y="7"/>
                  </a:cubicBezTo>
                  <a:cubicBezTo>
                    <a:pt x="15" y="5"/>
                    <a:pt x="14" y="6"/>
                    <a:pt x="14" y="3"/>
                  </a:cubicBezTo>
                  <a:cubicBezTo>
                    <a:pt x="14" y="3"/>
                    <a:pt x="11" y="1"/>
                    <a:pt x="12" y="0"/>
                  </a:cubicBezTo>
                  <a:cubicBezTo>
                    <a:pt x="9" y="0"/>
                    <a:pt x="0" y="1"/>
                    <a:pt x="6" y="6"/>
                  </a:cubicBezTo>
                  <a:cubicBezTo>
                    <a:pt x="7" y="7"/>
                    <a:pt x="8" y="8"/>
                    <a:pt x="9" y="9"/>
                  </a:cubicBezTo>
                  <a:cubicBezTo>
                    <a:pt x="10" y="10"/>
                    <a:pt x="11" y="10"/>
                    <a:pt x="12" y="11"/>
                  </a:cubicBezTo>
                  <a:cubicBezTo>
                    <a:pt x="14" y="11"/>
                    <a:pt x="16" y="11"/>
                    <a:pt x="16" y="13"/>
                  </a:cubicBezTo>
                  <a:cubicBezTo>
                    <a:pt x="17" y="14"/>
                    <a:pt x="18" y="16"/>
                    <a:pt x="19" y="14"/>
                  </a:cubicBezTo>
                  <a:cubicBezTo>
                    <a:pt x="19" y="13"/>
                    <a:pt x="18" y="15"/>
                    <a:pt x="19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7" name="Freeform 676">
              <a:extLst>
                <a:ext uri="{FF2B5EF4-FFF2-40B4-BE49-F238E27FC236}">
                  <a16:creationId xmlns:a16="http://schemas.microsoft.com/office/drawing/2014/main" id="{F3983031-73A4-4825-934A-220A7ACC3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8614" y="3451329"/>
              <a:ext cx="513175" cy="435427"/>
            </a:xfrm>
            <a:custGeom>
              <a:avLst/>
              <a:gdLst>
                <a:gd name="T0" fmla="*/ 95 w 99"/>
                <a:gd name="T1" fmla="*/ 73 h 84"/>
                <a:gd name="T2" fmla="*/ 93 w 99"/>
                <a:gd name="T3" fmla="*/ 68 h 84"/>
                <a:gd name="T4" fmla="*/ 90 w 99"/>
                <a:gd name="T5" fmla="*/ 65 h 84"/>
                <a:gd name="T6" fmla="*/ 86 w 99"/>
                <a:gd name="T7" fmla="*/ 60 h 84"/>
                <a:gd name="T8" fmla="*/ 87 w 99"/>
                <a:gd name="T9" fmla="*/ 55 h 84"/>
                <a:gd name="T10" fmla="*/ 89 w 99"/>
                <a:gd name="T11" fmla="*/ 50 h 84"/>
                <a:gd name="T12" fmla="*/ 84 w 99"/>
                <a:gd name="T13" fmla="*/ 49 h 84"/>
                <a:gd name="T14" fmla="*/ 84 w 99"/>
                <a:gd name="T15" fmla="*/ 46 h 84"/>
                <a:gd name="T16" fmla="*/ 84 w 99"/>
                <a:gd name="T17" fmla="*/ 40 h 84"/>
                <a:gd name="T18" fmla="*/ 82 w 99"/>
                <a:gd name="T19" fmla="*/ 36 h 84"/>
                <a:gd name="T20" fmla="*/ 85 w 99"/>
                <a:gd name="T21" fmla="*/ 31 h 84"/>
                <a:gd name="T22" fmla="*/ 86 w 99"/>
                <a:gd name="T23" fmla="*/ 20 h 84"/>
                <a:gd name="T24" fmla="*/ 79 w 99"/>
                <a:gd name="T25" fmla="*/ 18 h 84"/>
                <a:gd name="T26" fmla="*/ 76 w 99"/>
                <a:gd name="T27" fmla="*/ 15 h 84"/>
                <a:gd name="T28" fmla="*/ 71 w 99"/>
                <a:gd name="T29" fmla="*/ 13 h 84"/>
                <a:gd name="T30" fmla="*/ 66 w 99"/>
                <a:gd name="T31" fmla="*/ 12 h 84"/>
                <a:gd name="T32" fmla="*/ 61 w 99"/>
                <a:gd name="T33" fmla="*/ 11 h 84"/>
                <a:gd name="T34" fmla="*/ 57 w 99"/>
                <a:gd name="T35" fmla="*/ 12 h 84"/>
                <a:gd name="T36" fmla="*/ 53 w 99"/>
                <a:gd name="T37" fmla="*/ 15 h 84"/>
                <a:gd name="T38" fmla="*/ 49 w 99"/>
                <a:gd name="T39" fmla="*/ 17 h 84"/>
                <a:gd name="T40" fmla="*/ 46 w 99"/>
                <a:gd name="T41" fmla="*/ 20 h 84"/>
                <a:gd name="T42" fmla="*/ 33 w 99"/>
                <a:gd name="T43" fmla="*/ 18 h 84"/>
                <a:gd name="T44" fmla="*/ 30 w 99"/>
                <a:gd name="T45" fmla="*/ 16 h 84"/>
                <a:gd name="T46" fmla="*/ 25 w 99"/>
                <a:gd name="T47" fmla="*/ 15 h 84"/>
                <a:gd name="T48" fmla="*/ 24 w 99"/>
                <a:gd name="T49" fmla="*/ 10 h 84"/>
                <a:gd name="T50" fmla="*/ 20 w 99"/>
                <a:gd name="T51" fmla="*/ 5 h 84"/>
                <a:gd name="T52" fmla="*/ 14 w 99"/>
                <a:gd name="T53" fmla="*/ 5 h 84"/>
                <a:gd name="T54" fmla="*/ 11 w 99"/>
                <a:gd name="T55" fmla="*/ 7 h 84"/>
                <a:gd name="T56" fmla="*/ 5 w 99"/>
                <a:gd name="T57" fmla="*/ 4 h 84"/>
                <a:gd name="T58" fmla="*/ 1 w 99"/>
                <a:gd name="T59" fmla="*/ 3 h 84"/>
                <a:gd name="T60" fmla="*/ 0 w 99"/>
                <a:gd name="T61" fmla="*/ 5 h 84"/>
                <a:gd name="T62" fmla="*/ 1 w 99"/>
                <a:gd name="T63" fmla="*/ 8 h 84"/>
                <a:gd name="T64" fmla="*/ 1 w 99"/>
                <a:gd name="T65" fmla="*/ 10 h 84"/>
                <a:gd name="T66" fmla="*/ 1 w 99"/>
                <a:gd name="T67" fmla="*/ 12 h 84"/>
                <a:gd name="T68" fmla="*/ 3 w 99"/>
                <a:gd name="T69" fmla="*/ 14 h 84"/>
                <a:gd name="T70" fmla="*/ 3 w 99"/>
                <a:gd name="T71" fmla="*/ 16 h 84"/>
                <a:gd name="T72" fmla="*/ 5 w 99"/>
                <a:gd name="T73" fmla="*/ 21 h 84"/>
                <a:gd name="T74" fmla="*/ 8 w 99"/>
                <a:gd name="T75" fmla="*/ 24 h 84"/>
                <a:gd name="T76" fmla="*/ 10 w 99"/>
                <a:gd name="T77" fmla="*/ 25 h 84"/>
                <a:gd name="T78" fmla="*/ 8 w 99"/>
                <a:gd name="T79" fmla="*/ 37 h 84"/>
                <a:gd name="T80" fmla="*/ 12 w 99"/>
                <a:gd name="T81" fmla="*/ 41 h 84"/>
                <a:gd name="T82" fmla="*/ 18 w 99"/>
                <a:gd name="T83" fmla="*/ 47 h 84"/>
                <a:gd name="T84" fmla="*/ 17 w 99"/>
                <a:gd name="T85" fmla="*/ 50 h 84"/>
                <a:gd name="T86" fmla="*/ 19 w 99"/>
                <a:gd name="T87" fmla="*/ 52 h 84"/>
                <a:gd name="T88" fmla="*/ 22 w 99"/>
                <a:gd name="T89" fmla="*/ 58 h 84"/>
                <a:gd name="T90" fmla="*/ 24 w 99"/>
                <a:gd name="T91" fmla="*/ 55 h 84"/>
                <a:gd name="T92" fmla="*/ 25 w 99"/>
                <a:gd name="T93" fmla="*/ 56 h 84"/>
                <a:gd name="T94" fmla="*/ 26 w 99"/>
                <a:gd name="T95" fmla="*/ 57 h 84"/>
                <a:gd name="T96" fmla="*/ 30 w 99"/>
                <a:gd name="T97" fmla="*/ 57 h 84"/>
                <a:gd name="T98" fmla="*/ 35 w 99"/>
                <a:gd name="T99" fmla="*/ 66 h 84"/>
                <a:gd name="T100" fmla="*/ 46 w 99"/>
                <a:gd name="T101" fmla="*/ 74 h 84"/>
                <a:gd name="T102" fmla="*/ 52 w 99"/>
                <a:gd name="T103" fmla="*/ 76 h 84"/>
                <a:gd name="T104" fmla="*/ 56 w 99"/>
                <a:gd name="T105" fmla="*/ 75 h 84"/>
                <a:gd name="T106" fmla="*/ 56 w 99"/>
                <a:gd name="T107" fmla="*/ 76 h 84"/>
                <a:gd name="T108" fmla="*/ 61 w 99"/>
                <a:gd name="T109" fmla="*/ 73 h 84"/>
                <a:gd name="T110" fmla="*/ 60 w 99"/>
                <a:gd name="T111" fmla="*/ 73 h 84"/>
                <a:gd name="T112" fmla="*/ 62 w 99"/>
                <a:gd name="T113" fmla="*/ 73 h 84"/>
                <a:gd name="T114" fmla="*/ 65 w 99"/>
                <a:gd name="T115" fmla="*/ 77 h 84"/>
                <a:gd name="T116" fmla="*/ 69 w 99"/>
                <a:gd name="T117" fmla="*/ 81 h 84"/>
                <a:gd name="T118" fmla="*/ 88 w 99"/>
                <a:gd name="T119" fmla="*/ 84 h 84"/>
                <a:gd name="T120" fmla="*/ 92 w 99"/>
                <a:gd name="T121" fmla="*/ 77 h 84"/>
                <a:gd name="T122" fmla="*/ 95 w 99"/>
                <a:gd name="T123" fmla="*/ 73 h 84"/>
                <a:gd name="T124" fmla="*/ 95 w 99"/>
                <a:gd name="T125" fmla="*/ 7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" h="84">
                  <a:moveTo>
                    <a:pt x="95" y="73"/>
                  </a:moveTo>
                  <a:cubicBezTo>
                    <a:pt x="93" y="72"/>
                    <a:pt x="94" y="70"/>
                    <a:pt x="93" y="68"/>
                  </a:cubicBezTo>
                  <a:cubicBezTo>
                    <a:pt x="93" y="67"/>
                    <a:pt x="91" y="66"/>
                    <a:pt x="90" y="65"/>
                  </a:cubicBezTo>
                  <a:cubicBezTo>
                    <a:pt x="88" y="64"/>
                    <a:pt x="87" y="62"/>
                    <a:pt x="86" y="60"/>
                  </a:cubicBezTo>
                  <a:cubicBezTo>
                    <a:pt x="84" y="58"/>
                    <a:pt x="85" y="58"/>
                    <a:pt x="87" y="55"/>
                  </a:cubicBezTo>
                  <a:cubicBezTo>
                    <a:pt x="88" y="54"/>
                    <a:pt x="90" y="52"/>
                    <a:pt x="89" y="50"/>
                  </a:cubicBezTo>
                  <a:cubicBezTo>
                    <a:pt x="88" y="49"/>
                    <a:pt x="85" y="49"/>
                    <a:pt x="84" y="49"/>
                  </a:cubicBezTo>
                  <a:cubicBezTo>
                    <a:pt x="83" y="48"/>
                    <a:pt x="84" y="46"/>
                    <a:pt x="84" y="46"/>
                  </a:cubicBezTo>
                  <a:cubicBezTo>
                    <a:pt x="83" y="44"/>
                    <a:pt x="83" y="41"/>
                    <a:pt x="84" y="40"/>
                  </a:cubicBezTo>
                  <a:cubicBezTo>
                    <a:pt x="86" y="38"/>
                    <a:pt x="83" y="37"/>
                    <a:pt x="82" y="36"/>
                  </a:cubicBezTo>
                  <a:cubicBezTo>
                    <a:pt x="82" y="35"/>
                    <a:pt x="84" y="32"/>
                    <a:pt x="85" y="31"/>
                  </a:cubicBezTo>
                  <a:cubicBezTo>
                    <a:pt x="85" y="30"/>
                    <a:pt x="87" y="20"/>
                    <a:pt x="86" y="20"/>
                  </a:cubicBezTo>
                  <a:cubicBezTo>
                    <a:pt x="83" y="20"/>
                    <a:pt x="82" y="20"/>
                    <a:pt x="79" y="18"/>
                  </a:cubicBezTo>
                  <a:cubicBezTo>
                    <a:pt x="78" y="17"/>
                    <a:pt x="77" y="16"/>
                    <a:pt x="76" y="15"/>
                  </a:cubicBezTo>
                  <a:cubicBezTo>
                    <a:pt x="75" y="14"/>
                    <a:pt x="72" y="14"/>
                    <a:pt x="71" y="13"/>
                  </a:cubicBezTo>
                  <a:cubicBezTo>
                    <a:pt x="69" y="13"/>
                    <a:pt x="68" y="13"/>
                    <a:pt x="66" y="12"/>
                  </a:cubicBezTo>
                  <a:cubicBezTo>
                    <a:pt x="65" y="10"/>
                    <a:pt x="63" y="11"/>
                    <a:pt x="61" y="11"/>
                  </a:cubicBezTo>
                  <a:cubicBezTo>
                    <a:pt x="60" y="12"/>
                    <a:pt x="58" y="11"/>
                    <a:pt x="57" y="12"/>
                  </a:cubicBezTo>
                  <a:cubicBezTo>
                    <a:pt x="55" y="12"/>
                    <a:pt x="54" y="14"/>
                    <a:pt x="53" y="15"/>
                  </a:cubicBezTo>
                  <a:cubicBezTo>
                    <a:pt x="52" y="16"/>
                    <a:pt x="49" y="15"/>
                    <a:pt x="49" y="17"/>
                  </a:cubicBezTo>
                  <a:cubicBezTo>
                    <a:pt x="49" y="19"/>
                    <a:pt x="48" y="19"/>
                    <a:pt x="46" y="20"/>
                  </a:cubicBezTo>
                  <a:cubicBezTo>
                    <a:pt x="41" y="21"/>
                    <a:pt x="37" y="21"/>
                    <a:pt x="33" y="18"/>
                  </a:cubicBezTo>
                  <a:cubicBezTo>
                    <a:pt x="32" y="17"/>
                    <a:pt x="31" y="16"/>
                    <a:pt x="30" y="16"/>
                  </a:cubicBezTo>
                  <a:cubicBezTo>
                    <a:pt x="28" y="14"/>
                    <a:pt x="27" y="15"/>
                    <a:pt x="25" y="15"/>
                  </a:cubicBezTo>
                  <a:cubicBezTo>
                    <a:pt x="24" y="14"/>
                    <a:pt x="24" y="11"/>
                    <a:pt x="24" y="10"/>
                  </a:cubicBezTo>
                  <a:cubicBezTo>
                    <a:pt x="21" y="9"/>
                    <a:pt x="20" y="8"/>
                    <a:pt x="20" y="5"/>
                  </a:cubicBezTo>
                  <a:cubicBezTo>
                    <a:pt x="20" y="0"/>
                    <a:pt x="16" y="3"/>
                    <a:pt x="14" y="5"/>
                  </a:cubicBezTo>
                  <a:cubicBezTo>
                    <a:pt x="13" y="6"/>
                    <a:pt x="12" y="7"/>
                    <a:pt x="11" y="7"/>
                  </a:cubicBezTo>
                  <a:cubicBezTo>
                    <a:pt x="9" y="6"/>
                    <a:pt x="6" y="6"/>
                    <a:pt x="5" y="4"/>
                  </a:cubicBezTo>
                  <a:cubicBezTo>
                    <a:pt x="3" y="2"/>
                    <a:pt x="3" y="1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10"/>
                    <a:pt x="1" y="10"/>
                  </a:cubicBezTo>
                  <a:cubicBezTo>
                    <a:pt x="1" y="11"/>
                    <a:pt x="0" y="11"/>
                    <a:pt x="1" y="12"/>
                  </a:cubicBezTo>
                  <a:cubicBezTo>
                    <a:pt x="1" y="13"/>
                    <a:pt x="3" y="13"/>
                    <a:pt x="3" y="14"/>
                  </a:cubicBezTo>
                  <a:cubicBezTo>
                    <a:pt x="3" y="15"/>
                    <a:pt x="2" y="16"/>
                    <a:pt x="3" y="16"/>
                  </a:cubicBezTo>
                  <a:cubicBezTo>
                    <a:pt x="4" y="18"/>
                    <a:pt x="4" y="19"/>
                    <a:pt x="5" y="21"/>
                  </a:cubicBezTo>
                  <a:cubicBezTo>
                    <a:pt x="6" y="22"/>
                    <a:pt x="6" y="23"/>
                    <a:pt x="8" y="24"/>
                  </a:cubicBezTo>
                  <a:cubicBezTo>
                    <a:pt x="8" y="24"/>
                    <a:pt x="10" y="25"/>
                    <a:pt x="10" y="25"/>
                  </a:cubicBezTo>
                  <a:cubicBezTo>
                    <a:pt x="11" y="29"/>
                    <a:pt x="2" y="33"/>
                    <a:pt x="8" y="37"/>
                  </a:cubicBezTo>
                  <a:cubicBezTo>
                    <a:pt x="10" y="38"/>
                    <a:pt x="10" y="40"/>
                    <a:pt x="12" y="41"/>
                  </a:cubicBezTo>
                  <a:cubicBezTo>
                    <a:pt x="14" y="43"/>
                    <a:pt x="16" y="44"/>
                    <a:pt x="18" y="47"/>
                  </a:cubicBezTo>
                  <a:cubicBezTo>
                    <a:pt x="18" y="48"/>
                    <a:pt x="17" y="49"/>
                    <a:pt x="17" y="50"/>
                  </a:cubicBezTo>
                  <a:cubicBezTo>
                    <a:pt x="18" y="51"/>
                    <a:pt x="20" y="51"/>
                    <a:pt x="19" y="52"/>
                  </a:cubicBezTo>
                  <a:cubicBezTo>
                    <a:pt x="19" y="55"/>
                    <a:pt x="21" y="56"/>
                    <a:pt x="22" y="58"/>
                  </a:cubicBezTo>
                  <a:cubicBezTo>
                    <a:pt x="24" y="57"/>
                    <a:pt x="23" y="56"/>
                    <a:pt x="24" y="55"/>
                  </a:cubicBezTo>
                  <a:cubicBezTo>
                    <a:pt x="24" y="55"/>
                    <a:pt x="25" y="56"/>
                    <a:pt x="25" y="56"/>
                  </a:cubicBezTo>
                  <a:cubicBezTo>
                    <a:pt x="27" y="56"/>
                    <a:pt x="25" y="56"/>
                    <a:pt x="26" y="57"/>
                  </a:cubicBezTo>
                  <a:cubicBezTo>
                    <a:pt x="27" y="58"/>
                    <a:pt x="28" y="55"/>
                    <a:pt x="30" y="57"/>
                  </a:cubicBezTo>
                  <a:cubicBezTo>
                    <a:pt x="32" y="60"/>
                    <a:pt x="33" y="63"/>
                    <a:pt x="35" y="66"/>
                  </a:cubicBezTo>
                  <a:cubicBezTo>
                    <a:pt x="37" y="69"/>
                    <a:pt x="42" y="72"/>
                    <a:pt x="46" y="74"/>
                  </a:cubicBezTo>
                  <a:cubicBezTo>
                    <a:pt x="48" y="75"/>
                    <a:pt x="50" y="75"/>
                    <a:pt x="52" y="76"/>
                  </a:cubicBezTo>
                  <a:cubicBezTo>
                    <a:pt x="53" y="76"/>
                    <a:pt x="56" y="75"/>
                    <a:pt x="56" y="75"/>
                  </a:cubicBezTo>
                  <a:cubicBezTo>
                    <a:pt x="56" y="75"/>
                    <a:pt x="56" y="76"/>
                    <a:pt x="56" y="76"/>
                  </a:cubicBezTo>
                  <a:cubicBezTo>
                    <a:pt x="57" y="76"/>
                    <a:pt x="60" y="74"/>
                    <a:pt x="61" y="73"/>
                  </a:cubicBezTo>
                  <a:cubicBezTo>
                    <a:pt x="61" y="73"/>
                    <a:pt x="60" y="73"/>
                    <a:pt x="60" y="73"/>
                  </a:cubicBezTo>
                  <a:cubicBezTo>
                    <a:pt x="60" y="72"/>
                    <a:pt x="62" y="73"/>
                    <a:pt x="62" y="73"/>
                  </a:cubicBezTo>
                  <a:cubicBezTo>
                    <a:pt x="64" y="74"/>
                    <a:pt x="64" y="75"/>
                    <a:pt x="65" y="77"/>
                  </a:cubicBezTo>
                  <a:cubicBezTo>
                    <a:pt x="66" y="80"/>
                    <a:pt x="67" y="80"/>
                    <a:pt x="69" y="81"/>
                  </a:cubicBezTo>
                  <a:cubicBezTo>
                    <a:pt x="75" y="82"/>
                    <a:pt x="82" y="83"/>
                    <a:pt x="88" y="84"/>
                  </a:cubicBezTo>
                  <a:cubicBezTo>
                    <a:pt x="88" y="80"/>
                    <a:pt x="89" y="79"/>
                    <a:pt x="92" y="77"/>
                  </a:cubicBezTo>
                  <a:cubicBezTo>
                    <a:pt x="94" y="76"/>
                    <a:pt x="99" y="75"/>
                    <a:pt x="95" y="73"/>
                  </a:cubicBezTo>
                  <a:cubicBezTo>
                    <a:pt x="94" y="72"/>
                    <a:pt x="97" y="74"/>
                    <a:pt x="95" y="7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8" name="Freeform 677">
              <a:extLst>
                <a:ext uri="{FF2B5EF4-FFF2-40B4-BE49-F238E27FC236}">
                  <a16:creationId xmlns:a16="http://schemas.microsoft.com/office/drawing/2014/main" id="{AD627AB1-45A3-40CE-A5F3-2ADF0203D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9231" y="3456640"/>
              <a:ext cx="40701" cy="30091"/>
            </a:xfrm>
            <a:custGeom>
              <a:avLst/>
              <a:gdLst>
                <a:gd name="T0" fmla="*/ 1 w 8"/>
                <a:gd name="T1" fmla="*/ 1 h 6"/>
                <a:gd name="T2" fmla="*/ 3 w 8"/>
                <a:gd name="T3" fmla="*/ 4 h 6"/>
                <a:gd name="T4" fmla="*/ 8 w 8"/>
                <a:gd name="T5" fmla="*/ 6 h 6"/>
                <a:gd name="T6" fmla="*/ 0 w 8"/>
                <a:gd name="T7" fmla="*/ 0 h 6"/>
                <a:gd name="T8" fmla="*/ 1 w 8"/>
                <a:gd name="T9" fmla="*/ 1 h 6"/>
                <a:gd name="T10" fmla="*/ 1 w 8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6">
                  <a:moveTo>
                    <a:pt x="1" y="1"/>
                  </a:moveTo>
                  <a:cubicBezTo>
                    <a:pt x="2" y="1"/>
                    <a:pt x="2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7" y="2"/>
                    <a:pt x="3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0" y="1"/>
                    <a:pt x="1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79" name="Freeform 678">
              <a:extLst>
                <a:ext uri="{FF2B5EF4-FFF2-40B4-BE49-F238E27FC236}">
                  <a16:creationId xmlns:a16="http://schemas.microsoft.com/office/drawing/2014/main" id="{1355B99C-9044-46FF-B620-356232600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8899" y="3330967"/>
              <a:ext cx="182267" cy="93813"/>
            </a:xfrm>
            <a:custGeom>
              <a:avLst/>
              <a:gdLst>
                <a:gd name="T0" fmla="*/ 26 w 35"/>
                <a:gd name="T1" fmla="*/ 15 h 18"/>
                <a:gd name="T2" fmla="*/ 30 w 35"/>
                <a:gd name="T3" fmla="*/ 17 h 18"/>
                <a:gd name="T4" fmla="*/ 34 w 35"/>
                <a:gd name="T5" fmla="*/ 17 h 18"/>
                <a:gd name="T6" fmla="*/ 33 w 35"/>
                <a:gd name="T7" fmla="*/ 12 h 18"/>
                <a:gd name="T8" fmla="*/ 30 w 35"/>
                <a:gd name="T9" fmla="*/ 10 h 18"/>
                <a:gd name="T10" fmla="*/ 27 w 35"/>
                <a:gd name="T11" fmla="*/ 7 h 18"/>
                <a:gd name="T12" fmla="*/ 19 w 35"/>
                <a:gd name="T13" fmla="*/ 6 h 18"/>
                <a:gd name="T14" fmla="*/ 9 w 35"/>
                <a:gd name="T15" fmla="*/ 4 h 18"/>
                <a:gd name="T16" fmla="*/ 0 w 35"/>
                <a:gd name="T17" fmla="*/ 2 h 18"/>
                <a:gd name="T18" fmla="*/ 8 w 35"/>
                <a:gd name="T19" fmla="*/ 14 h 18"/>
                <a:gd name="T20" fmla="*/ 18 w 35"/>
                <a:gd name="T21" fmla="*/ 18 h 18"/>
                <a:gd name="T22" fmla="*/ 26 w 35"/>
                <a:gd name="T23" fmla="*/ 15 h 18"/>
                <a:gd name="T24" fmla="*/ 26 w 35"/>
                <a:gd name="T25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18">
                  <a:moveTo>
                    <a:pt x="26" y="15"/>
                  </a:moveTo>
                  <a:cubicBezTo>
                    <a:pt x="27" y="14"/>
                    <a:pt x="29" y="16"/>
                    <a:pt x="30" y="17"/>
                  </a:cubicBezTo>
                  <a:cubicBezTo>
                    <a:pt x="30" y="17"/>
                    <a:pt x="34" y="17"/>
                    <a:pt x="34" y="17"/>
                  </a:cubicBezTo>
                  <a:cubicBezTo>
                    <a:pt x="35" y="16"/>
                    <a:pt x="30" y="12"/>
                    <a:pt x="33" y="12"/>
                  </a:cubicBezTo>
                  <a:cubicBezTo>
                    <a:pt x="32" y="11"/>
                    <a:pt x="30" y="11"/>
                    <a:pt x="30" y="10"/>
                  </a:cubicBezTo>
                  <a:cubicBezTo>
                    <a:pt x="30" y="8"/>
                    <a:pt x="29" y="7"/>
                    <a:pt x="27" y="7"/>
                  </a:cubicBezTo>
                  <a:cubicBezTo>
                    <a:pt x="24" y="7"/>
                    <a:pt x="22" y="8"/>
                    <a:pt x="19" y="6"/>
                  </a:cubicBezTo>
                  <a:cubicBezTo>
                    <a:pt x="16" y="5"/>
                    <a:pt x="13" y="5"/>
                    <a:pt x="9" y="4"/>
                  </a:cubicBezTo>
                  <a:cubicBezTo>
                    <a:pt x="6" y="3"/>
                    <a:pt x="4" y="0"/>
                    <a:pt x="0" y="2"/>
                  </a:cubicBezTo>
                  <a:cubicBezTo>
                    <a:pt x="3" y="6"/>
                    <a:pt x="11" y="7"/>
                    <a:pt x="8" y="14"/>
                  </a:cubicBezTo>
                  <a:cubicBezTo>
                    <a:pt x="11" y="14"/>
                    <a:pt x="18" y="14"/>
                    <a:pt x="18" y="18"/>
                  </a:cubicBezTo>
                  <a:cubicBezTo>
                    <a:pt x="18" y="15"/>
                    <a:pt x="24" y="15"/>
                    <a:pt x="26" y="15"/>
                  </a:cubicBezTo>
                  <a:cubicBezTo>
                    <a:pt x="27" y="14"/>
                    <a:pt x="19" y="15"/>
                    <a:pt x="26" y="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0" name="Freeform 679">
              <a:extLst>
                <a:ext uri="{FF2B5EF4-FFF2-40B4-BE49-F238E27FC236}">
                  <a16:creationId xmlns:a16="http://schemas.microsoft.com/office/drawing/2014/main" id="{88D8BDA3-ADCC-49F0-99A9-990A9A914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4541" y="3392919"/>
              <a:ext cx="139796" cy="109743"/>
            </a:xfrm>
            <a:custGeom>
              <a:avLst/>
              <a:gdLst>
                <a:gd name="T0" fmla="*/ 8 w 27"/>
                <a:gd name="T1" fmla="*/ 2 h 21"/>
                <a:gd name="T2" fmla="*/ 10 w 27"/>
                <a:gd name="T3" fmla="*/ 5 h 21"/>
                <a:gd name="T4" fmla="*/ 7 w 27"/>
                <a:gd name="T5" fmla="*/ 5 h 21"/>
                <a:gd name="T6" fmla="*/ 4 w 27"/>
                <a:gd name="T7" fmla="*/ 3 h 21"/>
                <a:gd name="T8" fmla="*/ 4 w 27"/>
                <a:gd name="T9" fmla="*/ 7 h 21"/>
                <a:gd name="T10" fmla="*/ 6 w 27"/>
                <a:gd name="T11" fmla="*/ 11 h 21"/>
                <a:gd name="T12" fmla="*/ 8 w 27"/>
                <a:gd name="T13" fmla="*/ 14 h 21"/>
                <a:gd name="T14" fmla="*/ 9 w 27"/>
                <a:gd name="T15" fmla="*/ 17 h 21"/>
                <a:gd name="T16" fmla="*/ 16 w 27"/>
                <a:gd name="T17" fmla="*/ 13 h 21"/>
                <a:gd name="T18" fmla="*/ 17 w 27"/>
                <a:gd name="T19" fmla="*/ 16 h 21"/>
                <a:gd name="T20" fmla="*/ 21 w 27"/>
                <a:gd name="T21" fmla="*/ 21 h 21"/>
                <a:gd name="T22" fmla="*/ 21 w 27"/>
                <a:gd name="T23" fmla="*/ 18 h 21"/>
                <a:gd name="T24" fmla="*/ 23 w 27"/>
                <a:gd name="T25" fmla="*/ 16 h 21"/>
                <a:gd name="T26" fmla="*/ 25 w 27"/>
                <a:gd name="T27" fmla="*/ 11 h 21"/>
                <a:gd name="T28" fmla="*/ 19 w 27"/>
                <a:gd name="T29" fmla="*/ 1 h 21"/>
                <a:gd name="T30" fmla="*/ 12 w 27"/>
                <a:gd name="T31" fmla="*/ 2 h 21"/>
                <a:gd name="T32" fmla="*/ 9 w 27"/>
                <a:gd name="T33" fmla="*/ 0 h 21"/>
                <a:gd name="T34" fmla="*/ 8 w 27"/>
                <a:gd name="T35" fmla="*/ 2 h 21"/>
                <a:gd name="T36" fmla="*/ 8 w 2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1">
                  <a:moveTo>
                    <a:pt x="8" y="2"/>
                  </a:moveTo>
                  <a:cubicBezTo>
                    <a:pt x="8" y="2"/>
                    <a:pt x="11" y="4"/>
                    <a:pt x="10" y="5"/>
                  </a:cubicBezTo>
                  <a:cubicBezTo>
                    <a:pt x="10" y="5"/>
                    <a:pt x="7" y="5"/>
                    <a:pt x="7" y="5"/>
                  </a:cubicBezTo>
                  <a:cubicBezTo>
                    <a:pt x="5" y="5"/>
                    <a:pt x="5" y="3"/>
                    <a:pt x="4" y="3"/>
                  </a:cubicBezTo>
                  <a:cubicBezTo>
                    <a:pt x="0" y="2"/>
                    <a:pt x="4" y="6"/>
                    <a:pt x="4" y="7"/>
                  </a:cubicBezTo>
                  <a:cubicBezTo>
                    <a:pt x="4" y="10"/>
                    <a:pt x="7" y="8"/>
                    <a:pt x="6" y="11"/>
                  </a:cubicBezTo>
                  <a:cubicBezTo>
                    <a:pt x="5" y="13"/>
                    <a:pt x="7" y="13"/>
                    <a:pt x="8" y="14"/>
                  </a:cubicBezTo>
                  <a:cubicBezTo>
                    <a:pt x="9" y="14"/>
                    <a:pt x="9" y="16"/>
                    <a:pt x="9" y="17"/>
                  </a:cubicBezTo>
                  <a:cubicBezTo>
                    <a:pt x="10" y="16"/>
                    <a:pt x="14" y="14"/>
                    <a:pt x="16" y="13"/>
                  </a:cubicBezTo>
                  <a:cubicBezTo>
                    <a:pt x="17" y="13"/>
                    <a:pt x="17" y="15"/>
                    <a:pt x="17" y="16"/>
                  </a:cubicBezTo>
                  <a:cubicBezTo>
                    <a:pt x="17" y="19"/>
                    <a:pt x="18" y="20"/>
                    <a:pt x="21" y="21"/>
                  </a:cubicBezTo>
                  <a:cubicBezTo>
                    <a:pt x="21" y="20"/>
                    <a:pt x="21" y="18"/>
                    <a:pt x="21" y="18"/>
                  </a:cubicBezTo>
                  <a:cubicBezTo>
                    <a:pt x="22" y="17"/>
                    <a:pt x="23" y="17"/>
                    <a:pt x="23" y="16"/>
                  </a:cubicBezTo>
                  <a:cubicBezTo>
                    <a:pt x="24" y="14"/>
                    <a:pt x="24" y="12"/>
                    <a:pt x="25" y="11"/>
                  </a:cubicBezTo>
                  <a:cubicBezTo>
                    <a:pt x="27" y="8"/>
                    <a:pt x="21" y="2"/>
                    <a:pt x="19" y="1"/>
                  </a:cubicBezTo>
                  <a:cubicBezTo>
                    <a:pt x="17" y="4"/>
                    <a:pt x="15" y="4"/>
                    <a:pt x="12" y="2"/>
                  </a:cubicBezTo>
                  <a:cubicBezTo>
                    <a:pt x="12" y="1"/>
                    <a:pt x="10" y="0"/>
                    <a:pt x="9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9" y="3"/>
                    <a:pt x="7" y="0"/>
                    <a:pt x="8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1" name="Freeform 680">
              <a:extLst>
                <a:ext uri="{FF2B5EF4-FFF2-40B4-BE49-F238E27FC236}">
                  <a16:creationId xmlns:a16="http://schemas.microsoft.com/office/drawing/2014/main" id="{3BC941A3-090C-4A4D-9288-B1DFE588F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549" y="3736305"/>
              <a:ext cx="46009" cy="53101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7 h 10"/>
                <a:gd name="T4" fmla="*/ 4 w 9"/>
                <a:gd name="T5" fmla="*/ 8 h 10"/>
                <a:gd name="T6" fmla="*/ 9 w 9"/>
                <a:gd name="T7" fmla="*/ 10 h 10"/>
                <a:gd name="T8" fmla="*/ 7 w 9"/>
                <a:gd name="T9" fmla="*/ 5 h 10"/>
                <a:gd name="T10" fmla="*/ 8 w 9"/>
                <a:gd name="T11" fmla="*/ 3 h 10"/>
                <a:gd name="T12" fmla="*/ 3 w 9"/>
                <a:gd name="T13" fmla="*/ 2 h 10"/>
                <a:gd name="T14" fmla="*/ 3 w 9"/>
                <a:gd name="T1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1" y="3"/>
                    <a:pt x="0" y="5"/>
                    <a:pt x="0" y="7"/>
                  </a:cubicBezTo>
                  <a:cubicBezTo>
                    <a:pt x="1" y="7"/>
                    <a:pt x="4" y="7"/>
                    <a:pt x="4" y="8"/>
                  </a:cubicBezTo>
                  <a:cubicBezTo>
                    <a:pt x="6" y="10"/>
                    <a:pt x="7" y="10"/>
                    <a:pt x="9" y="10"/>
                  </a:cubicBezTo>
                  <a:cubicBezTo>
                    <a:pt x="9" y="10"/>
                    <a:pt x="7" y="5"/>
                    <a:pt x="7" y="5"/>
                  </a:cubicBezTo>
                  <a:cubicBezTo>
                    <a:pt x="8" y="5"/>
                    <a:pt x="9" y="5"/>
                    <a:pt x="8" y="3"/>
                  </a:cubicBezTo>
                  <a:cubicBezTo>
                    <a:pt x="6" y="2"/>
                    <a:pt x="5" y="0"/>
                    <a:pt x="3" y="2"/>
                  </a:cubicBezTo>
                  <a:cubicBezTo>
                    <a:pt x="1" y="4"/>
                    <a:pt x="4" y="1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2" name="Freeform 681">
              <a:extLst>
                <a:ext uri="{FF2B5EF4-FFF2-40B4-BE49-F238E27FC236}">
                  <a16:creationId xmlns:a16="http://schemas.microsoft.com/office/drawing/2014/main" id="{38314DE7-058F-498E-B73A-5E24590EC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0340" y="3539830"/>
              <a:ext cx="180497" cy="139832"/>
            </a:xfrm>
            <a:custGeom>
              <a:avLst/>
              <a:gdLst>
                <a:gd name="T0" fmla="*/ 29 w 35"/>
                <a:gd name="T1" fmla="*/ 10 h 27"/>
                <a:gd name="T2" fmla="*/ 30 w 35"/>
                <a:gd name="T3" fmla="*/ 7 h 27"/>
                <a:gd name="T4" fmla="*/ 29 w 35"/>
                <a:gd name="T5" fmla="*/ 5 h 27"/>
                <a:gd name="T6" fmla="*/ 35 w 35"/>
                <a:gd name="T7" fmla="*/ 0 h 27"/>
                <a:gd name="T8" fmla="*/ 25 w 35"/>
                <a:gd name="T9" fmla="*/ 1 h 27"/>
                <a:gd name="T10" fmla="*/ 19 w 35"/>
                <a:gd name="T11" fmla="*/ 2 h 27"/>
                <a:gd name="T12" fmla="*/ 13 w 35"/>
                <a:gd name="T13" fmla="*/ 2 h 27"/>
                <a:gd name="T14" fmla="*/ 8 w 35"/>
                <a:gd name="T15" fmla="*/ 2 h 27"/>
                <a:gd name="T16" fmla="*/ 7 w 35"/>
                <a:gd name="T17" fmla="*/ 4 h 27"/>
                <a:gd name="T18" fmla="*/ 6 w 35"/>
                <a:gd name="T19" fmla="*/ 6 h 27"/>
                <a:gd name="T20" fmla="*/ 3 w 35"/>
                <a:gd name="T21" fmla="*/ 6 h 27"/>
                <a:gd name="T22" fmla="*/ 3 w 35"/>
                <a:gd name="T23" fmla="*/ 10 h 27"/>
                <a:gd name="T24" fmla="*/ 4 w 35"/>
                <a:gd name="T25" fmla="*/ 14 h 27"/>
                <a:gd name="T26" fmla="*/ 2 w 35"/>
                <a:gd name="T27" fmla="*/ 22 h 27"/>
                <a:gd name="T28" fmla="*/ 7 w 35"/>
                <a:gd name="T29" fmla="*/ 27 h 27"/>
                <a:gd name="T30" fmla="*/ 13 w 35"/>
                <a:gd name="T31" fmla="*/ 24 h 27"/>
                <a:gd name="T32" fmla="*/ 22 w 35"/>
                <a:gd name="T33" fmla="*/ 19 h 27"/>
                <a:gd name="T34" fmla="*/ 28 w 35"/>
                <a:gd name="T35" fmla="*/ 15 h 27"/>
                <a:gd name="T36" fmla="*/ 29 w 35"/>
                <a:gd name="T37" fmla="*/ 10 h 27"/>
                <a:gd name="T38" fmla="*/ 29 w 35"/>
                <a:gd name="T3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27">
                  <a:moveTo>
                    <a:pt x="29" y="10"/>
                  </a:moveTo>
                  <a:cubicBezTo>
                    <a:pt x="30" y="9"/>
                    <a:pt x="31" y="8"/>
                    <a:pt x="30" y="7"/>
                  </a:cubicBezTo>
                  <a:cubicBezTo>
                    <a:pt x="29" y="6"/>
                    <a:pt x="28" y="6"/>
                    <a:pt x="29" y="5"/>
                  </a:cubicBezTo>
                  <a:cubicBezTo>
                    <a:pt x="31" y="3"/>
                    <a:pt x="35" y="3"/>
                    <a:pt x="35" y="0"/>
                  </a:cubicBezTo>
                  <a:cubicBezTo>
                    <a:pt x="32" y="0"/>
                    <a:pt x="28" y="0"/>
                    <a:pt x="25" y="1"/>
                  </a:cubicBezTo>
                  <a:cubicBezTo>
                    <a:pt x="23" y="1"/>
                    <a:pt x="21" y="2"/>
                    <a:pt x="19" y="2"/>
                  </a:cubicBezTo>
                  <a:cubicBezTo>
                    <a:pt x="16" y="2"/>
                    <a:pt x="15" y="1"/>
                    <a:pt x="13" y="2"/>
                  </a:cubicBezTo>
                  <a:cubicBezTo>
                    <a:pt x="11" y="3"/>
                    <a:pt x="10" y="3"/>
                    <a:pt x="8" y="2"/>
                  </a:cubicBezTo>
                  <a:cubicBezTo>
                    <a:pt x="6" y="0"/>
                    <a:pt x="7" y="4"/>
                    <a:pt x="7" y="4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5" y="8"/>
                    <a:pt x="4" y="6"/>
                    <a:pt x="3" y="6"/>
                  </a:cubicBezTo>
                  <a:cubicBezTo>
                    <a:pt x="2" y="7"/>
                    <a:pt x="3" y="9"/>
                    <a:pt x="3" y="10"/>
                  </a:cubicBezTo>
                  <a:cubicBezTo>
                    <a:pt x="3" y="11"/>
                    <a:pt x="2" y="13"/>
                    <a:pt x="4" y="14"/>
                  </a:cubicBezTo>
                  <a:cubicBezTo>
                    <a:pt x="9" y="17"/>
                    <a:pt x="5" y="19"/>
                    <a:pt x="2" y="22"/>
                  </a:cubicBezTo>
                  <a:cubicBezTo>
                    <a:pt x="0" y="24"/>
                    <a:pt x="5" y="27"/>
                    <a:pt x="7" y="27"/>
                  </a:cubicBezTo>
                  <a:cubicBezTo>
                    <a:pt x="9" y="27"/>
                    <a:pt x="11" y="25"/>
                    <a:pt x="13" y="24"/>
                  </a:cubicBezTo>
                  <a:cubicBezTo>
                    <a:pt x="16" y="22"/>
                    <a:pt x="19" y="21"/>
                    <a:pt x="22" y="19"/>
                  </a:cubicBezTo>
                  <a:cubicBezTo>
                    <a:pt x="24" y="18"/>
                    <a:pt x="26" y="17"/>
                    <a:pt x="28" y="15"/>
                  </a:cubicBezTo>
                  <a:cubicBezTo>
                    <a:pt x="29" y="13"/>
                    <a:pt x="28" y="11"/>
                    <a:pt x="29" y="10"/>
                  </a:cubicBezTo>
                  <a:cubicBezTo>
                    <a:pt x="30" y="8"/>
                    <a:pt x="29" y="11"/>
                    <a:pt x="29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3" name="Freeform 682">
              <a:extLst>
                <a:ext uri="{FF2B5EF4-FFF2-40B4-BE49-F238E27FC236}">
                  <a16:creationId xmlns:a16="http://schemas.microsoft.com/office/drawing/2014/main" id="{EA63A425-7C3C-4572-807A-2C1FE6543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509" y="3529211"/>
              <a:ext cx="258357" cy="244264"/>
            </a:xfrm>
            <a:custGeom>
              <a:avLst/>
              <a:gdLst>
                <a:gd name="T0" fmla="*/ 47 w 50"/>
                <a:gd name="T1" fmla="*/ 36 h 47"/>
                <a:gd name="T2" fmla="*/ 45 w 50"/>
                <a:gd name="T3" fmla="*/ 34 h 47"/>
                <a:gd name="T4" fmla="*/ 46 w 50"/>
                <a:gd name="T5" fmla="*/ 32 h 47"/>
                <a:gd name="T6" fmla="*/ 41 w 50"/>
                <a:gd name="T7" fmla="*/ 27 h 47"/>
                <a:gd name="T8" fmla="*/ 38 w 50"/>
                <a:gd name="T9" fmla="*/ 25 h 47"/>
                <a:gd name="T10" fmla="*/ 35 w 50"/>
                <a:gd name="T11" fmla="*/ 18 h 47"/>
                <a:gd name="T12" fmla="*/ 38 w 50"/>
                <a:gd name="T13" fmla="*/ 10 h 47"/>
                <a:gd name="T14" fmla="*/ 34 w 50"/>
                <a:gd name="T15" fmla="*/ 6 h 47"/>
                <a:gd name="T16" fmla="*/ 32 w 50"/>
                <a:gd name="T17" fmla="*/ 2 h 47"/>
                <a:gd name="T18" fmla="*/ 30 w 50"/>
                <a:gd name="T19" fmla="*/ 3 h 47"/>
                <a:gd name="T20" fmla="*/ 28 w 50"/>
                <a:gd name="T21" fmla="*/ 1 h 47"/>
                <a:gd name="T22" fmla="*/ 25 w 50"/>
                <a:gd name="T23" fmla="*/ 2 h 47"/>
                <a:gd name="T24" fmla="*/ 20 w 50"/>
                <a:gd name="T25" fmla="*/ 1 h 47"/>
                <a:gd name="T26" fmla="*/ 18 w 50"/>
                <a:gd name="T27" fmla="*/ 4 h 47"/>
                <a:gd name="T28" fmla="*/ 13 w 50"/>
                <a:gd name="T29" fmla="*/ 7 h 47"/>
                <a:gd name="T30" fmla="*/ 14 w 50"/>
                <a:gd name="T31" fmla="*/ 10 h 47"/>
                <a:gd name="T32" fmla="*/ 13 w 50"/>
                <a:gd name="T33" fmla="*/ 13 h 47"/>
                <a:gd name="T34" fmla="*/ 9 w 50"/>
                <a:gd name="T35" fmla="*/ 19 h 47"/>
                <a:gd name="T36" fmla="*/ 1 w 50"/>
                <a:gd name="T37" fmla="*/ 25 h 47"/>
                <a:gd name="T38" fmla="*/ 3 w 50"/>
                <a:gd name="T39" fmla="*/ 30 h 47"/>
                <a:gd name="T40" fmla="*/ 9 w 50"/>
                <a:gd name="T41" fmla="*/ 31 h 47"/>
                <a:gd name="T42" fmla="*/ 18 w 50"/>
                <a:gd name="T43" fmla="*/ 36 h 47"/>
                <a:gd name="T44" fmla="*/ 29 w 50"/>
                <a:gd name="T45" fmla="*/ 45 h 47"/>
                <a:gd name="T46" fmla="*/ 38 w 50"/>
                <a:gd name="T47" fmla="*/ 47 h 47"/>
                <a:gd name="T48" fmla="*/ 43 w 50"/>
                <a:gd name="T49" fmla="*/ 42 h 47"/>
                <a:gd name="T50" fmla="*/ 50 w 50"/>
                <a:gd name="T51" fmla="*/ 43 h 47"/>
                <a:gd name="T52" fmla="*/ 47 w 50"/>
                <a:gd name="T53" fmla="*/ 39 h 47"/>
                <a:gd name="T54" fmla="*/ 47 w 50"/>
                <a:gd name="T55" fmla="*/ 36 h 47"/>
                <a:gd name="T56" fmla="*/ 47 w 50"/>
                <a:gd name="T57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" h="47">
                  <a:moveTo>
                    <a:pt x="47" y="36"/>
                  </a:moveTo>
                  <a:cubicBezTo>
                    <a:pt x="47" y="36"/>
                    <a:pt x="45" y="35"/>
                    <a:pt x="45" y="34"/>
                  </a:cubicBezTo>
                  <a:cubicBezTo>
                    <a:pt x="45" y="33"/>
                    <a:pt x="46" y="33"/>
                    <a:pt x="46" y="32"/>
                  </a:cubicBezTo>
                  <a:cubicBezTo>
                    <a:pt x="45" y="30"/>
                    <a:pt x="43" y="29"/>
                    <a:pt x="41" y="27"/>
                  </a:cubicBezTo>
                  <a:cubicBezTo>
                    <a:pt x="40" y="27"/>
                    <a:pt x="38" y="26"/>
                    <a:pt x="38" y="25"/>
                  </a:cubicBezTo>
                  <a:cubicBezTo>
                    <a:pt x="37" y="23"/>
                    <a:pt x="35" y="21"/>
                    <a:pt x="35" y="18"/>
                  </a:cubicBezTo>
                  <a:cubicBezTo>
                    <a:pt x="34" y="16"/>
                    <a:pt x="40" y="12"/>
                    <a:pt x="38" y="10"/>
                  </a:cubicBezTo>
                  <a:cubicBezTo>
                    <a:pt x="36" y="9"/>
                    <a:pt x="35" y="8"/>
                    <a:pt x="34" y="6"/>
                  </a:cubicBezTo>
                  <a:cubicBezTo>
                    <a:pt x="33" y="5"/>
                    <a:pt x="33" y="3"/>
                    <a:pt x="32" y="2"/>
                  </a:cubicBezTo>
                  <a:cubicBezTo>
                    <a:pt x="31" y="2"/>
                    <a:pt x="31" y="3"/>
                    <a:pt x="30" y="3"/>
                  </a:cubicBezTo>
                  <a:cubicBezTo>
                    <a:pt x="28" y="3"/>
                    <a:pt x="29" y="1"/>
                    <a:pt x="28" y="1"/>
                  </a:cubicBezTo>
                  <a:cubicBezTo>
                    <a:pt x="27" y="1"/>
                    <a:pt x="25" y="2"/>
                    <a:pt x="25" y="2"/>
                  </a:cubicBezTo>
                  <a:cubicBezTo>
                    <a:pt x="23" y="0"/>
                    <a:pt x="22" y="1"/>
                    <a:pt x="20" y="1"/>
                  </a:cubicBezTo>
                  <a:cubicBezTo>
                    <a:pt x="18" y="2"/>
                    <a:pt x="19" y="3"/>
                    <a:pt x="18" y="4"/>
                  </a:cubicBezTo>
                  <a:cubicBezTo>
                    <a:pt x="16" y="5"/>
                    <a:pt x="14" y="5"/>
                    <a:pt x="13" y="7"/>
                  </a:cubicBezTo>
                  <a:cubicBezTo>
                    <a:pt x="12" y="9"/>
                    <a:pt x="14" y="8"/>
                    <a:pt x="14" y="10"/>
                  </a:cubicBezTo>
                  <a:cubicBezTo>
                    <a:pt x="14" y="11"/>
                    <a:pt x="13" y="11"/>
                    <a:pt x="13" y="13"/>
                  </a:cubicBezTo>
                  <a:cubicBezTo>
                    <a:pt x="13" y="16"/>
                    <a:pt x="12" y="17"/>
                    <a:pt x="9" y="19"/>
                  </a:cubicBezTo>
                  <a:cubicBezTo>
                    <a:pt x="7" y="20"/>
                    <a:pt x="0" y="23"/>
                    <a:pt x="1" y="25"/>
                  </a:cubicBezTo>
                  <a:cubicBezTo>
                    <a:pt x="2" y="26"/>
                    <a:pt x="2" y="29"/>
                    <a:pt x="3" y="30"/>
                  </a:cubicBezTo>
                  <a:cubicBezTo>
                    <a:pt x="4" y="31"/>
                    <a:pt x="8" y="31"/>
                    <a:pt x="9" y="31"/>
                  </a:cubicBezTo>
                  <a:cubicBezTo>
                    <a:pt x="12" y="32"/>
                    <a:pt x="15" y="34"/>
                    <a:pt x="18" y="36"/>
                  </a:cubicBezTo>
                  <a:cubicBezTo>
                    <a:pt x="22" y="39"/>
                    <a:pt x="25" y="42"/>
                    <a:pt x="29" y="45"/>
                  </a:cubicBezTo>
                  <a:cubicBezTo>
                    <a:pt x="32" y="47"/>
                    <a:pt x="35" y="47"/>
                    <a:pt x="38" y="47"/>
                  </a:cubicBezTo>
                  <a:cubicBezTo>
                    <a:pt x="41" y="47"/>
                    <a:pt x="41" y="44"/>
                    <a:pt x="43" y="42"/>
                  </a:cubicBezTo>
                  <a:cubicBezTo>
                    <a:pt x="45" y="40"/>
                    <a:pt x="49" y="44"/>
                    <a:pt x="50" y="43"/>
                  </a:cubicBezTo>
                  <a:cubicBezTo>
                    <a:pt x="49" y="42"/>
                    <a:pt x="48" y="41"/>
                    <a:pt x="47" y="39"/>
                  </a:cubicBezTo>
                  <a:cubicBezTo>
                    <a:pt x="47" y="38"/>
                    <a:pt x="48" y="37"/>
                    <a:pt x="47" y="36"/>
                  </a:cubicBezTo>
                  <a:cubicBezTo>
                    <a:pt x="46" y="35"/>
                    <a:pt x="48" y="37"/>
                    <a:pt x="47" y="3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4" name="Freeform 683">
              <a:extLst>
                <a:ext uri="{FF2B5EF4-FFF2-40B4-BE49-F238E27FC236}">
                  <a16:creationId xmlns:a16="http://schemas.microsoft.com/office/drawing/2014/main" id="{00869ED7-73C6-4AF6-B05B-84BEA8472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138" y="3387609"/>
              <a:ext cx="491940" cy="187623"/>
            </a:xfrm>
            <a:custGeom>
              <a:avLst/>
              <a:gdLst>
                <a:gd name="T0" fmla="*/ 52 w 95"/>
                <a:gd name="T1" fmla="*/ 36 h 36"/>
                <a:gd name="T2" fmla="*/ 54 w 95"/>
                <a:gd name="T3" fmla="*/ 33 h 36"/>
                <a:gd name="T4" fmla="*/ 55 w 95"/>
                <a:gd name="T5" fmla="*/ 31 h 36"/>
                <a:gd name="T6" fmla="*/ 60 w 95"/>
                <a:gd name="T7" fmla="*/ 31 h 36"/>
                <a:gd name="T8" fmla="*/ 64 w 95"/>
                <a:gd name="T9" fmla="*/ 31 h 36"/>
                <a:gd name="T10" fmla="*/ 75 w 95"/>
                <a:gd name="T11" fmla="*/ 29 h 36"/>
                <a:gd name="T12" fmla="*/ 85 w 95"/>
                <a:gd name="T13" fmla="*/ 28 h 36"/>
                <a:gd name="T14" fmla="*/ 90 w 95"/>
                <a:gd name="T15" fmla="*/ 28 h 36"/>
                <a:gd name="T16" fmla="*/ 92 w 95"/>
                <a:gd name="T17" fmla="*/ 30 h 36"/>
                <a:gd name="T18" fmla="*/ 94 w 95"/>
                <a:gd name="T19" fmla="*/ 28 h 36"/>
                <a:gd name="T20" fmla="*/ 92 w 95"/>
                <a:gd name="T21" fmla="*/ 24 h 36"/>
                <a:gd name="T22" fmla="*/ 92 w 95"/>
                <a:gd name="T23" fmla="*/ 22 h 36"/>
                <a:gd name="T24" fmla="*/ 91 w 95"/>
                <a:gd name="T25" fmla="*/ 17 h 36"/>
                <a:gd name="T26" fmla="*/ 93 w 95"/>
                <a:gd name="T27" fmla="*/ 14 h 36"/>
                <a:gd name="T28" fmla="*/ 89 w 95"/>
                <a:gd name="T29" fmla="*/ 8 h 36"/>
                <a:gd name="T30" fmla="*/ 83 w 95"/>
                <a:gd name="T31" fmla="*/ 3 h 36"/>
                <a:gd name="T32" fmla="*/ 80 w 95"/>
                <a:gd name="T33" fmla="*/ 3 h 36"/>
                <a:gd name="T34" fmla="*/ 78 w 95"/>
                <a:gd name="T35" fmla="*/ 3 h 36"/>
                <a:gd name="T36" fmla="*/ 73 w 95"/>
                <a:gd name="T37" fmla="*/ 6 h 36"/>
                <a:gd name="T38" fmla="*/ 63 w 95"/>
                <a:gd name="T39" fmla="*/ 6 h 36"/>
                <a:gd name="T40" fmla="*/ 58 w 95"/>
                <a:gd name="T41" fmla="*/ 6 h 36"/>
                <a:gd name="T42" fmla="*/ 54 w 95"/>
                <a:gd name="T43" fmla="*/ 4 h 36"/>
                <a:gd name="T44" fmla="*/ 50 w 95"/>
                <a:gd name="T45" fmla="*/ 2 h 36"/>
                <a:gd name="T46" fmla="*/ 46 w 95"/>
                <a:gd name="T47" fmla="*/ 0 h 36"/>
                <a:gd name="T48" fmla="*/ 37 w 95"/>
                <a:gd name="T49" fmla="*/ 0 h 36"/>
                <a:gd name="T50" fmla="*/ 29 w 95"/>
                <a:gd name="T51" fmla="*/ 4 h 36"/>
                <a:gd name="T52" fmla="*/ 18 w 95"/>
                <a:gd name="T53" fmla="*/ 5 h 36"/>
                <a:gd name="T54" fmla="*/ 16 w 95"/>
                <a:gd name="T55" fmla="*/ 6 h 36"/>
                <a:gd name="T56" fmla="*/ 18 w 95"/>
                <a:gd name="T57" fmla="*/ 7 h 36"/>
                <a:gd name="T58" fmla="*/ 15 w 95"/>
                <a:gd name="T59" fmla="*/ 8 h 36"/>
                <a:gd name="T60" fmla="*/ 13 w 95"/>
                <a:gd name="T61" fmla="*/ 9 h 36"/>
                <a:gd name="T62" fmla="*/ 4 w 95"/>
                <a:gd name="T63" fmla="*/ 9 h 36"/>
                <a:gd name="T64" fmla="*/ 3 w 95"/>
                <a:gd name="T65" fmla="*/ 11 h 36"/>
                <a:gd name="T66" fmla="*/ 3 w 95"/>
                <a:gd name="T67" fmla="*/ 15 h 36"/>
                <a:gd name="T68" fmla="*/ 5 w 95"/>
                <a:gd name="T69" fmla="*/ 14 h 36"/>
                <a:gd name="T70" fmla="*/ 3 w 95"/>
                <a:gd name="T71" fmla="*/ 17 h 36"/>
                <a:gd name="T72" fmla="*/ 5 w 95"/>
                <a:gd name="T73" fmla="*/ 17 h 36"/>
                <a:gd name="T74" fmla="*/ 5 w 95"/>
                <a:gd name="T75" fmla="*/ 19 h 36"/>
                <a:gd name="T76" fmla="*/ 3 w 95"/>
                <a:gd name="T77" fmla="*/ 20 h 36"/>
                <a:gd name="T78" fmla="*/ 4 w 95"/>
                <a:gd name="T79" fmla="*/ 22 h 36"/>
                <a:gd name="T80" fmla="*/ 4 w 95"/>
                <a:gd name="T81" fmla="*/ 25 h 36"/>
                <a:gd name="T82" fmla="*/ 8 w 95"/>
                <a:gd name="T83" fmla="*/ 27 h 36"/>
                <a:gd name="T84" fmla="*/ 7 w 95"/>
                <a:gd name="T85" fmla="*/ 30 h 36"/>
                <a:gd name="T86" fmla="*/ 10 w 95"/>
                <a:gd name="T87" fmla="*/ 30 h 36"/>
                <a:gd name="T88" fmla="*/ 8 w 95"/>
                <a:gd name="T89" fmla="*/ 31 h 36"/>
                <a:gd name="T90" fmla="*/ 10 w 95"/>
                <a:gd name="T91" fmla="*/ 31 h 36"/>
                <a:gd name="T92" fmla="*/ 9 w 95"/>
                <a:gd name="T93" fmla="*/ 34 h 36"/>
                <a:gd name="T94" fmla="*/ 11 w 95"/>
                <a:gd name="T95" fmla="*/ 35 h 36"/>
                <a:gd name="T96" fmla="*/ 12 w 95"/>
                <a:gd name="T97" fmla="*/ 31 h 36"/>
                <a:gd name="T98" fmla="*/ 16 w 95"/>
                <a:gd name="T99" fmla="*/ 32 h 36"/>
                <a:gd name="T100" fmla="*/ 22 w 95"/>
                <a:gd name="T101" fmla="*/ 33 h 36"/>
                <a:gd name="T102" fmla="*/ 27 w 95"/>
                <a:gd name="T103" fmla="*/ 31 h 36"/>
                <a:gd name="T104" fmla="*/ 35 w 95"/>
                <a:gd name="T105" fmla="*/ 35 h 36"/>
                <a:gd name="T106" fmla="*/ 42 w 95"/>
                <a:gd name="T107" fmla="*/ 32 h 36"/>
                <a:gd name="T108" fmla="*/ 44 w 95"/>
                <a:gd name="T109" fmla="*/ 30 h 36"/>
                <a:gd name="T110" fmla="*/ 48 w 95"/>
                <a:gd name="T111" fmla="*/ 31 h 36"/>
                <a:gd name="T112" fmla="*/ 50 w 95"/>
                <a:gd name="T113" fmla="*/ 33 h 36"/>
                <a:gd name="T114" fmla="*/ 50 w 95"/>
                <a:gd name="T115" fmla="*/ 35 h 36"/>
                <a:gd name="T116" fmla="*/ 52 w 95"/>
                <a:gd name="T117" fmla="*/ 36 h 36"/>
                <a:gd name="T118" fmla="*/ 52 w 95"/>
                <a:gd name="T11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5" h="36">
                  <a:moveTo>
                    <a:pt x="52" y="36"/>
                  </a:moveTo>
                  <a:cubicBezTo>
                    <a:pt x="53" y="35"/>
                    <a:pt x="54" y="33"/>
                    <a:pt x="54" y="33"/>
                  </a:cubicBezTo>
                  <a:cubicBezTo>
                    <a:pt x="53" y="31"/>
                    <a:pt x="54" y="30"/>
                    <a:pt x="55" y="31"/>
                  </a:cubicBezTo>
                  <a:cubicBezTo>
                    <a:pt x="57" y="32"/>
                    <a:pt x="58" y="31"/>
                    <a:pt x="60" y="31"/>
                  </a:cubicBezTo>
                  <a:cubicBezTo>
                    <a:pt x="62" y="30"/>
                    <a:pt x="62" y="30"/>
                    <a:pt x="64" y="31"/>
                  </a:cubicBezTo>
                  <a:cubicBezTo>
                    <a:pt x="68" y="31"/>
                    <a:pt x="71" y="29"/>
                    <a:pt x="75" y="29"/>
                  </a:cubicBezTo>
                  <a:cubicBezTo>
                    <a:pt x="78" y="29"/>
                    <a:pt x="82" y="29"/>
                    <a:pt x="85" y="28"/>
                  </a:cubicBezTo>
                  <a:cubicBezTo>
                    <a:pt x="87" y="27"/>
                    <a:pt x="87" y="29"/>
                    <a:pt x="90" y="28"/>
                  </a:cubicBezTo>
                  <a:cubicBezTo>
                    <a:pt x="92" y="27"/>
                    <a:pt x="91" y="29"/>
                    <a:pt x="92" y="30"/>
                  </a:cubicBezTo>
                  <a:cubicBezTo>
                    <a:pt x="93" y="31"/>
                    <a:pt x="95" y="29"/>
                    <a:pt x="94" y="28"/>
                  </a:cubicBezTo>
                  <a:cubicBezTo>
                    <a:pt x="93" y="27"/>
                    <a:pt x="95" y="25"/>
                    <a:pt x="92" y="24"/>
                  </a:cubicBezTo>
                  <a:cubicBezTo>
                    <a:pt x="91" y="23"/>
                    <a:pt x="93" y="23"/>
                    <a:pt x="92" y="22"/>
                  </a:cubicBezTo>
                  <a:cubicBezTo>
                    <a:pt x="92" y="20"/>
                    <a:pt x="91" y="19"/>
                    <a:pt x="91" y="17"/>
                  </a:cubicBezTo>
                  <a:cubicBezTo>
                    <a:pt x="91" y="16"/>
                    <a:pt x="93" y="14"/>
                    <a:pt x="93" y="14"/>
                  </a:cubicBezTo>
                  <a:cubicBezTo>
                    <a:pt x="92" y="12"/>
                    <a:pt x="90" y="11"/>
                    <a:pt x="89" y="8"/>
                  </a:cubicBezTo>
                  <a:cubicBezTo>
                    <a:pt x="87" y="5"/>
                    <a:pt x="87" y="4"/>
                    <a:pt x="83" y="3"/>
                  </a:cubicBezTo>
                  <a:cubicBezTo>
                    <a:pt x="82" y="3"/>
                    <a:pt x="81" y="3"/>
                    <a:pt x="80" y="3"/>
                  </a:cubicBezTo>
                  <a:cubicBezTo>
                    <a:pt x="78" y="2"/>
                    <a:pt x="79" y="3"/>
                    <a:pt x="78" y="3"/>
                  </a:cubicBezTo>
                  <a:cubicBezTo>
                    <a:pt x="76" y="5"/>
                    <a:pt x="74" y="5"/>
                    <a:pt x="73" y="6"/>
                  </a:cubicBezTo>
                  <a:cubicBezTo>
                    <a:pt x="70" y="7"/>
                    <a:pt x="66" y="6"/>
                    <a:pt x="63" y="6"/>
                  </a:cubicBezTo>
                  <a:cubicBezTo>
                    <a:pt x="61" y="6"/>
                    <a:pt x="59" y="6"/>
                    <a:pt x="58" y="6"/>
                  </a:cubicBezTo>
                  <a:cubicBezTo>
                    <a:pt x="56" y="5"/>
                    <a:pt x="56" y="4"/>
                    <a:pt x="54" y="4"/>
                  </a:cubicBezTo>
                  <a:cubicBezTo>
                    <a:pt x="52" y="4"/>
                    <a:pt x="51" y="3"/>
                    <a:pt x="50" y="2"/>
                  </a:cubicBezTo>
                  <a:cubicBezTo>
                    <a:pt x="49" y="2"/>
                    <a:pt x="45" y="0"/>
                    <a:pt x="46" y="0"/>
                  </a:cubicBezTo>
                  <a:cubicBezTo>
                    <a:pt x="44" y="1"/>
                    <a:pt x="39" y="0"/>
                    <a:pt x="37" y="0"/>
                  </a:cubicBezTo>
                  <a:cubicBezTo>
                    <a:pt x="34" y="0"/>
                    <a:pt x="31" y="3"/>
                    <a:pt x="29" y="4"/>
                  </a:cubicBezTo>
                  <a:cubicBezTo>
                    <a:pt x="26" y="6"/>
                    <a:pt x="21" y="4"/>
                    <a:pt x="18" y="5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6"/>
                    <a:pt x="18" y="6"/>
                    <a:pt x="18" y="7"/>
                  </a:cubicBezTo>
                  <a:cubicBezTo>
                    <a:pt x="18" y="7"/>
                    <a:pt x="15" y="7"/>
                    <a:pt x="15" y="8"/>
                  </a:cubicBezTo>
                  <a:cubicBezTo>
                    <a:pt x="15" y="9"/>
                    <a:pt x="15" y="9"/>
                    <a:pt x="13" y="9"/>
                  </a:cubicBezTo>
                  <a:cubicBezTo>
                    <a:pt x="10" y="9"/>
                    <a:pt x="7" y="9"/>
                    <a:pt x="4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2" y="13"/>
                    <a:pt x="0" y="14"/>
                    <a:pt x="3" y="15"/>
                  </a:cubicBezTo>
                  <a:cubicBezTo>
                    <a:pt x="3" y="15"/>
                    <a:pt x="5" y="14"/>
                    <a:pt x="5" y="14"/>
                  </a:cubicBezTo>
                  <a:cubicBezTo>
                    <a:pt x="5" y="15"/>
                    <a:pt x="3" y="17"/>
                    <a:pt x="3" y="17"/>
                  </a:cubicBezTo>
                  <a:cubicBezTo>
                    <a:pt x="4" y="18"/>
                    <a:pt x="4" y="17"/>
                    <a:pt x="5" y="17"/>
                  </a:cubicBezTo>
                  <a:cubicBezTo>
                    <a:pt x="5" y="17"/>
                    <a:pt x="5" y="19"/>
                    <a:pt x="5" y="19"/>
                  </a:cubicBezTo>
                  <a:cubicBezTo>
                    <a:pt x="7" y="22"/>
                    <a:pt x="4" y="20"/>
                    <a:pt x="3" y="20"/>
                  </a:cubicBezTo>
                  <a:cubicBezTo>
                    <a:pt x="3" y="20"/>
                    <a:pt x="2" y="23"/>
                    <a:pt x="4" y="22"/>
                  </a:cubicBezTo>
                  <a:cubicBezTo>
                    <a:pt x="6" y="22"/>
                    <a:pt x="4" y="24"/>
                    <a:pt x="4" y="25"/>
                  </a:cubicBezTo>
                  <a:cubicBezTo>
                    <a:pt x="4" y="26"/>
                    <a:pt x="7" y="26"/>
                    <a:pt x="8" y="27"/>
                  </a:cubicBezTo>
                  <a:cubicBezTo>
                    <a:pt x="9" y="28"/>
                    <a:pt x="7" y="30"/>
                    <a:pt x="7" y="30"/>
                  </a:cubicBezTo>
                  <a:cubicBezTo>
                    <a:pt x="8" y="30"/>
                    <a:pt x="9" y="28"/>
                    <a:pt x="10" y="30"/>
                  </a:cubicBezTo>
                  <a:cubicBezTo>
                    <a:pt x="10" y="31"/>
                    <a:pt x="8" y="31"/>
                    <a:pt x="8" y="31"/>
                  </a:cubicBezTo>
                  <a:cubicBezTo>
                    <a:pt x="8" y="31"/>
                    <a:pt x="10" y="31"/>
                    <a:pt x="10" y="31"/>
                  </a:cubicBezTo>
                  <a:cubicBezTo>
                    <a:pt x="11" y="32"/>
                    <a:pt x="10" y="33"/>
                    <a:pt x="9" y="34"/>
                  </a:cubicBezTo>
                  <a:cubicBezTo>
                    <a:pt x="9" y="35"/>
                    <a:pt x="11" y="36"/>
                    <a:pt x="11" y="35"/>
                  </a:cubicBezTo>
                  <a:cubicBezTo>
                    <a:pt x="12" y="34"/>
                    <a:pt x="11" y="32"/>
                    <a:pt x="12" y="31"/>
                  </a:cubicBezTo>
                  <a:cubicBezTo>
                    <a:pt x="13" y="30"/>
                    <a:pt x="15" y="32"/>
                    <a:pt x="16" y="32"/>
                  </a:cubicBezTo>
                  <a:cubicBezTo>
                    <a:pt x="18" y="33"/>
                    <a:pt x="20" y="35"/>
                    <a:pt x="22" y="33"/>
                  </a:cubicBezTo>
                  <a:cubicBezTo>
                    <a:pt x="25" y="32"/>
                    <a:pt x="23" y="29"/>
                    <a:pt x="27" y="31"/>
                  </a:cubicBezTo>
                  <a:cubicBezTo>
                    <a:pt x="29" y="33"/>
                    <a:pt x="32" y="35"/>
                    <a:pt x="35" y="35"/>
                  </a:cubicBezTo>
                  <a:cubicBezTo>
                    <a:pt x="37" y="34"/>
                    <a:pt x="40" y="33"/>
                    <a:pt x="42" y="32"/>
                  </a:cubicBezTo>
                  <a:cubicBezTo>
                    <a:pt x="43" y="31"/>
                    <a:pt x="43" y="30"/>
                    <a:pt x="44" y="30"/>
                  </a:cubicBezTo>
                  <a:cubicBezTo>
                    <a:pt x="46" y="31"/>
                    <a:pt x="47" y="32"/>
                    <a:pt x="48" y="31"/>
                  </a:cubicBezTo>
                  <a:cubicBezTo>
                    <a:pt x="51" y="30"/>
                    <a:pt x="51" y="31"/>
                    <a:pt x="50" y="33"/>
                  </a:cubicBezTo>
                  <a:cubicBezTo>
                    <a:pt x="50" y="34"/>
                    <a:pt x="52" y="34"/>
                    <a:pt x="50" y="35"/>
                  </a:cubicBezTo>
                  <a:cubicBezTo>
                    <a:pt x="51" y="36"/>
                    <a:pt x="51" y="36"/>
                    <a:pt x="52" y="36"/>
                  </a:cubicBezTo>
                  <a:cubicBezTo>
                    <a:pt x="53" y="35"/>
                    <a:pt x="51" y="36"/>
                    <a:pt x="52" y="3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5" name="Freeform 684">
              <a:extLst>
                <a:ext uri="{FF2B5EF4-FFF2-40B4-BE49-F238E27FC236}">
                  <a16:creationId xmlns:a16="http://schemas.microsoft.com/office/drawing/2014/main" id="{BF5B3803-DCC7-4BCB-A866-B6A628D52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9104" y="3684974"/>
              <a:ext cx="545027" cy="437198"/>
            </a:xfrm>
            <a:custGeom>
              <a:avLst/>
              <a:gdLst>
                <a:gd name="T0" fmla="*/ 65 w 105"/>
                <a:gd name="T1" fmla="*/ 20 h 84"/>
                <a:gd name="T2" fmla="*/ 61 w 105"/>
                <a:gd name="T3" fmla="*/ 17 h 84"/>
                <a:gd name="T4" fmla="*/ 52 w 105"/>
                <a:gd name="T5" fmla="*/ 17 h 84"/>
                <a:gd name="T6" fmla="*/ 48 w 105"/>
                <a:gd name="T7" fmla="*/ 15 h 84"/>
                <a:gd name="T8" fmla="*/ 40 w 105"/>
                <a:gd name="T9" fmla="*/ 8 h 84"/>
                <a:gd name="T10" fmla="*/ 27 w 105"/>
                <a:gd name="T11" fmla="*/ 1 h 84"/>
                <a:gd name="T12" fmla="*/ 21 w 105"/>
                <a:gd name="T13" fmla="*/ 1 h 84"/>
                <a:gd name="T14" fmla="*/ 13 w 105"/>
                <a:gd name="T15" fmla="*/ 3 h 84"/>
                <a:gd name="T16" fmla="*/ 17 w 105"/>
                <a:gd name="T17" fmla="*/ 9 h 84"/>
                <a:gd name="T18" fmla="*/ 13 w 105"/>
                <a:gd name="T19" fmla="*/ 12 h 84"/>
                <a:gd name="T20" fmla="*/ 10 w 105"/>
                <a:gd name="T21" fmla="*/ 12 h 84"/>
                <a:gd name="T22" fmla="*/ 9 w 105"/>
                <a:gd name="T23" fmla="*/ 14 h 84"/>
                <a:gd name="T24" fmla="*/ 2 w 105"/>
                <a:gd name="T25" fmla="*/ 14 h 84"/>
                <a:gd name="T26" fmla="*/ 1 w 105"/>
                <a:gd name="T27" fmla="*/ 19 h 84"/>
                <a:gd name="T28" fmla="*/ 3 w 105"/>
                <a:gd name="T29" fmla="*/ 22 h 84"/>
                <a:gd name="T30" fmla="*/ 8 w 105"/>
                <a:gd name="T31" fmla="*/ 31 h 84"/>
                <a:gd name="T32" fmla="*/ 12 w 105"/>
                <a:gd name="T33" fmla="*/ 38 h 84"/>
                <a:gd name="T34" fmla="*/ 15 w 105"/>
                <a:gd name="T35" fmla="*/ 42 h 84"/>
                <a:gd name="T36" fmla="*/ 20 w 105"/>
                <a:gd name="T37" fmla="*/ 46 h 84"/>
                <a:gd name="T38" fmla="*/ 22 w 105"/>
                <a:gd name="T39" fmla="*/ 53 h 84"/>
                <a:gd name="T40" fmla="*/ 23 w 105"/>
                <a:gd name="T41" fmla="*/ 59 h 84"/>
                <a:gd name="T42" fmla="*/ 31 w 105"/>
                <a:gd name="T43" fmla="*/ 67 h 84"/>
                <a:gd name="T44" fmla="*/ 36 w 105"/>
                <a:gd name="T45" fmla="*/ 76 h 84"/>
                <a:gd name="T46" fmla="*/ 40 w 105"/>
                <a:gd name="T47" fmla="*/ 81 h 84"/>
                <a:gd name="T48" fmla="*/ 41 w 105"/>
                <a:gd name="T49" fmla="*/ 84 h 84"/>
                <a:gd name="T50" fmla="*/ 43 w 105"/>
                <a:gd name="T51" fmla="*/ 81 h 84"/>
                <a:gd name="T52" fmla="*/ 50 w 105"/>
                <a:gd name="T53" fmla="*/ 79 h 84"/>
                <a:gd name="T54" fmla="*/ 60 w 105"/>
                <a:gd name="T55" fmla="*/ 80 h 84"/>
                <a:gd name="T56" fmla="*/ 66 w 105"/>
                <a:gd name="T57" fmla="*/ 77 h 84"/>
                <a:gd name="T58" fmla="*/ 76 w 105"/>
                <a:gd name="T59" fmla="*/ 72 h 84"/>
                <a:gd name="T60" fmla="*/ 94 w 105"/>
                <a:gd name="T61" fmla="*/ 68 h 84"/>
                <a:gd name="T62" fmla="*/ 102 w 105"/>
                <a:gd name="T63" fmla="*/ 66 h 84"/>
                <a:gd name="T64" fmla="*/ 104 w 105"/>
                <a:gd name="T65" fmla="*/ 61 h 84"/>
                <a:gd name="T66" fmla="*/ 105 w 105"/>
                <a:gd name="T67" fmla="*/ 56 h 84"/>
                <a:gd name="T68" fmla="*/ 103 w 105"/>
                <a:gd name="T69" fmla="*/ 51 h 84"/>
                <a:gd name="T70" fmla="*/ 93 w 105"/>
                <a:gd name="T71" fmla="*/ 50 h 84"/>
                <a:gd name="T72" fmla="*/ 88 w 105"/>
                <a:gd name="T73" fmla="*/ 47 h 84"/>
                <a:gd name="T74" fmla="*/ 81 w 105"/>
                <a:gd name="T75" fmla="*/ 39 h 84"/>
                <a:gd name="T76" fmla="*/ 77 w 105"/>
                <a:gd name="T77" fmla="*/ 34 h 84"/>
                <a:gd name="T78" fmla="*/ 77 w 105"/>
                <a:gd name="T79" fmla="*/ 29 h 84"/>
                <a:gd name="T80" fmla="*/ 74 w 105"/>
                <a:gd name="T81" fmla="*/ 27 h 84"/>
                <a:gd name="T82" fmla="*/ 70 w 105"/>
                <a:gd name="T83" fmla="*/ 22 h 84"/>
                <a:gd name="T84" fmla="*/ 65 w 105"/>
                <a:gd name="T85" fmla="*/ 2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" h="84">
                  <a:moveTo>
                    <a:pt x="65" y="20"/>
                  </a:moveTo>
                  <a:cubicBezTo>
                    <a:pt x="64" y="17"/>
                    <a:pt x="64" y="17"/>
                    <a:pt x="61" y="17"/>
                  </a:cubicBezTo>
                  <a:cubicBezTo>
                    <a:pt x="58" y="17"/>
                    <a:pt x="55" y="17"/>
                    <a:pt x="52" y="17"/>
                  </a:cubicBezTo>
                  <a:cubicBezTo>
                    <a:pt x="50" y="17"/>
                    <a:pt x="49" y="15"/>
                    <a:pt x="48" y="15"/>
                  </a:cubicBezTo>
                  <a:cubicBezTo>
                    <a:pt x="45" y="12"/>
                    <a:pt x="42" y="10"/>
                    <a:pt x="40" y="8"/>
                  </a:cubicBezTo>
                  <a:cubicBezTo>
                    <a:pt x="36" y="5"/>
                    <a:pt x="32" y="2"/>
                    <a:pt x="27" y="1"/>
                  </a:cubicBezTo>
                  <a:cubicBezTo>
                    <a:pt x="25" y="0"/>
                    <a:pt x="24" y="0"/>
                    <a:pt x="21" y="1"/>
                  </a:cubicBezTo>
                  <a:cubicBezTo>
                    <a:pt x="19" y="1"/>
                    <a:pt x="16" y="2"/>
                    <a:pt x="13" y="3"/>
                  </a:cubicBezTo>
                  <a:cubicBezTo>
                    <a:pt x="14" y="5"/>
                    <a:pt x="17" y="7"/>
                    <a:pt x="17" y="9"/>
                  </a:cubicBezTo>
                  <a:cubicBezTo>
                    <a:pt x="17" y="11"/>
                    <a:pt x="14" y="12"/>
                    <a:pt x="13" y="12"/>
                  </a:cubicBezTo>
                  <a:cubicBezTo>
                    <a:pt x="12" y="13"/>
                    <a:pt x="11" y="12"/>
                    <a:pt x="10" y="12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7" y="17"/>
                    <a:pt x="3" y="15"/>
                    <a:pt x="2" y="14"/>
                  </a:cubicBezTo>
                  <a:cubicBezTo>
                    <a:pt x="1" y="16"/>
                    <a:pt x="1" y="17"/>
                    <a:pt x="1" y="19"/>
                  </a:cubicBezTo>
                  <a:cubicBezTo>
                    <a:pt x="0" y="22"/>
                    <a:pt x="1" y="21"/>
                    <a:pt x="3" y="22"/>
                  </a:cubicBezTo>
                  <a:cubicBezTo>
                    <a:pt x="5" y="24"/>
                    <a:pt x="7" y="28"/>
                    <a:pt x="8" y="31"/>
                  </a:cubicBezTo>
                  <a:cubicBezTo>
                    <a:pt x="10" y="33"/>
                    <a:pt x="11" y="35"/>
                    <a:pt x="12" y="38"/>
                  </a:cubicBezTo>
                  <a:cubicBezTo>
                    <a:pt x="13" y="40"/>
                    <a:pt x="14" y="41"/>
                    <a:pt x="15" y="42"/>
                  </a:cubicBezTo>
                  <a:cubicBezTo>
                    <a:pt x="17" y="44"/>
                    <a:pt x="19" y="44"/>
                    <a:pt x="20" y="46"/>
                  </a:cubicBezTo>
                  <a:cubicBezTo>
                    <a:pt x="21" y="48"/>
                    <a:pt x="22" y="50"/>
                    <a:pt x="22" y="53"/>
                  </a:cubicBezTo>
                  <a:cubicBezTo>
                    <a:pt x="23" y="55"/>
                    <a:pt x="22" y="57"/>
                    <a:pt x="23" y="59"/>
                  </a:cubicBezTo>
                  <a:cubicBezTo>
                    <a:pt x="25" y="63"/>
                    <a:pt x="29" y="64"/>
                    <a:pt x="31" y="67"/>
                  </a:cubicBezTo>
                  <a:cubicBezTo>
                    <a:pt x="33" y="70"/>
                    <a:pt x="34" y="74"/>
                    <a:pt x="36" y="76"/>
                  </a:cubicBezTo>
                  <a:cubicBezTo>
                    <a:pt x="37" y="78"/>
                    <a:pt x="39" y="80"/>
                    <a:pt x="40" y="81"/>
                  </a:cubicBezTo>
                  <a:cubicBezTo>
                    <a:pt x="40" y="82"/>
                    <a:pt x="40" y="84"/>
                    <a:pt x="41" y="84"/>
                  </a:cubicBezTo>
                  <a:cubicBezTo>
                    <a:pt x="43" y="84"/>
                    <a:pt x="42" y="82"/>
                    <a:pt x="43" y="81"/>
                  </a:cubicBezTo>
                  <a:cubicBezTo>
                    <a:pt x="43" y="78"/>
                    <a:pt x="48" y="79"/>
                    <a:pt x="50" y="79"/>
                  </a:cubicBezTo>
                  <a:cubicBezTo>
                    <a:pt x="53" y="79"/>
                    <a:pt x="58" y="78"/>
                    <a:pt x="60" y="80"/>
                  </a:cubicBezTo>
                  <a:cubicBezTo>
                    <a:pt x="63" y="81"/>
                    <a:pt x="64" y="79"/>
                    <a:pt x="66" y="77"/>
                  </a:cubicBezTo>
                  <a:cubicBezTo>
                    <a:pt x="69" y="73"/>
                    <a:pt x="72" y="73"/>
                    <a:pt x="76" y="72"/>
                  </a:cubicBezTo>
                  <a:cubicBezTo>
                    <a:pt x="82" y="72"/>
                    <a:pt x="88" y="70"/>
                    <a:pt x="94" y="68"/>
                  </a:cubicBezTo>
                  <a:cubicBezTo>
                    <a:pt x="96" y="67"/>
                    <a:pt x="99" y="66"/>
                    <a:pt x="102" y="66"/>
                  </a:cubicBezTo>
                  <a:cubicBezTo>
                    <a:pt x="103" y="65"/>
                    <a:pt x="103" y="63"/>
                    <a:pt x="104" y="61"/>
                  </a:cubicBezTo>
                  <a:cubicBezTo>
                    <a:pt x="104" y="60"/>
                    <a:pt x="105" y="58"/>
                    <a:pt x="105" y="56"/>
                  </a:cubicBezTo>
                  <a:cubicBezTo>
                    <a:pt x="105" y="55"/>
                    <a:pt x="104" y="52"/>
                    <a:pt x="103" y="51"/>
                  </a:cubicBezTo>
                  <a:cubicBezTo>
                    <a:pt x="100" y="51"/>
                    <a:pt x="96" y="51"/>
                    <a:pt x="93" y="50"/>
                  </a:cubicBezTo>
                  <a:cubicBezTo>
                    <a:pt x="90" y="50"/>
                    <a:pt x="90" y="49"/>
                    <a:pt x="88" y="47"/>
                  </a:cubicBezTo>
                  <a:cubicBezTo>
                    <a:pt x="86" y="43"/>
                    <a:pt x="83" y="42"/>
                    <a:pt x="81" y="39"/>
                  </a:cubicBezTo>
                  <a:cubicBezTo>
                    <a:pt x="80" y="39"/>
                    <a:pt x="78" y="35"/>
                    <a:pt x="77" y="34"/>
                  </a:cubicBezTo>
                  <a:cubicBezTo>
                    <a:pt x="76" y="32"/>
                    <a:pt x="81" y="31"/>
                    <a:pt x="77" y="29"/>
                  </a:cubicBezTo>
                  <a:cubicBezTo>
                    <a:pt x="76" y="29"/>
                    <a:pt x="75" y="27"/>
                    <a:pt x="74" y="27"/>
                  </a:cubicBezTo>
                  <a:cubicBezTo>
                    <a:pt x="72" y="27"/>
                    <a:pt x="71" y="24"/>
                    <a:pt x="70" y="22"/>
                  </a:cubicBezTo>
                  <a:cubicBezTo>
                    <a:pt x="69" y="19"/>
                    <a:pt x="69" y="20"/>
                    <a:pt x="65" y="2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6" name="Freeform 685">
              <a:extLst>
                <a:ext uri="{FF2B5EF4-FFF2-40B4-BE49-F238E27FC236}">
                  <a16:creationId xmlns:a16="http://schemas.microsoft.com/office/drawing/2014/main" id="{94CAE411-AAE7-4657-8A89-0D574DC87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9722" y="3653112"/>
              <a:ext cx="107944" cy="115052"/>
            </a:xfrm>
            <a:custGeom>
              <a:avLst/>
              <a:gdLst>
                <a:gd name="T0" fmla="*/ 5 w 21"/>
                <a:gd name="T1" fmla="*/ 22 h 22"/>
                <a:gd name="T2" fmla="*/ 8 w 21"/>
                <a:gd name="T3" fmla="*/ 19 h 22"/>
                <a:gd name="T4" fmla="*/ 12 w 21"/>
                <a:gd name="T5" fmla="*/ 18 h 22"/>
                <a:gd name="T6" fmla="*/ 15 w 21"/>
                <a:gd name="T7" fmla="*/ 15 h 22"/>
                <a:gd name="T8" fmla="*/ 11 w 21"/>
                <a:gd name="T9" fmla="*/ 9 h 22"/>
                <a:gd name="T10" fmla="*/ 21 w 21"/>
                <a:gd name="T11" fmla="*/ 6 h 22"/>
                <a:gd name="T12" fmla="*/ 19 w 21"/>
                <a:gd name="T13" fmla="*/ 0 h 22"/>
                <a:gd name="T14" fmla="*/ 9 w 21"/>
                <a:gd name="T15" fmla="*/ 5 h 22"/>
                <a:gd name="T16" fmla="*/ 4 w 21"/>
                <a:gd name="T17" fmla="*/ 1 h 22"/>
                <a:gd name="T18" fmla="*/ 3 w 21"/>
                <a:gd name="T19" fmla="*/ 11 h 22"/>
                <a:gd name="T20" fmla="*/ 0 w 21"/>
                <a:gd name="T21" fmla="*/ 18 h 22"/>
                <a:gd name="T22" fmla="*/ 1 w 21"/>
                <a:gd name="T23" fmla="*/ 21 h 22"/>
                <a:gd name="T24" fmla="*/ 5 w 21"/>
                <a:gd name="T2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2">
                  <a:moveTo>
                    <a:pt x="5" y="22"/>
                  </a:moveTo>
                  <a:cubicBezTo>
                    <a:pt x="7" y="22"/>
                    <a:pt x="7" y="19"/>
                    <a:pt x="8" y="19"/>
                  </a:cubicBezTo>
                  <a:cubicBezTo>
                    <a:pt x="9" y="17"/>
                    <a:pt x="11" y="18"/>
                    <a:pt x="12" y="18"/>
                  </a:cubicBezTo>
                  <a:cubicBezTo>
                    <a:pt x="13" y="17"/>
                    <a:pt x="16" y="16"/>
                    <a:pt x="15" y="15"/>
                  </a:cubicBezTo>
                  <a:cubicBezTo>
                    <a:pt x="14" y="13"/>
                    <a:pt x="13" y="11"/>
                    <a:pt x="11" y="9"/>
                  </a:cubicBezTo>
                  <a:cubicBezTo>
                    <a:pt x="15" y="8"/>
                    <a:pt x="18" y="7"/>
                    <a:pt x="21" y="6"/>
                  </a:cubicBezTo>
                  <a:cubicBezTo>
                    <a:pt x="21" y="4"/>
                    <a:pt x="20" y="2"/>
                    <a:pt x="19" y="0"/>
                  </a:cubicBezTo>
                  <a:cubicBezTo>
                    <a:pt x="16" y="1"/>
                    <a:pt x="12" y="5"/>
                    <a:pt x="9" y="5"/>
                  </a:cubicBezTo>
                  <a:cubicBezTo>
                    <a:pt x="7" y="5"/>
                    <a:pt x="4" y="3"/>
                    <a:pt x="4" y="1"/>
                  </a:cubicBezTo>
                  <a:cubicBezTo>
                    <a:pt x="3" y="5"/>
                    <a:pt x="3" y="8"/>
                    <a:pt x="3" y="11"/>
                  </a:cubicBezTo>
                  <a:cubicBezTo>
                    <a:pt x="2" y="13"/>
                    <a:pt x="0" y="16"/>
                    <a:pt x="0" y="18"/>
                  </a:cubicBezTo>
                  <a:cubicBezTo>
                    <a:pt x="0" y="20"/>
                    <a:pt x="0" y="20"/>
                    <a:pt x="1" y="21"/>
                  </a:cubicBezTo>
                  <a:cubicBezTo>
                    <a:pt x="3" y="21"/>
                    <a:pt x="4" y="22"/>
                    <a:pt x="5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7" name="Freeform 686">
              <a:extLst>
                <a:ext uri="{FF2B5EF4-FFF2-40B4-BE49-F238E27FC236}">
                  <a16:creationId xmlns:a16="http://schemas.microsoft.com/office/drawing/2014/main" id="{6284D143-E903-466C-B4EC-0571AD884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5031" y="3612403"/>
              <a:ext cx="40701" cy="46022"/>
            </a:xfrm>
            <a:custGeom>
              <a:avLst/>
              <a:gdLst>
                <a:gd name="T0" fmla="*/ 7 w 8"/>
                <a:gd name="T1" fmla="*/ 2 h 9"/>
                <a:gd name="T2" fmla="*/ 4 w 8"/>
                <a:gd name="T3" fmla="*/ 0 h 9"/>
                <a:gd name="T4" fmla="*/ 2 w 8"/>
                <a:gd name="T5" fmla="*/ 2 h 9"/>
                <a:gd name="T6" fmla="*/ 0 w 8"/>
                <a:gd name="T7" fmla="*/ 8 h 9"/>
                <a:gd name="T8" fmla="*/ 4 w 8"/>
                <a:gd name="T9" fmla="*/ 8 h 9"/>
                <a:gd name="T10" fmla="*/ 7 w 8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7" y="2"/>
                  </a:moveTo>
                  <a:cubicBezTo>
                    <a:pt x="7" y="1"/>
                    <a:pt x="5" y="0"/>
                    <a:pt x="4" y="0"/>
                  </a:cubicBezTo>
                  <a:cubicBezTo>
                    <a:pt x="3" y="1"/>
                    <a:pt x="3" y="1"/>
                    <a:pt x="2" y="2"/>
                  </a:cubicBezTo>
                  <a:cubicBezTo>
                    <a:pt x="2" y="4"/>
                    <a:pt x="1" y="6"/>
                    <a:pt x="0" y="8"/>
                  </a:cubicBezTo>
                  <a:cubicBezTo>
                    <a:pt x="2" y="8"/>
                    <a:pt x="2" y="9"/>
                    <a:pt x="4" y="8"/>
                  </a:cubicBezTo>
                  <a:cubicBezTo>
                    <a:pt x="5" y="7"/>
                    <a:pt x="8" y="4"/>
                    <a:pt x="7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8" name="Freeform 687">
              <a:extLst>
                <a:ext uri="{FF2B5EF4-FFF2-40B4-BE49-F238E27FC236}">
                  <a16:creationId xmlns:a16="http://schemas.microsoft.com/office/drawing/2014/main" id="{A142E319-74B9-49CD-848A-F0C488323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9722" y="3674354"/>
              <a:ext cx="15927" cy="37170"/>
            </a:xfrm>
            <a:custGeom>
              <a:avLst/>
              <a:gdLst>
                <a:gd name="T0" fmla="*/ 0 w 3"/>
                <a:gd name="T1" fmla="*/ 3 h 7"/>
                <a:gd name="T2" fmla="*/ 3 w 3"/>
                <a:gd name="T3" fmla="*/ 7 h 7"/>
                <a:gd name="T4" fmla="*/ 3 w 3"/>
                <a:gd name="T5" fmla="*/ 1 h 7"/>
                <a:gd name="T6" fmla="*/ 2 w 3"/>
                <a:gd name="T7" fmla="*/ 0 h 7"/>
                <a:gd name="T8" fmla="*/ 0 w 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3"/>
                  </a:moveTo>
                  <a:cubicBezTo>
                    <a:pt x="0" y="5"/>
                    <a:pt x="1" y="6"/>
                    <a:pt x="3" y="7"/>
                  </a:cubicBezTo>
                  <a:cubicBezTo>
                    <a:pt x="3" y="5"/>
                    <a:pt x="3" y="3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0" y="0"/>
                    <a:pt x="0" y="2"/>
                    <a:pt x="0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89" name="Freeform 688">
              <a:extLst>
                <a:ext uri="{FF2B5EF4-FFF2-40B4-BE49-F238E27FC236}">
                  <a16:creationId xmlns:a16="http://schemas.microsoft.com/office/drawing/2014/main" id="{100EA698-F399-4634-826F-A7B974192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8488" y="3653112"/>
              <a:ext cx="42469" cy="136293"/>
            </a:xfrm>
            <a:custGeom>
              <a:avLst/>
              <a:gdLst>
                <a:gd name="T0" fmla="*/ 4 w 8"/>
                <a:gd name="T1" fmla="*/ 17 h 26"/>
                <a:gd name="T2" fmla="*/ 6 w 8"/>
                <a:gd name="T3" fmla="*/ 13 h 26"/>
                <a:gd name="T4" fmla="*/ 5 w 8"/>
                <a:gd name="T5" fmla="*/ 10 h 26"/>
                <a:gd name="T6" fmla="*/ 7 w 8"/>
                <a:gd name="T7" fmla="*/ 4 h 26"/>
                <a:gd name="T8" fmla="*/ 6 w 8"/>
                <a:gd name="T9" fmla="*/ 0 h 26"/>
                <a:gd name="T10" fmla="*/ 2 w 8"/>
                <a:gd name="T11" fmla="*/ 7 h 26"/>
                <a:gd name="T12" fmla="*/ 0 w 8"/>
                <a:gd name="T13" fmla="*/ 11 h 26"/>
                <a:gd name="T14" fmla="*/ 1 w 8"/>
                <a:gd name="T15" fmla="*/ 16 h 26"/>
                <a:gd name="T16" fmla="*/ 2 w 8"/>
                <a:gd name="T17" fmla="*/ 26 h 26"/>
                <a:gd name="T18" fmla="*/ 2 w 8"/>
                <a:gd name="T19" fmla="*/ 25 h 26"/>
                <a:gd name="T20" fmla="*/ 4 w 8"/>
                <a:gd name="T21" fmla="*/ 17 h 26"/>
                <a:gd name="T22" fmla="*/ 4 w 8"/>
                <a:gd name="T2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26">
                  <a:moveTo>
                    <a:pt x="4" y="17"/>
                  </a:moveTo>
                  <a:cubicBezTo>
                    <a:pt x="4" y="16"/>
                    <a:pt x="5" y="15"/>
                    <a:pt x="6" y="13"/>
                  </a:cubicBezTo>
                  <a:cubicBezTo>
                    <a:pt x="7" y="11"/>
                    <a:pt x="6" y="12"/>
                    <a:pt x="5" y="10"/>
                  </a:cubicBezTo>
                  <a:cubicBezTo>
                    <a:pt x="3" y="8"/>
                    <a:pt x="4" y="3"/>
                    <a:pt x="7" y="4"/>
                  </a:cubicBezTo>
                  <a:cubicBezTo>
                    <a:pt x="8" y="1"/>
                    <a:pt x="8" y="1"/>
                    <a:pt x="6" y="0"/>
                  </a:cubicBezTo>
                  <a:cubicBezTo>
                    <a:pt x="4" y="0"/>
                    <a:pt x="3" y="5"/>
                    <a:pt x="2" y="7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1" y="14"/>
                    <a:pt x="1" y="16"/>
                  </a:cubicBezTo>
                  <a:cubicBezTo>
                    <a:pt x="1" y="19"/>
                    <a:pt x="2" y="22"/>
                    <a:pt x="2" y="26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3"/>
                    <a:pt x="3" y="20"/>
                    <a:pt x="4" y="17"/>
                  </a:cubicBezTo>
                  <a:cubicBezTo>
                    <a:pt x="4" y="16"/>
                    <a:pt x="4" y="18"/>
                    <a:pt x="4" y="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0" name="Freeform 689">
              <a:extLst>
                <a:ext uri="{FF2B5EF4-FFF2-40B4-BE49-F238E27FC236}">
                  <a16:creationId xmlns:a16="http://schemas.microsoft.com/office/drawing/2014/main" id="{69E240BE-6678-431F-9EBF-CB43763B5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492" y="3856666"/>
              <a:ext cx="26543" cy="40711"/>
            </a:xfrm>
            <a:custGeom>
              <a:avLst/>
              <a:gdLst>
                <a:gd name="T0" fmla="*/ 3 w 5"/>
                <a:gd name="T1" fmla="*/ 8 h 8"/>
                <a:gd name="T2" fmla="*/ 2 w 5"/>
                <a:gd name="T3" fmla="*/ 0 h 8"/>
                <a:gd name="T4" fmla="*/ 0 w 5"/>
                <a:gd name="T5" fmla="*/ 4 h 8"/>
                <a:gd name="T6" fmla="*/ 3 w 5"/>
                <a:gd name="T7" fmla="*/ 8 h 8"/>
                <a:gd name="T8" fmla="*/ 3 w 5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cubicBezTo>
                    <a:pt x="3" y="7"/>
                    <a:pt x="5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6"/>
                    <a:pt x="1" y="7"/>
                    <a:pt x="3" y="8"/>
                  </a:cubicBezTo>
                  <a:cubicBezTo>
                    <a:pt x="3" y="8"/>
                    <a:pt x="2" y="8"/>
                    <a:pt x="3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1" name="Freeform 690">
              <a:extLst>
                <a:ext uri="{FF2B5EF4-FFF2-40B4-BE49-F238E27FC236}">
                  <a16:creationId xmlns:a16="http://schemas.microsoft.com/office/drawing/2014/main" id="{AEF499B2-89C6-45EB-B276-DC8B1940A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6145" y="4049600"/>
              <a:ext cx="276052" cy="175234"/>
            </a:xfrm>
            <a:custGeom>
              <a:avLst/>
              <a:gdLst>
                <a:gd name="T0" fmla="*/ 47 w 53"/>
                <a:gd name="T1" fmla="*/ 0 h 34"/>
                <a:gd name="T2" fmla="*/ 38 w 53"/>
                <a:gd name="T3" fmla="*/ 2 h 34"/>
                <a:gd name="T4" fmla="*/ 28 w 53"/>
                <a:gd name="T5" fmla="*/ 4 h 34"/>
                <a:gd name="T6" fmla="*/ 23 w 53"/>
                <a:gd name="T7" fmla="*/ 10 h 34"/>
                <a:gd name="T8" fmla="*/ 17 w 53"/>
                <a:gd name="T9" fmla="*/ 9 h 34"/>
                <a:gd name="T10" fmla="*/ 9 w 53"/>
                <a:gd name="T11" fmla="*/ 9 h 34"/>
                <a:gd name="T12" fmla="*/ 3 w 53"/>
                <a:gd name="T13" fmla="*/ 12 h 34"/>
                <a:gd name="T14" fmla="*/ 1 w 53"/>
                <a:gd name="T15" fmla="*/ 15 h 34"/>
                <a:gd name="T16" fmla="*/ 1 w 53"/>
                <a:gd name="T17" fmla="*/ 21 h 34"/>
                <a:gd name="T18" fmla="*/ 3 w 53"/>
                <a:gd name="T19" fmla="*/ 28 h 34"/>
                <a:gd name="T20" fmla="*/ 4 w 53"/>
                <a:gd name="T21" fmla="*/ 32 h 34"/>
                <a:gd name="T22" fmla="*/ 12 w 53"/>
                <a:gd name="T23" fmla="*/ 32 h 34"/>
                <a:gd name="T24" fmla="*/ 16 w 53"/>
                <a:gd name="T25" fmla="*/ 29 h 34"/>
                <a:gd name="T26" fmla="*/ 21 w 53"/>
                <a:gd name="T27" fmla="*/ 29 h 34"/>
                <a:gd name="T28" fmla="*/ 24 w 53"/>
                <a:gd name="T29" fmla="*/ 26 h 34"/>
                <a:gd name="T30" fmla="*/ 32 w 53"/>
                <a:gd name="T31" fmla="*/ 24 h 34"/>
                <a:gd name="T32" fmla="*/ 41 w 53"/>
                <a:gd name="T33" fmla="*/ 21 h 34"/>
                <a:gd name="T34" fmla="*/ 47 w 53"/>
                <a:gd name="T35" fmla="*/ 17 h 34"/>
                <a:gd name="T36" fmla="*/ 52 w 53"/>
                <a:gd name="T37" fmla="*/ 12 h 34"/>
                <a:gd name="T38" fmla="*/ 47 w 53"/>
                <a:gd name="T3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34">
                  <a:moveTo>
                    <a:pt x="47" y="0"/>
                  </a:moveTo>
                  <a:cubicBezTo>
                    <a:pt x="44" y="1"/>
                    <a:pt x="41" y="2"/>
                    <a:pt x="38" y="2"/>
                  </a:cubicBezTo>
                  <a:cubicBezTo>
                    <a:pt x="35" y="3"/>
                    <a:pt x="31" y="2"/>
                    <a:pt x="28" y="4"/>
                  </a:cubicBezTo>
                  <a:cubicBezTo>
                    <a:pt x="26" y="6"/>
                    <a:pt x="25" y="8"/>
                    <a:pt x="23" y="10"/>
                  </a:cubicBezTo>
                  <a:cubicBezTo>
                    <a:pt x="22" y="11"/>
                    <a:pt x="19" y="9"/>
                    <a:pt x="17" y="9"/>
                  </a:cubicBezTo>
                  <a:cubicBezTo>
                    <a:pt x="14" y="9"/>
                    <a:pt x="12" y="9"/>
                    <a:pt x="9" y="9"/>
                  </a:cubicBezTo>
                  <a:cubicBezTo>
                    <a:pt x="6" y="9"/>
                    <a:pt x="3" y="8"/>
                    <a:pt x="3" y="12"/>
                  </a:cubicBezTo>
                  <a:cubicBezTo>
                    <a:pt x="2" y="14"/>
                    <a:pt x="1" y="13"/>
                    <a:pt x="1" y="15"/>
                  </a:cubicBezTo>
                  <a:cubicBezTo>
                    <a:pt x="0" y="17"/>
                    <a:pt x="0" y="19"/>
                    <a:pt x="1" y="21"/>
                  </a:cubicBezTo>
                  <a:cubicBezTo>
                    <a:pt x="1" y="23"/>
                    <a:pt x="2" y="26"/>
                    <a:pt x="3" y="28"/>
                  </a:cubicBezTo>
                  <a:cubicBezTo>
                    <a:pt x="3" y="29"/>
                    <a:pt x="3" y="31"/>
                    <a:pt x="4" y="32"/>
                  </a:cubicBezTo>
                  <a:cubicBezTo>
                    <a:pt x="5" y="34"/>
                    <a:pt x="10" y="33"/>
                    <a:pt x="12" y="32"/>
                  </a:cubicBezTo>
                  <a:cubicBezTo>
                    <a:pt x="13" y="31"/>
                    <a:pt x="14" y="30"/>
                    <a:pt x="16" y="29"/>
                  </a:cubicBezTo>
                  <a:cubicBezTo>
                    <a:pt x="17" y="29"/>
                    <a:pt x="19" y="29"/>
                    <a:pt x="21" y="29"/>
                  </a:cubicBezTo>
                  <a:cubicBezTo>
                    <a:pt x="22" y="28"/>
                    <a:pt x="23" y="27"/>
                    <a:pt x="24" y="26"/>
                  </a:cubicBezTo>
                  <a:cubicBezTo>
                    <a:pt x="27" y="25"/>
                    <a:pt x="29" y="25"/>
                    <a:pt x="32" y="24"/>
                  </a:cubicBezTo>
                  <a:cubicBezTo>
                    <a:pt x="35" y="23"/>
                    <a:pt x="38" y="22"/>
                    <a:pt x="41" y="21"/>
                  </a:cubicBezTo>
                  <a:cubicBezTo>
                    <a:pt x="43" y="20"/>
                    <a:pt x="47" y="19"/>
                    <a:pt x="47" y="17"/>
                  </a:cubicBezTo>
                  <a:cubicBezTo>
                    <a:pt x="48" y="14"/>
                    <a:pt x="53" y="14"/>
                    <a:pt x="52" y="12"/>
                  </a:cubicBezTo>
                  <a:cubicBezTo>
                    <a:pt x="50" y="8"/>
                    <a:pt x="49" y="4"/>
                    <a:pt x="4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2" name="Freeform 691">
              <a:extLst>
                <a:ext uri="{FF2B5EF4-FFF2-40B4-BE49-F238E27FC236}">
                  <a16:creationId xmlns:a16="http://schemas.microsoft.com/office/drawing/2014/main" id="{F2B1DC6D-744F-4A34-AA78-27CF19027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0344" y="3856666"/>
              <a:ext cx="212348" cy="254884"/>
            </a:xfrm>
            <a:custGeom>
              <a:avLst/>
              <a:gdLst>
                <a:gd name="T0" fmla="*/ 39 w 41"/>
                <a:gd name="T1" fmla="*/ 19 h 49"/>
                <a:gd name="T2" fmla="*/ 34 w 41"/>
                <a:gd name="T3" fmla="*/ 14 h 49"/>
                <a:gd name="T4" fmla="*/ 28 w 41"/>
                <a:gd name="T5" fmla="*/ 12 h 49"/>
                <a:gd name="T6" fmla="*/ 22 w 41"/>
                <a:gd name="T7" fmla="*/ 6 h 49"/>
                <a:gd name="T8" fmla="*/ 21 w 41"/>
                <a:gd name="T9" fmla="*/ 3 h 49"/>
                <a:gd name="T10" fmla="*/ 22 w 41"/>
                <a:gd name="T11" fmla="*/ 0 h 49"/>
                <a:gd name="T12" fmla="*/ 17 w 41"/>
                <a:gd name="T13" fmla="*/ 5 h 49"/>
                <a:gd name="T14" fmla="*/ 10 w 41"/>
                <a:gd name="T15" fmla="*/ 10 h 49"/>
                <a:gd name="T16" fmla="*/ 5 w 41"/>
                <a:gd name="T17" fmla="*/ 10 h 49"/>
                <a:gd name="T18" fmla="*/ 0 w 41"/>
                <a:gd name="T19" fmla="*/ 11 h 49"/>
                <a:gd name="T20" fmla="*/ 5 w 41"/>
                <a:gd name="T21" fmla="*/ 17 h 49"/>
                <a:gd name="T22" fmla="*/ 16 w 41"/>
                <a:gd name="T23" fmla="*/ 19 h 49"/>
                <a:gd name="T24" fmla="*/ 16 w 41"/>
                <a:gd name="T25" fmla="*/ 32 h 49"/>
                <a:gd name="T26" fmla="*/ 11 w 41"/>
                <a:gd name="T27" fmla="*/ 34 h 49"/>
                <a:gd name="T28" fmla="*/ 0 w 41"/>
                <a:gd name="T29" fmla="*/ 37 h 49"/>
                <a:gd name="T30" fmla="*/ 5 w 41"/>
                <a:gd name="T31" fmla="*/ 49 h 49"/>
                <a:gd name="T32" fmla="*/ 14 w 41"/>
                <a:gd name="T33" fmla="*/ 48 h 49"/>
                <a:gd name="T34" fmla="*/ 17 w 41"/>
                <a:gd name="T35" fmla="*/ 44 h 49"/>
                <a:gd name="T36" fmla="*/ 23 w 41"/>
                <a:gd name="T37" fmla="*/ 42 h 49"/>
                <a:gd name="T38" fmla="*/ 28 w 41"/>
                <a:gd name="T39" fmla="*/ 38 h 49"/>
                <a:gd name="T40" fmla="*/ 29 w 41"/>
                <a:gd name="T41" fmla="*/ 32 h 49"/>
                <a:gd name="T42" fmla="*/ 32 w 41"/>
                <a:gd name="T43" fmla="*/ 30 h 49"/>
                <a:gd name="T44" fmla="*/ 37 w 41"/>
                <a:gd name="T45" fmla="*/ 24 h 49"/>
                <a:gd name="T46" fmla="*/ 39 w 41"/>
                <a:gd name="T47" fmla="*/ 19 h 49"/>
                <a:gd name="T48" fmla="*/ 39 w 41"/>
                <a:gd name="T49" fmla="*/ 1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49">
                  <a:moveTo>
                    <a:pt x="39" y="19"/>
                  </a:moveTo>
                  <a:cubicBezTo>
                    <a:pt x="36" y="19"/>
                    <a:pt x="35" y="16"/>
                    <a:pt x="34" y="14"/>
                  </a:cubicBezTo>
                  <a:cubicBezTo>
                    <a:pt x="33" y="13"/>
                    <a:pt x="29" y="13"/>
                    <a:pt x="28" y="12"/>
                  </a:cubicBezTo>
                  <a:cubicBezTo>
                    <a:pt x="25" y="11"/>
                    <a:pt x="24" y="9"/>
                    <a:pt x="22" y="6"/>
                  </a:cubicBezTo>
                  <a:cubicBezTo>
                    <a:pt x="22" y="5"/>
                    <a:pt x="21" y="4"/>
                    <a:pt x="21" y="3"/>
                  </a:cubicBezTo>
                  <a:cubicBezTo>
                    <a:pt x="21" y="3"/>
                    <a:pt x="22" y="0"/>
                    <a:pt x="22" y="0"/>
                  </a:cubicBezTo>
                  <a:cubicBezTo>
                    <a:pt x="21" y="0"/>
                    <a:pt x="18" y="4"/>
                    <a:pt x="17" y="5"/>
                  </a:cubicBezTo>
                  <a:cubicBezTo>
                    <a:pt x="15" y="7"/>
                    <a:pt x="13" y="10"/>
                    <a:pt x="10" y="10"/>
                  </a:cubicBezTo>
                  <a:cubicBezTo>
                    <a:pt x="8" y="11"/>
                    <a:pt x="7" y="10"/>
                    <a:pt x="5" y="10"/>
                  </a:cubicBezTo>
                  <a:cubicBezTo>
                    <a:pt x="3" y="11"/>
                    <a:pt x="1" y="13"/>
                    <a:pt x="0" y="11"/>
                  </a:cubicBezTo>
                  <a:cubicBezTo>
                    <a:pt x="1" y="14"/>
                    <a:pt x="2" y="17"/>
                    <a:pt x="5" y="17"/>
                  </a:cubicBezTo>
                  <a:cubicBezTo>
                    <a:pt x="7" y="17"/>
                    <a:pt x="15" y="17"/>
                    <a:pt x="16" y="19"/>
                  </a:cubicBezTo>
                  <a:cubicBezTo>
                    <a:pt x="19" y="23"/>
                    <a:pt x="17" y="27"/>
                    <a:pt x="16" y="32"/>
                  </a:cubicBezTo>
                  <a:cubicBezTo>
                    <a:pt x="15" y="33"/>
                    <a:pt x="11" y="34"/>
                    <a:pt x="11" y="34"/>
                  </a:cubicBezTo>
                  <a:cubicBezTo>
                    <a:pt x="7" y="35"/>
                    <a:pt x="3" y="36"/>
                    <a:pt x="0" y="37"/>
                  </a:cubicBezTo>
                  <a:cubicBezTo>
                    <a:pt x="2" y="41"/>
                    <a:pt x="4" y="45"/>
                    <a:pt x="5" y="49"/>
                  </a:cubicBezTo>
                  <a:cubicBezTo>
                    <a:pt x="8" y="48"/>
                    <a:pt x="11" y="48"/>
                    <a:pt x="14" y="48"/>
                  </a:cubicBezTo>
                  <a:cubicBezTo>
                    <a:pt x="18" y="47"/>
                    <a:pt x="15" y="46"/>
                    <a:pt x="17" y="44"/>
                  </a:cubicBezTo>
                  <a:cubicBezTo>
                    <a:pt x="19" y="43"/>
                    <a:pt x="22" y="44"/>
                    <a:pt x="23" y="42"/>
                  </a:cubicBezTo>
                  <a:cubicBezTo>
                    <a:pt x="25" y="40"/>
                    <a:pt x="25" y="39"/>
                    <a:pt x="28" y="38"/>
                  </a:cubicBezTo>
                  <a:cubicBezTo>
                    <a:pt x="30" y="37"/>
                    <a:pt x="29" y="34"/>
                    <a:pt x="29" y="32"/>
                  </a:cubicBezTo>
                  <a:cubicBezTo>
                    <a:pt x="28" y="30"/>
                    <a:pt x="30" y="30"/>
                    <a:pt x="32" y="30"/>
                  </a:cubicBezTo>
                  <a:cubicBezTo>
                    <a:pt x="35" y="29"/>
                    <a:pt x="35" y="26"/>
                    <a:pt x="37" y="24"/>
                  </a:cubicBezTo>
                  <a:cubicBezTo>
                    <a:pt x="38" y="23"/>
                    <a:pt x="41" y="20"/>
                    <a:pt x="39" y="19"/>
                  </a:cubicBezTo>
                  <a:cubicBezTo>
                    <a:pt x="38" y="19"/>
                    <a:pt x="40" y="20"/>
                    <a:pt x="39" y="1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3" name="Freeform 692">
              <a:extLst>
                <a:ext uri="{FF2B5EF4-FFF2-40B4-BE49-F238E27FC236}">
                  <a16:creationId xmlns:a16="http://schemas.microsoft.com/office/drawing/2014/main" id="{A7B85E4B-AB12-4DA7-B309-F5C9D5A18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1583" y="3357519"/>
              <a:ext cx="284901" cy="123903"/>
            </a:xfrm>
            <a:custGeom>
              <a:avLst/>
              <a:gdLst>
                <a:gd name="T0" fmla="*/ 55 w 55"/>
                <a:gd name="T1" fmla="*/ 5 h 24"/>
                <a:gd name="T2" fmla="*/ 47 w 55"/>
                <a:gd name="T3" fmla="*/ 3 h 24"/>
                <a:gd name="T4" fmla="*/ 36 w 55"/>
                <a:gd name="T5" fmla="*/ 2 h 24"/>
                <a:gd name="T6" fmla="*/ 27 w 55"/>
                <a:gd name="T7" fmla="*/ 0 h 24"/>
                <a:gd name="T8" fmla="*/ 22 w 55"/>
                <a:gd name="T9" fmla="*/ 2 h 24"/>
                <a:gd name="T10" fmla="*/ 19 w 55"/>
                <a:gd name="T11" fmla="*/ 4 h 24"/>
                <a:gd name="T12" fmla="*/ 11 w 55"/>
                <a:gd name="T13" fmla="*/ 5 h 24"/>
                <a:gd name="T14" fmla="*/ 9 w 55"/>
                <a:gd name="T15" fmla="*/ 7 h 24"/>
                <a:gd name="T16" fmla="*/ 8 w 55"/>
                <a:gd name="T17" fmla="*/ 11 h 24"/>
                <a:gd name="T18" fmla="*/ 12 w 55"/>
                <a:gd name="T19" fmla="*/ 12 h 24"/>
                <a:gd name="T20" fmla="*/ 15 w 55"/>
                <a:gd name="T21" fmla="*/ 12 h 24"/>
                <a:gd name="T22" fmla="*/ 19 w 55"/>
                <a:gd name="T23" fmla="*/ 15 h 24"/>
                <a:gd name="T24" fmla="*/ 15 w 55"/>
                <a:gd name="T25" fmla="*/ 17 h 24"/>
                <a:gd name="T26" fmla="*/ 11 w 55"/>
                <a:gd name="T27" fmla="*/ 17 h 24"/>
                <a:gd name="T28" fmla="*/ 10 w 55"/>
                <a:gd name="T29" fmla="*/ 20 h 24"/>
                <a:gd name="T30" fmla="*/ 1 w 55"/>
                <a:gd name="T31" fmla="*/ 20 h 24"/>
                <a:gd name="T32" fmla="*/ 11 w 55"/>
                <a:gd name="T33" fmla="*/ 22 h 24"/>
                <a:gd name="T34" fmla="*/ 15 w 55"/>
                <a:gd name="T35" fmla="*/ 23 h 24"/>
                <a:gd name="T36" fmla="*/ 21 w 55"/>
                <a:gd name="T37" fmla="*/ 23 h 24"/>
                <a:gd name="T38" fmla="*/ 25 w 55"/>
                <a:gd name="T39" fmla="*/ 20 h 24"/>
                <a:gd name="T40" fmla="*/ 28 w 55"/>
                <a:gd name="T41" fmla="*/ 17 h 24"/>
                <a:gd name="T42" fmla="*/ 33 w 55"/>
                <a:gd name="T43" fmla="*/ 16 h 24"/>
                <a:gd name="T44" fmla="*/ 37 w 55"/>
                <a:gd name="T45" fmla="*/ 16 h 24"/>
                <a:gd name="T46" fmla="*/ 40 w 55"/>
                <a:gd name="T47" fmla="*/ 13 h 24"/>
                <a:gd name="T48" fmla="*/ 44 w 55"/>
                <a:gd name="T49" fmla="*/ 12 h 24"/>
                <a:gd name="T50" fmla="*/ 54 w 55"/>
                <a:gd name="T51" fmla="*/ 7 h 24"/>
                <a:gd name="T52" fmla="*/ 55 w 55"/>
                <a:gd name="T53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24">
                  <a:moveTo>
                    <a:pt x="55" y="5"/>
                  </a:moveTo>
                  <a:cubicBezTo>
                    <a:pt x="52" y="5"/>
                    <a:pt x="50" y="3"/>
                    <a:pt x="47" y="3"/>
                  </a:cubicBezTo>
                  <a:cubicBezTo>
                    <a:pt x="44" y="2"/>
                    <a:pt x="40" y="2"/>
                    <a:pt x="36" y="2"/>
                  </a:cubicBezTo>
                  <a:cubicBezTo>
                    <a:pt x="33" y="2"/>
                    <a:pt x="30" y="2"/>
                    <a:pt x="27" y="0"/>
                  </a:cubicBezTo>
                  <a:cubicBezTo>
                    <a:pt x="25" y="0"/>
                    <a:pt x="23" y="0"/>
                    <a:pt x="22" y="2"/>
                  </a:cubicBezTo>
                  <a:cubicBezTo>
                    <a:pt x="22" y="4"/>
                    <a:pt x="21" y="5"/>
                    <a:pt x="19" y="4"/>
                  </a:cubicBezTo>
                  <a:cubicBezTo>
                    <a:pt x="17" y="3"/>
                    <a:pt x="12" y="1"/>
                    <a:pt x="11" y="5"/>
                  </a:cubicBezTo>
                  <a:cubicBezTo>
                    <a:pt x="10" y="6"/>
                    <a:pt x="11" y="6"/>
                    <a:pt x="9" y="7"/>
                  </a:cubicBezTo>
                  <a:cubicBezTo>
                    <a:pt x="8" y="8"/>
                    <a:pt x="6" y="10"/>
                    <a:pt x="8" y="11"/>
                  </a:cubicBezTo>
                  <a:cubicBezTo>
                    <a:pt x="9" y="12"/>
                    <a:pt x="12" y="13"/>
                    <a:pt x="12" y="12"/>
                  </a:cubicBezTo>
                  <a:cubicBezTo>
                    <a:pt x="13" y="10"/>
                    <a:pt x="14" y="11"/>
                    <a:pt x="15" y="12"/>
                  </a:cubicBezTo>
                  <a:cubicBezTo>
                    <a:pt x="16" y="13"/>
                    <a:pt x="20" y="14"/>
                    <a:pt x="19" y="15"/>
                  </a:cubicBezTo>
                  <a:cubicBezTo>
                    <a:pt x="19" y="16"/>
                    <a:pt x="16" y="16"/>
                    <a:pt x="15" y="17"/>
                  </a:cubicBezTo>
                  <a:cubicBezTo>
                    <a:pt x="14" y="18"/>
                    <a:pt x="13" y="19"/>
                    <a:pt x="11" y="17"/>
                  </a:cubicBezTo>
                  <a:cubicBezTo>
                    <a:pt x="10" y="16"/>
                    <a:pt x="10" y="19"/>
                    <a:pt x="10" y="20"/>
                  </a:cubicBezTo>
                  <a:cubicBezTo>
                    <a:pt x="6" y="22"/>
                    <a:pt x="4" y="15"/>
                    <a:pt x="1" y="20"/>
                  </a:cubicBezTo>
                  <a:cubicBezTo>
                    <a:pt x="0" y="21"/>
                    <a:pt x="10" y="23"/>
                    <a:pt x="11" y="22"/>
                  </a:cubicBezTo>
                  <a:cubicBezTo>
                    <a:pt x="12" y="21"/>
                    <a:pt x="14" y="22"/>
                    <a:pt x="15" y="23"/>
                  </a:cubicBezTo>
                  <a:cubicBezTo>
                    <a:pt x="16" y="23"/>
                    <a:pt x="19" y="24"/>
                    <a:pt x="21" y="23"/>
                  </a:cubicBezTo>
                  <a:cubicBezTo>
                    <a:pt x="22" y="22"/>
                    <a:pt x="24" y="23"/>
                    <a:pt x="25" y="20"/>
                  </a:cubicBezTo>
                  <a:cubicBezTo>
                    <a:pt x="25" y="19"/>
                    <a:pt x="27" y="18"/>
                    <a:pt x="28" y="17"/>
                  </a:cubicBezTo>
                  <a:cubicBezTo>
                    <a:pt x="29" y="16"/>
                    <a:pt x="33" y="16"/>
                    <a:pt x="33" y="16"/>
                  </a:cubicBezTo>
                  <a:cubicBezTo>
                    <a:pt x="34" y="18"/>
                    <a:pt x="35" y="16"/>
                    <a:pt x="37" y="16"/>
                  </a:cubicBezTo>
                  <a:cubicBezTo>
                    <a:pt x="38" y="16"/>
                    <a:pt x="39" y="13"/>
                    <a:pt x="40" y="13"/>
                  </a:cubicBezTo>
                  <a:cubicBezTo>
                    <a:pt x="41" y="12"/>
                    <a:pt x="43" y="13"/>
                    <a:pt x="44" y="12"/>
                  </a:cubicBezTo>
                  <a:cubicBezTo>
                    <a:pt x="48" y="11"/>
                    <a:pt x="50" y="9"/>
                    <a:pt x="54" y="7"/>
                  </a:cubicBezTo>
                  <a:cubicBezTo>
                    <a:pt x="55" y="7"/>
                    <a:pt x="55" y="7"/>
                    <a:pt x="55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4" name="Freeform 693">
              <a:extLst>
                <a:ext uri="{FF2B5EF4-FFF2-40B4-BE49-F238E27FC236}">
                  <a16:creationId xmlns:a16="http://schemas.microsoft.com/office/drawing/2014/main" id="{6B23EE01-1CB2-421E-B464-3351E2D3E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4749" y="3279637"/>
              <a:ext cx="461858" cy="270814"/>
            </a:xfrm>
            <a:custGeom>
              <a:avLst/>
              <a:gdLst>
                <a:gd name="T0" fmla="*/ 78 w 89"/>
                <a:gd name="T1" fmla="*/ 32 h 52"/>
                <a:gd name="T2" fmla="*/ 81 w 89"/>
                <a:gd name="T3" fmla="*/ 33 h 52"/>
                <a:gd name="T4" fmla="*/ 84 w 89"/>
                <a:gd name="T5" fmla="*/ 31 h 52"/>
                <a:gd name="T6" fmla="*/ 81 w 89"/>
                <a:gd name="T7" fmla="*/ 26 h 52"/>
                <a:gd name="T8" fmla="*/ 79 w 89"/>
                <a:gd name="T9" fmla="*/ 27 h 52"/>
                <a:gd name="T10" fmla="*/ 75 w 89"/>
                <a:gd name="T11" fmla="*/ 27 h 52"/>
                <a:gd name="T12" fmla="*/ 78 w 89"/>
                <a:gd name="T13" fmla="*/ 21 h 52"/>
                <a:gd name="T14" fmla="*/ 74 w 89"/>
                <a:gd name="T15" fmla="*/ 22 h 52"/>
                <a:gd name="T16" fmla="*/ 68 w 89"/>
                <a:gd name="T17" fmla="*/ 25 h 52"/>
                <a:gd name="T18" fmla="*/ 65 w 89"/>
                <a:gd name="T19" fmla="*/ 29 h 52"/>
                <a:gd name="T20" fmla="*/ 62 w 89"/>
                <a:gd name="T21" fmla="*/ 28 h 52"/>
                <a:gd name="T22" fmla="*/ 57 w 89"/>
                <a:gd name="T23" fmla="*/ 27 h 52"/>
                <a:gd name="T24" fmla="*/ 53 w 89"/>
                <a:gd name="T25" fmla="*/ 23 h 52"/>
                <a:gd name="T26" fmla="*/ 52 w 89"/>
                <a:gd name="T27" fmla="*/ 17 h 52"/>
                <a:gd name="T28" fmla="*/ 49 w 89"/>
                <a:gd name="T29" fmla="*/ 13 h 52"/>
                <a:gd name="T30" fmla="*/ 45 w 89"/>
                <a:gd name="T31" fmla="*/ 12 h 52"/>
                <a:gd name="T32" fmla="*/ 38 w 89"/>
                <a:gd name="T33" fmla="*/ 12 h 52"/>
                <a:gd name="T34" fmla="*/ 31 w 89"/>
                <a:gd name="T35" fmla="*/ 12 h 52"/>
                <a:gd name="T36" fmla="*/ 27 w 89"/>
                <a:gd name="T37" fmla="*/ 8 h 52"/>
                <a:gd name="T38" fmla="*/ 23 w 89"/>
                <a:gd name="T39" fmla="*/ 8 h 52"/>
                <a:gd name="T40" fmla="*/ 19 w 89"/>
                <a:gd name="T41" fmla="*/ 10 h 52"/>
                <a:gd name="T42" fmla="*/ 17 w 89"/>
                <a:gd name="T43" fmla="*/ 6 h 52"/>
                <a:gd name="T44" fmla="*/ 15 w 89"/>
                <a:gd name="T45" fmla="*/ 1 h 52"/>
                <a:gd name="T46" fmla="*/ 15 w 89"/>
                <a:gd name="T47" fmla="*/ 5 h 52"/>
                <a:gd name="T48" fmla="*/ 14 w 89"/>
                <a:gd name="T49" fmla="*/ 8 h 52"/>
                <a:gd name="T50" fmla="*/ 13 w 89"/>
                <a:gd name="T51" fmla="*/ 3 h 52"/>
                <a:gd name="T52" fmla="*/ 14 w 89"/>
                <a:gd name="T53" fmla="*/ 0 h 52"/>
                <a:gd name="T54" fmla="*/ 1 w 89"/>
                <a:gd name="T55" fmla="*/ 4 h 52"/>
                <a:gd name="T56" fmla="*/ 1 w 89"/>
                <a:gd name="T57" fmla="*/ 15 h 52"/>
                <a:gd name="T58" fmla="*/ 1 w 89"/>
                <a:gd name="T59" fmla="*/ 23 h 52"/>
                <a:gd name="T60" fmla="*/ 2 w 89"/>
                <a:gd name="T61" fmla="*/ 26 h 52"/>
                <a:gd name="T62" fmla="*/ 6 w 89"/>
                <a:gd name="T63" fmla="*/ 26 h 52"/>
                <a:gd name="T64" fmla="*/ 6 w 89"/>
                <a:gd name="T65" fmla="*/ 23 h 52"/>
                <a:gd name="T66" fmla="*/ 10 w 89"/>
                <a:gd name="T67" fmla="*/ 20 h 52"/>
                <a:gd name="T68" fmla="*/ 13 w 89"/>
                <a:gd name="T69" fmla="*/ 18 h 52"/>
                <a:gd name="T70" fmla="*/ 17 w 89"/>
                <a:gd name="T71" fmla="*/ 19 h 52"/>
                <a:gd name="T72" fmla="*/ 21 w 89"/>
                <a:gd name="T73" fmla="*/ 20 h 52"/>
                <a:gd name="T74" fmla="*/ 21 w 89"/>
                <a:gd name="T75" fmla="*/ 24 h 52"/>
                <a:gd name="T76" fmla="*/ 26 w 89"/>
                <a:gd name="T77" fmla="*/ 27 h 52"/>
                <a:gd name="T78" fmla="*/ 33 w 89"/>
                <a:gd name="T79" fmla="*/ 34 h 52"/>
                <a:gd name="T80" fmla="*/ 38 w 89"/>
                <a:gd name="T81" fmla="*/ 37 h 52"/>
                <a:gd name="T82" fmla="*/ 41 w 89"/>
                <a:gd name="T83" fmla="*/ 39 h 52"/>
                <a:gd name="T84" fmla="*/ 50 w 89"/>
                <a:gd name="T85" fmla="*/ 45 h 52"/>
                <a:gd name="T86" fmla="*/ 54 w 89"/>
                <a:gd name="T87" fmla="*/ 49 h 52"/>
                <a:gd name="T88" fmla="*/ 61 w 89"/>
                <a:gd name="T89" fmla="*/ 52 h 52"/>
                <a:gd name="T90" fmla="*/ 63 w 89"/>
                <a:gd name="T91" fmla="*/ 47 h 52"/>
                <a:gd name="T92" fmla="*/ 62 w 89"/>
                <a:gd name="T93" fmla="*/ 42 h 52"/>
                <a:gd name="T94" fmla="*/ 59 w 89"/>
                <a:gd name="T95" fmla="*/ 38 h 52"/>
                <a:gd name="T96" fmla="*/ 64 w 89"/>
                <a:gd name="T97" fmla="*/ 36 h 52"/>
                <a:gd name="T98" fmla="*/ 66 w 89"/>
                <a:gd name="T99" fmla="*/ 33 h 52"/>
                <a:gd name="T100" fmla="*/ 68 w 89"/>
                <a:gd name="T101" fmla="*/ 30 h 52"/>
                <a:gd name="T102" fmla="*/ 71 w 89"/>
                <a:gd name="T103" fmla="*/ 30 h 52"/>
                <a:gd name="T104" fmla="*/ 74 w 89"/>
                <a:gd name="T105" fmla="*/ 29 h 52"/>
                <a:gd name="T106" fmla="*/ 74 w 89"/>
                <a:gd name="T107" fmla="*/ 34 h 52"/>
                <a:gd name="T108" fmla="*/ 77 w 89"/>
                <a:gd name="T109" fmla="*/ 34 h 52"/>
                <a:gd name="T110" fmla="*/ 78 w 89"/>
                <a:gd name="T111" fmla="*/ 32 h 52"/>
                <a:gd name="T112" fmla="*/ 78 w 89"/>
                <a:gd name="T113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52">
                  <a:moveTo>
                    <a:pt x="78" y="32"/>
                  </a:moveTo>
                  <a:cubicBezTo>
                    <a:pt x="79" y="33"/>
                    <a:pt x="79" y="34"/>
                    <a:pt x="81" y="33"/>
                  </a:cubicBezTo>
                  <a:cubicBezTo>
                    <a:pt x="82" y="33"/>
                    <a:pt x="83" y="31"/>
                    <a:pt x="84" y="31"/>
                  </a:cubicBezTo>
                  <a:cubicBezTo>
                    <a:pt x="89" y="30"/>
                    <a:pt x="83" y="28"/>
                    <a:pt x="81" y="26"/>
                  </a:cubicBezTo>
                  <a:cubicBezTo>
                    <a:pt x="80" y="25"/>
                    <a:pt x="80" y="26"/>
                    <a:pt x="79" y="27"/>
                  </a:cubicBezTo>
                  <a:cubicBezTo>
                    <a:pt x="79" y="28"/>
                    <a:pt x="76" y="27"/>
                    <a:pt x="75" y="27"/>
                  </a:cubicBezTo>
                  <a:cubicBezTo>
                    <a:pt x="71" y="25"/>
                    <a:pt x="77" y="22"/>
                    <a:pt x="78" y="21"/>
                  </a:cubicBezTo>
                  <a:cubicBezTo>
                    <a:pt x="78" y="21"/>
                    <a:pt x="74" y="22"/>
                    <a:pt x="74" y="22"/>
                  </a:cubicBezTo>
                  <a:cubicBezTo>
                    <a:pt x="72" y="23"/>
                    <a:pt x="70" y="23"/>
                    <a:pt x="68" y="25"/>
                  </a:cubicBezTo>
                  <a:cubicBezTo>
                    <a:pt x="67" y="26"/>
                    <a:pt x="66" y="28"/>
                    <a:pt x="65" y="29"/>
                  </a:cubicBezTo>
                  <a:cubicBezTo>
                    <a:pt x="64" y="32"/>
                    <a:pt x="63" y="30"/>
                    <a:pt x="62" y="28"/>
                  </a:cubicBezTo>
                  <a:cubicBezTo>
                    <a:pt x="61" y="26"/>
                    <a:pt x="59" y="27"/>
                    <a:pt x="57" y="27"/>
                  </a:cubicBezTo>
                  <a:cubicBezTo>
                    <a:pt x="55" y="27"/>
                    <a:pt x="54" y="24"/>
                    <a:pt x="53" y="23"/>
                  </a:cubicBezTo>
                  <a:cubicBezTo>
                    <a:pt x="51" y="21"/>
                    <a:pt x="54" y="19"/>
                    <a:pt x="52" y="17"/>
                  </a:cubicBezTo>
                  <a:cubicBezTo>
                    <a:pt x="51" y="16"/>
                    <a:pt x="50" y="14"/>
                    <a:pt x="49" y="13"/>
                  </a:cubicBezTo>
                  <a:cubicBezTo>
                    <a:pt x="48" y="12"/>
                    <a:pt x="46" y="11"/>
                    <a:pt x="45" y="12"/>
                  </a:cubicBezTo>
                  <a:cubicBezTo>
                    <a:pt x="43" y="13"/>
                    <a:pt x="41" y="12"/>
                    <a:pt x="38" y="12"/>
                  </a:cubicBezTo>
                  <a:cubicBezTo>
                    <a:pt x="36" y="12"/>
                    <a:pt x="33" y="13"/>
                    <a:pt x="31" y="12"/>
                  </a:cubicBezTo>
                  <a:cubicBezTo>
                    <a:pt x="30" y="11"/>
                    <a:pt x="28" y="9"/>
                    <a:pt x="27" y="8"/>
                  </a:cubicBezTo>
                  <a:cubicBezTo>
                    <a:pt x="25" y="6"/>
                    <a:pt x="24" y="6"/>
                    <a:pt x="23" y="8"/>
                  </a:cubicBezTo>
                  <a:cubicBezTo>
                    <a:pt x="22" y="9"/>
                    <a:pt x="21" y="10"/>
                    <a:pt x="19" y="10"/>
                  </a:cubicBezTo>
                  <a:cubicBezTo>
                    <a:pt x="16" y="10"/>
                    <a:pt x="16" y="8"/>
                    <a:pt x="17" y="6"/>
                  </a:cubicBezTo>
                  <a:cubicBezTo>
                    <a:pt x="18" y="3"/>
                    <a:pt x="18" y="3"/>
                    <a:pt x="15" y="1"/>
                  </a:cubicBezTo>
                  <a:cubicBezTo>
                    <a:pt x="15" y="2"/>
                    <a:pt x="15" y="4"/>
                    <a:pt x="15" y="5"/>
                  </a:cubicBezTo>
                  <a:cubicBezTo>
                    <a:pt x="15" y="7"/>
                    <a:pt x="16" y="8"/>
                    <a:pt x="14" y="8"/>
                  </a:cubicBezTo>
                  <a:cubicBezTo>
                    <a:pt x="12" y="7"/>
                    <a:pt x="12" y="4"/>
                    <a:pt x="13" y="3"/>
                  </a:cubicBezTo>
                  <a:cubicBezTo>
                    <a:pt x="13" y="3"/>
                    <a:pt x="15" y="0"/>
                    <a:pt x="14" y="0"/>
                  </a:cubicBezTo>
                  <a:cubicBezTo>
                    <a:pt x="9" y="1"/>
                    <a:pt x="5" y="2"/>
                    <a:pt x="1" y="4"/>
                  </a:cubicBezTo>
                  <a:cubicBezTo>
                    <a:pt x="0" y="4"/>
                    <a:pt x="1" y="14"/>
                    <a:pt x="1" y="15"/>
                  </a:cubicBezTo>
                  <a:cubicBezTo>
                    <a:pt x="1" y="18"/>
                    <a:pt x="1" y="21"/>
                    <a:pt x="1" y="23"/>
                  </a:cubicBezTo>
                  <a:cubicBezTo>
                    <a:pt x="1" y="25"/>
                    <a:pt x="0" y="26"/>
                    <a:pt x="2" y="26"/>
                  </a:cubicBezTo>
                  <a:cubicBezTo>
                    <a:pt x="3" y="26"/>
                    <a:pt x="4" y="26"/>
                    <a:pt x="6" y="26"/>
                  </a:cubicBezTo>
                  <a:cubicBezTo>
                    <a:pt x="8" y="26"/>
                    <a:pt x="5" y="24"/>
                    <a:pt x="6" y="23"/>
                  </a:cubicBezTo>
                  <a:cubicBezTo>
                    <a:pt x="7" y="21"/>
                    <a:pt x="9" y="22"/>
                    <a:pt x="10" y="20"/>
                  </a:cubicBezTo>
                  <a:cubicBezTo>
                    <a:pt x="12" y="19"/>
                    <a:pt x="12" y="19"/>
                    <a:pt x="13" y="18"/>
                  </a:cubicBezTo>
                  <a:cubicBezTo>
                    <a:pt x="15" y="17"/>
                    <a:pt x="16" y="18"/>
                    <a:pt x="17" y="19"/>
                  </a:cubicBezTo>
                  <a:cubicBezTo>
                    <a:pt x="18" y="20"/>
                    <a:pt x="21" y="20"/>
                    <a:pt x="21" y="20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5" y="27"/>
                    <a:pt x="26" y="27"/>
                  </a:cubicBezTo>
                  <a:cubicBezTo>
                    <a:pt x="31" y="27"/>
                    <a:pt x="31" y="30"/>
                    <a:pt x="33" y="34"/>
                  </a:cubicBezTo>
                  <a:cubicBezTo>
                    <a:pt x="34" y="35"/>
                    <a:pt x="36" y="36"/>
                    <a:pt x="38" y="37"/>
                  </a:cubicBezTo>
                  <a:cubicBezTo>
                    <a:pt x="39" y="37"/>
                    <a:pt x="40" y="38"/>
                    <a:pt x="41" y="39"/>
                  </a:cubicBezTo>
                  <a:cubicBezTo>
                    <a:pt x="44" y="41"/>
                    <a:pt x="47" y="44"/>
                    <a:pt x="50" y="45"/>
                  </a:cubicBezTo>
                  <a:cubicBezTo>
                    <a:pt x="54" y="46"/>
                    <a:pt x="54" y="46"/>
                    <a:pt x="54" y="49"/>
                  </a:cubicBezTo>
                  <a:cubicBezTo>
                    <a:pt x="56" y="49"/>
                    <a:pt x="59" y="51"/>
                    <a:pt x="61" y="52"/>
                  </a:cubicBezTo>
                  <a:cubicBezTo>
                    <a:pt x="61" y="49"/>
                    <a:pt x="60" y="49"/>
                    <a:pt x="63" y="47"/>
                  </a:cubicBezTo>
                  <a:cubicBezTo>
                    <a:pt x="64" y="45"/>
                    <a:pt x="62" y="44"/>
                    <a:pt x="62" y="42"/>
                  </a:cubicBezTo>
                  <a:cubicBezTo>
                    <a:pt x="63" y="39"/>
                    <a:pt x="60" y="40"/>
                    <a:pt x="59" y="38"/>
                  </a:cubicBezTo>
                  <a:cubicBezTo>
                    <a:pt x="58" y="36"/>
                    <a:pt x="63" y="37"/>
                    <a:pt x="64" y="36"/>
                  </a:cubicBezTo>
                  <a:cubicBezTo>
                    <a:pt x="67" y="35"/>
                    <a:pt x="64" y="32"/>
                    <a:pt x="66" y="33"/>
                  </a:cubicBezTo>
                  <a:cubicBezTo>
                    <a:pt x="70" y="33"/>
                    <a:pt x="66" y="30"/>
                    <a:pt x="68" y="30"/>
                  </a:cubicBezTo>
                  <a:cubicBezTo>
                    <a:pt x="69" y="29"/>
                    <a:pt x="70" y="31"/>
                    <a:pt x="71" y="30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9"/>
                    <a:pt x="74" y="33"/>
                    <a:pt x="74" y="34"/>
                  </a:cubicBezTo>
                  <a:cubicBezTo>
                    <a:pt x="75" y="34"/>
                    <a:pt x="77" y="31"/>
                    <a:pt x="77" y="34"/>
                  </a:cubicBezTo>
                  <a:cubicBezTo>
                    <a:pt x="77" y="34"/>
                    <a:pt x="77" y="32"/>
                    <a:pt x="78" y="32"/>
                  </a:cubicBezTo>
                  <a:cubicBezTo>
                    <a:pt x="79" y="32"/>
                    <a:pt x="77" y="32"/>
                    <a:pt x="78" y="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5" name="Freeform 694">
              <a:extLst>
                <a:ext uri="{FF2B5EF4-FFF2-40B4-BE49-F238E27FC236}">
                  <a16:creationId xmlns:a16="http://schemas.microsoft.com/office/drawing/2014/main" id="{7E59E127-2C85-47CA-9D3A-2F2791ED8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4545" y="3580542"/>
              <a:ext cx="0" cy="531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6" name="Freeform 695">
              <a:extLst>
                <a:ext uri="{FF2B5EF4-FFF2-40B4-BE49-F238E27FC236}">
                  <a16:creationId xmlns:a16="http://schemas.microsoft.com/office/drawing/2014/main" id="{94F67974-C479-451A-8ECD-40846E59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5653" y="3373448"/>
              <a:ext cx="378686" cy="223023"/>
            </a:xfrm>
            <a:custGeom>
              <a:avLst/>
              <a:gdLst>
                <a:gd name="T0" fmla="*/ 73 w 73"/>
                <a:gd name="T1" fmla="*/ 28 h 43"/>
                <a:gd name="T2" fmla="*/ 69 w 73"/>
                <a:gd name="T3" fmla="*/ 27 h 43"/>
                <a:gd name="T4" fmla="*/ 65 w 73"/>
                <a:gd name="T5" fmla="*/ 24 h 43"/>
                <a:gd name="T6" fmla="*/ 58 w 73"/>
                <a:gd name="T7" fmla="*/ 20 h 43"/>
                <a:gd name="T8" fmla="*/ 52 w 73"/>
                <a:gd name="T9" fmla="*/ 16 h 43"/>
                <a:gd name="T10" fmla="*/ 47 w 73"/>
                <a:gd name="T11" fmla="*/ 9 h 43"/>
                <a:gd name="T12" fmla="*/ 40 w 73"/>
                <a:gd name="T13" fmla="*/ 5 h 43"/>
                <a:gd name="T14" fmla="*/ 40 w 73"/>
                <a:gd name="T15" fmla="*/ 2 h 43"/>
                <a:gd name="T16" fmla="*/ 36 w 73"/>
                <a:gd name="T17" fmla="*/ 1 h 43"/>
                <a:gd name="T18" fmla="*/ 34 w 73"/>
                <a:gd name="T19" fmla="*/ 0 h 43"/>
                <a:gd name="T20" fmla="*/ 31 w 73"/>
                <a:gd name="T21" fmla="*/ 1 h 43"/>
                <a:gd name="T22" fmla="*/ 28 w 73"/>
                <a:gd name="T23" fmla="*/ 3 h 43"/>
                <a:gd name="T24" fmla="*/ 25 w 73"/>
                <a:gd name="T25" fmla="*/ 6 h 43"/>
                <a:gd name="T26" fmla="*/ 22 w 73"/>
                <a:gd name="T27" fmla="*/ 8 h 43"/>
                <a:gd name="T28" fmla="*/ 17 w 73"/>
                <a:gd name="T29" fmla="*/ 8 h 43"/>
                <a:gd name="T30" fmla="*/ 12 w 73"/>
                <a:gd name="T31" fmla="*/ 2 h 43"/>
                <a:gd name="T32" fmla="*/ 2 w 73"/>
                <a:gd name="T33" fmla="*/ 5 h 43"/>
                <a:gd name="T34" fmla="*/ 5 w 73"/>
                <a:gd name="T35" fmla="*/ 12 h 43"/>
                <a:gd name="T36" fmla="*/ 8 w 73"/>
                <a:gd name="T37" fmla="*/ 17 h 43"/>
                <a:gd name="T38" fmla="*/ 8 w 73"/>
                <a:gd name="T39" fmla="*/ 19 h 43"/>
                <a:gd name="T40" fmla="*/ 10 w 73"/>
                <a:gd name="T41" fmla="*/ 22 h 43"/>
                <a:gd name="T42" fmla="*/ 9 w 73"/>
                <a:gd name="T43" fmla="*/ 26 h 43"/>
                <a:gd name="T44" fmla="*/ 9 w 73"/>
                <a:gd name="T45" fmla="*/ 31 h 43"/>
                <a:gd name="T46" fmla="*/ 14 w 73"/>
                <a:gd name="T47" fmla="*/ 29 h 43"/>
                <a:gd name="T48" fmla="*/ 17 w 73"/>
                <a:gd name="T49" fmla="*/ 26 h 43"/>
                <a:gd name="T50" fmla="*/ 27 w 73"/>
                <a:gd name="T51" fmla="*/ 27 h 43"/>
                <a:gd name="T52" fmla="*/ 37 w 73"/>
                <a:gd name="T53" fmla="*/ 31 h 43"/>
                <a:gd name="T54" fmla="*/ 45 w 73"/>
                <a:gd name="T55" fmla="*/ 35 h 43"/>
                <a:gd name="T56" fmla="*/ 46 w 73"/>
                <a:gd name="T57" fmla="*/ 37 h 43"/>
                <a:gd name="T58" fmla="*/ 48 w 73"/>
                <a:gd name="T59" fmla="*/ 42 h 43"/>
                <a:gd name="T60" fmla="*/ 53 w 73"/>
                <a:gd name="T61" fmla="*/ 43 h 43"/>
                <a:gd name="T62" fmla="*/ 57 w 73"/>
                <a:gd name="T63" fmla="*/ 40 h 43"/>
                <a:gd name="T64" fmla="*/ 62 w 73"/>
                <a:gd name="T65" fmla="*/ 38 h 43"/>
                <a:gd name="T66" fmla="*/ 65 w 73"/>
                <a:gd name="T67" fmla="*/ 33 h 43"/>
                <a:gd name="T68" fmla="*/ 69 w 73"/>
                <a:gd name="T69" fmla="*/ 31 h 43"/>
                <a:gd name="T70" fmla="*/ 73 w 73"/>
                <a:gd name="T71" fmla="*/ 31 h 43"/>
                <a:gd name="T72" fmla="*/ 73 w 73"/>
                <a:gd name="T73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72" y="27"/>
                    <a:pt x="71" y="27"/>
                    <a:pt x="69" y="27"/>
                  </a:cubicBezTo>
                  <a:cubicBezTo>
                    <a:pt x="68" y="26"/>
                    <a:pt x="66" y="25"/>
                    <a:pt x="65" y="24"/>
                  </a:cubicBezTo>
                  <a:cubicBezTo>
                    <a:pt x="63" y="23"/>
                    <a:pt x="60" y="22"/>
                    <a:pt x="58" y="20"/>
                  </a:cubicBezTo>
                  <a:cubicBezTo>
                    <a:pt x="57" y="18"/>
                    <a:pt x="54" y="18"/>
                    <a:pt x="52" y="16"/>
                  </a:cubicBezTo>
                  <a:cubicBezTo>
                    <a:pt x="51" y="13"/>
                    <a:pt x="50" y="9"/>
                    <a:pt x="47" y="9"/>
                  </a:cubicBezTo>
                  <a:cubicBezTo>
                    <a:pt x="44" y="9"/>
                    <a:pt x="40" y="9"/>
                    <a:pt x="40" y="5"/>
                  </a:cubicBezTo>
                  <a:cubicBezTo>
                    <a:pt x="40" y="4"/>
                    <a:pt x="41" y="2"/>
                    <a:pt x="40" y="2"/>
                  </a:cubicBezTo>
                  <a:cubicBezTo>
                    <a:pt x="39" y="1"/>
                    <a:pt x="38" y="2"/>
                    <a:pt x="36" y="1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33" y="0"/>
                    <a:pt x="32" y="1"/>
                    <a:pt x="31" y="1"/>
                  </a:cubicBezTo>
                  <a:cubicBezTo>
                    <a:pt x="30" y="0"/>
                    <a:pt x="29" y="3"/>
                    <a:pt x="28" y="3"/>
                  </a:cubicBezTo>
                  <a:cubicBezTo>
                    <a:pt x="27" y="3"/>
                    <a:pt x="24" y="4"/>
                    <a:pt x="25" y="6"/>
                  </a:cubicBezTo>
                  <a:cubicBezTo>
                    <a:pt x="26" y="9"/>
                    <a:pt x="25" y="8"/>
                    <a:pt x="22" y="8"/>
                  </a:cubicBezTo>
                  <a:cubicBezTo>
                    <a:pt x="21" y="8"/>
                    <a:pt x="18" y="8"/>
                    <a:pt x="17" y="8"/>
                  </a:cubicBezTo>
                  <a:cubicBezTo>
                    <a:pt x="15" y="6"/>
                    <a:pt x="14" y="4"/>
                    <a:pt x="12" y="2"/>
                  </a:cubicBezTo>
                  <a:cubicBezTo>
                    <a:pt x="9" y="0"/>
                    <a:pt x="5" y="3"/>
                    <a:pt x="2" y="5"/>
                  </a:cubicBezTo>
                  <a:cubicBezTo>
                    <a:pt x="3" y="6"/>
                    <a:pt x="6" y="10"/>
                    <a:pt x="5" y="12"/>
                  </a:cubicBezTo>
                  <a:cubicBezTo>
                    <a:pt x="0" y="15"/>
                    <a:pt x="6" y="15"/>
                    <a:pt x="8" y="17"/>
                  </a:cubicBezTo>
                  <a:cubicBezTo>
                    <a:pt x="8" y="17"/>
                    <a:pt x="8" y="19"/>
                    <a:pt x="8" y="19"/>
                  </a:cubicBezTo>
                  <a:cubicBezTo>
                    <a:pt x="7" y="20"/>
                    <a:pt x="9" y="22"/>
                    <a:pt x="10" y="22"/>
                  </a:cubicBezTo>
                  <a:cubicBezTo>
                    <a:pt x="10" y="23"/>
                    <a:pt x="9" y="24"/>
                    <a:pt x="9" y="26"/>
                  </a:cubicBezTo>
                  <a:cubicBezTo>
                    <a:pt x="9" y="27"/>
                    <a:pt x="9" y="29"/>
                    <a:pt x="9" y="31"/>
                  </a:cubicBezTo>
                  <a:cubicBezTo>
                    <a:pt x="11" y="31"/>
                    <a:pt x="12" y="31"/>
                    <a:pt x="14" y="29"/>
                  </a:cubicBezTo>
                  <a:cubicBezTo>
                    <a:pt x="15" y="28"/>
                    <a:pt x="16" y="27"/>
                    <a:pt x="17" y="26"/>
                  </a:cubicBezTo>
                  <a:cubicBezTo>
                    <a:pt x="21" y="26"/>
                    <a:pt x="24" y="25"/>
                    <a:pt x="27" y="27"/>
                  </a:cubicBezTo>
                  <a:cubicBezTo>
                    <a:pt x="29" y="30"/>
                    <a:pt x="35" y="28"/>
                    <a:pt x="37" y="31"/>
                  </a:cubicBezTo>
                  <a:cubicBezTo>
                    <a:pt x="39" y="34"/>
                    <a:pt x="41" y="35"/>
                    <a:pt x="45" y="35"/>
                  </a:cubicBezTo>
                  <a:cubicBezTo>
                    <a:pt x="46" y="35"/>
                    <a:pt x="46" y="35"/>
                    <a:pt x="46" y="37"/>
                  </a:cubicBezTo>
                  <a:cubicBezTo>
                    <a:pt x="46" y="40"/>
                    <a:pt x="46" y="40"/>
                    <a:pt x="48" y="42"/>
                  </a:cubicBezTo>
                  <a:cubicBezTo>
                    <a:pt x="50" y="42"/>
                    <a:pt x="51" y="43"/>
                    <a:pt x="53" y="43"/>
                  </a:cubicBezTo>
                  <a:cubicBezTo>
                    <a:pt x="56" y="43"/>
                    <a:pt x="56" y="42"/>
                    <a:pt x="57" y="40"/>
                  </a:cubicBezTo>
                  <a:cubicBezTo>
                    <a:pt x="58" y="38"/>
                    <a:pt x="60" y="39"/>
                    <a:pt x="62" y="38"/>
                  </a:cubicBezTo>
                  <a:cubicBezTo>
                    <a:pt x="64" y="37"/>
                    <a:pt x="64" y="35"/>
                    <a:pt x="65" y="33"/>
                  </a:cubicBezTo>
                  <a:cubicBezTo>
                    <a:pt x="65" y="31"/>
                    <a:pt x="68" y="33"/>
                    <a:pt x="69" y="31"/>
                  </a:cubicBezTo>
                  <a:cubicBezTo>
                    <a:pt x="69" y="29"/>
                    <a:pt x="72" y="31"/>
                    <a:pt x="73" y="31"/>
                  </a:cubicBezTo>
                  <a:cubicBezTo>
                    <a:pt x="73" y="30"/>
                    <a:pt x="73" y="29"/>
                    <a:pt x="73" y="2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7" name="Freeform 696">
              <a:extLst>
                <a:ext uri="{FF2B5EF4-FFF2-40B4-BE49-F238E27FC236}">
                  <a16:creationId xmlns:a16="http://schemas.microsoft.com/office/drawing/2014/main" id="{B880CA62-8EDA-42C0-B9F8-915C76CB4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5576" y="3424779"/>
              <a:ext cx="207039" cy="139832"/>
            </a:xfrm>
            <a:custGeom>
              <a:avLst/>
              <a:gdLst>
                <a:gd name="T0" fmla="*/ 30 w 40"/>
                <a:gd name="T1" fmla="*/ 10 h 27"/>
                <a:gd name="T2" fmla="*/ 25 w 40"/>
                <a:gd name="T3" fmla="*/ 10 h 27"/>
                <a:gd name="T4" fmla="*/ 21 w 40"/>
                <a:gd name="T5" fmla="*/ 8 h 27"/>
                <a:gd name="T6" fmla="*/ 19 w 40"/>
                <a:gd name="T7" fmla="*/ 9 h 27"/>
                <a:gd name="T8" fmla="*/ 17 w 40"/>
                <a:gd name="T9" fmla="*/ 9 h 27"/>
                <a:gd name="T10" fmla="*/ 10 w 40"/>
                <a:gd name="T11" fmla="*/ 8 h 27"/>
                <a:gd name="T12" fmla="*/ 12 w 40"/>
                <a:gd name="T13" fmla="*/ 5 h 27"/>
                <a:gd name="T14" fmla="*/ 16 w 40"/>
                <a:gd name="T15" fmla="*/ 7 h 27"/>
                <a:gd name="T16" fmla="*/ 19 w 40"/>
                <a:gd name="T17" fmla="*/ 5 h 27"/>
                <a:gd name="T18" fmla="*/ 16 w 40"/>
                <a:gd name="T19" fmla="*/ 6 h 27"/>
                <a:gd name="T20" fmla="*/ 16 w 40"/>
                <a:gd name="T21" fmla="*/ 1 h 27"/>
                <a:gd name="T22" fmla="*/ 14 w 40"/>
                <a:gd name="T23" fmla="*/ 2 h 27"/>
                <a:gd name="T24" fmla="*/ 10 w 40"/>
                <a:gd name="T25" fmla="*/ 2 h 27"/>
                <a:gd name="T26" fmla="*/ 8 w 40"/>
                <a:gd name="T27" fmla="*/ 5 h 27"/>
                <a:gd name="T28" fmla="*/ 6 w 40"/>
                <a:gd name="T29" fmla="*/ 8 h 27"/>
                <a:gd name="T30" fmla="*/ 1 w 40"/>
                <a:gd name="T31" fmla="*/ 10 h 27"/>
                <a:gd name="T32" fmla="*/ 4 w 40"/>
                <a:gd name="T33" fmla="*/ 14 h 27"/>
                <a:gd name="T34" fmla="*/ 4 w 40"/>
                <a:gd name="T35" fmla="*/ 19 h 27"/>
                <a:gd name="T36" fmla="*/ 4 w 40"/>
                <a:gd name="T37" fmla="*/ 24 h 27"/>
                <a:gd name="T38" fmla="*/ 9 w 40"/>
                <a:gd name="T39" fmla="*/ 22 h 27"/>
                <a:gd name="T40" fmla="*/ 12 w 40"/>
                <a:gd name="T41" fmla="*/ 20 h 27"/>
                <a:gd name="T42" fmla="*/ 17 w 40"/>
                <a:gd name="T43" fmla="*/ 17 h 27"/>
                <a:gd name="T44" fmla="*/ 20 w 40"/>
                <a:gd name="T45" fmla="*/ 17 h 27"/>
                <a:gd name="T46" fmla="*/ 22 w 40"/>
                <a:gd name="T47" fmla="*/ 21 h 27"/>
                <a:gd name="T48" fmla="*/ 21 w 40"/>
                <a:gd name="T49" fmla="*/ 24 h 27"/>
                <a:gd name="T50" fmla="*/ 27 w 40"/>
                <a:gd name="T51" fmla="*/ 23 h 27"/>
                <a:gd name="T52" fmla="*/ 32 w 40"/>
                <a:gd name="T53" fmla="*/ 21 h 27"/>
                <a:gd name="T54" fmla="*/ 39 w 40"/>
                <a:gd name="T55" fmla="*/ 21 h 27"/>
                <a:gd name="T56" fmla="*/ 38 w 40"/>
                <a:gd name="T57" fmla="*/ 18 h 27"/>
                <a:gd name="T58" fmla="*/ 36 w 40"/>
                <a:gd name="T59" fmla="*/ 14 h 27"/>
                <a:gd name="T60" fmla="*/ 32 w 40"/>
                <a:gd name="T61" fmla="*/ 9 h 27"/>
                <a:gd name="T62" fmla="*/ 30 w 40"/>
                <a:gd name="T63" fmla="*/ 10 h 27"/>
                <a:gd name="T64" fmla="*/ 30 w 40"/>
                <a:gd name="T65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" h="27">
                  <a:moveTo>
                    <a:pt x="30" y="10"/>
                  </a:moveTo>
                  <a:cubicBezTo>
                    <a:pt x="28" y="11"/>
                    <a:pt x="27" y="10"/>
                    <a:pt x="25" y="10"/>
                  </a:cubicBezTo>
                  <a:cubicBezTo>
                    <a:pt x="23" y="10"/>
                    <a:pt x="22" y="8"/>
                    <a:pt x="21" y="8"/>
                  </a:cubicBezTo>
                  <a:cubicBezTo>
                    <a:pt x="20" y="8"/>
                    <a:pt x="20" y="9"/>
                    <a:pt x="19" y="9"/>
                  </a:cubicBezTo>
                  <a:cubicBezTo>
                    <a:pt x="19" y="10"/>
                    <a:pt x="18" y="9"/>
                    <a:pt x="17" y="9"/>
                  </a:cubicBezTo>
                  <a:cubicBezTo>
                    <a:pt x="15" y="9"/>
                    <a:pt x="12" y="9"/>
                    <a:pt x="10" y="8"/>
                  </a:cubicBezTo>
                  <a:cubicBezTo>
                    <a:pt x="9" y="7"/>
                    <a:pt x="12" y="5"/>
                    <a:pt x="12" y="5"/>
                  </a:cubicBezTo>
                  <a:cubicBezTo>
                    <a:pt x="14" y="4"/>
                    <a:pt x="15" y="7"/>
                    <a:pt x="16" y="7"/>
                  </a:cubicBezTo>
                  <a:cubicBezTo>
                    <a:pt x="18" y="7"/>
                    <a:pt x="19" y="6"/>
                    <a:pt x="19" y="5"/>
                  </a:cubicBezTo>
                  <a:cubicBezTo>
                    <a:pt x="18" y="4"/>
                    <a:pt x="17" y="6"/>
                    <a:pt x="16" y="6"/>
                  </a:cubicBezTo>
                  <a:cubicBezTo>
                    <a:pt x="15" y="5"/>
                    <a:pt x="17" y="2"/>
                    <a:pt x="16" y="1"/>
                  </a:cubicBezTo>
                  <a:cubicBezTo>
                    <a:pt x="16" y="0"/>
                    <a:pt x="14" y="2"/>
                    <a:pt x="14" y="2"/>
                  </a:cubicBezTo>
                  <a:cubicBezTo>
                    <a:pt x="12" y="3"/>
                    <a:pt x="11" y="1"/>
                    <a:pt x="10" y="2"/>
                  </a:cubicBezTo>
                  <a:cubicBezTo>
                    <a:pt x="8" y="2"/>
                    <a:pt x="12" y="5"/>
                    <a:pt x="8" y="5"/>
                  </a:cubicBezTo>
                  <a:cubicBezTo>
                    <a:pt x="6" y="4"/>
                    <a:pt x="9" y="8"/>
                    <a:pt x="6" y="8"/>
                  </a:cubicBezTo>
                  <a:cubicBezTo>
                    <a:pt x="5" y="9"/>
                    <a:pt x="0" y="8"/>
                    <a:pt x="1" y="10"/>
                  </a:cubicBezTo>
                  <a:cubicBezTo>
                    <a:pt x="2" y="13"/>
                    <a:pt x="5" y="11"/>
                    <a:pt x="4" y="14"/>
                  </a:cubicBezTo>
                  <a:cubicBezTo>
                    <a:pt x="4" y="17"/>
                    <a:pt x="7" y="17"/>
                    <a:pt x="4" y="19"/>
                  </a:cubicBezTo>
                  <a:cubicBezTo>
                    <a:pt x="3" y="20"/>
                    <a:pt x="1" y="24"/>
                    <a:pt x="4" y="24"/>
                  </a:cubicBezTo>
                  <a:cubicBezTo>
                    <a:pt x="6" y="24"/>
                    <a:pt x="8" y="21"/>
                    <a:pt x="9" y="22"/>
                  </a:cubicBezTo>
                  <a:cubicBezTo>
                    <a:pt x="12" y="25"/>
                    <a:pt x="9" y="20"/>
                    <a:pt x="12" y="20"/>
                  </a:cubicBezTo>
                  <a:cubicBezTo>
                    <a:pt x="14" y="20"/>
                    <a:pt x="15" y="19"/>
                    <a:pt x="17" y="17"/>
                  </a:cubicBezTo>
                  <a:cubicBezTo>
                    <a:pt x="18" y="14"/>
                    <a:pt x="19" y="15"/>
                    <a:pt x="20" y="17"/>
                  </a:cubicBezTo>
                  <a:cubicBezTo>
                    <a:pt x="21" y="18"/>
                    <a:pt x="22" y="19"/>
                    <a:pt x="22" y="21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6" y="24"/>
                    <a:pt x="27" y="23"/>
                  </a:cubicBezTo>
                  <a:cubicBezTo>
                    <a:pt x="28" y="22"/>
                    <a:pt x="31" y="20"/>
                    <a:pt x="32" y="21"/>
                  </a:cubicBezTo>
                  <a:cubicBezTo>
                    <a:pt x="34" y="23"/>
                    <a:pt x="36" y="20"/>
                    <a:pt x="39" y="21"/>
                  </a:cubicBezTo>
                  <a:cubicBezTo>
                    <a:pt x="40" y="20"/>
                    <a:pt x="38" y="18"/>
                    <a:pt x="38" y="18"/>
                  </a:cubicBezTo>
                  <a:cubicBezTo>
                    <a:pt x="37" y="16"/>
                    <a:pt x="38" y="14"/>
                    <a:pt x="36" y="14"/>
                  </a:cubicBezTo>
                  <a:cubicBezTo>
                    <a:pt x="33" y="15"/>
                    <a:pt x="31" y="12"/>
                    <a:pt x="32" y="9"/>
                  </a:cubicBezTo>
                  <a:cubicBezTo>
                    <a:pt x="32" y="9"/>
                    <a:pt x="31" y="9"/>
                    <a:pt x="30" y="10"/>
                  </a:cubicBezTo>
                  <a:cubicBezTo>
                    <a:pt x="29" y="10"/>
                    <a:pt x="31" y="9"/>
                    <a:pt x="30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8" name="Freeform 697">
              <a:extLst>
                <a:ext uri="{FF2B5EF4-FFF2-40B4-BE49-F238E27FC236}">
                  <a16:creationId xmlns:a16="http://schemas.microsoft.com/office/drawing/2014/main" id="{F2A94DBA-03F7-4D4E-877B-49BC069CD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9237" y="3545141"/>
              <a:ext cx="430007" cy="384097"/>
            </a:xfrm>
            <a:custGeom>
              <a:avLst/>
              <a:gdLst>
                <a:gd name="T0" fmla="*/ 8 w 83"/>
                <a:gd name="T1" fmla="*/ 51 h 74"/>
                <a:gd name="T2" fmla="*/ 9 w 83"/>
                <a:gd name="T3" fmla="*/ 54 h 74"/>
                <a:gd name="T4" fmla="*/ 11 w 83"/>
                <a:gd name="T5" fmla="*/ 57 h 74"/>
                <a:gd name="T6" fmla="*/ 5 w 83"/>
                <a:gd name="T7" fmla="*/ 61 h 74"/>
                <a:gd name="T8" fmla="*/ 3 w 83"/>
                <a:gd name="T9" fmla="*/ 64 h 74"/>
                <a:gd name="T10" fmla="*/ 6 w 83"/>
                <a:gd name="T11" fmla="*/ 66 h 74"/>
                <a:gd name="T12" fmla="*/ 13 w 83"/>
                <a:gd name="T13" fmla="*/ 64 h 74"/>
                <a:gd name="T14" fmla="*/ 19 w 83"/>
                <a:gd name="T15" fmla="*/ 65 h 74"/>
                <a:gd name="T16" fmla="*/ 23 w 83"/>
                <a:gd name="T17" fmla="*/ 65 h 74"/>
                <a:gd name="T18" fmla="*/ 28 w 83"/>
                <a:gd name="T19" fmla="*/ 64 h 74"/>
                <a:gd name="T20" fmla="*/ 29 w 83"/>
                <a:gd name="T21" fmla="*/ 67 h 74"/>
                <a:gd name="T22" fmla="*/ 32 w 83"/>
                <a:gd name="T23" fmla="*/ 69 h 74"/>
                <a:gd name="T24" fmla="*/ 33 w 83"/>
                <a:gd name="T25" fmla="*/ 73 h 74"/>
                <a:gd name="T26" fmla="*/ 34 w 83"/>
                <a:gd name="T27" fmla="*/ 71 h 74"/>
                <a:gd name="T28" fmla="*/ 36 w 83"/>
                <a:gd name="T29" fmla="*/ 73 h 74"/>
                <a:gd name="T30" fmla="*/ 43 w 83"/>
                <a:gd name="T31" fmla="*/ 71 h 74"/>
                <a:gd name="T32" fmla="*/ 46 w 83"/>
                <a:gd name="T33" fmla="*/ 70 h 74"/>
                <a:gd name="T34" fmla="*/ 50 w 83"/>
                <a:gd name="T35" fmla="*/ 70 h 74"/>
                <a:gd name="T36" fmla="*/ 48 w 83"/>
                <a:gd name="T37" fmla="*/ 64 h 74"/>
                <a:gd name="T38" fmla="*/ 46 w 83"/>
                <a:gd name="T39" fmla="*/ 61 h 74"/>
                <a:gd name="T40" fmla="*/ 44 w 83"/>
                <a:gd name="T41" fmla="*/ 57 h 74"/>
                <a:gd name="T42" fmla="*/ 46 w 83"/>
                <a:gd name="T43" fmla="*/ 52 h 74"/>
                <a:gd name="T44" fmla="*/ 49 w 83"/>
                <a:gd name="T45" fmla="*/ 52 h 74"/>
                <a:gd name="T46" fmla="*/ 52 w 83"/>
                <a:gd name="T47" fmla="*/ 52 h 74"/>
                <a:gd name="T48" fmla="*/ 57 w 83"/>
                <a:gd name="T49" fmla="*/ 46 h 74"/>
                <a:gd name="T50" fmla="*/ 60 w 83"/>
                <a:gd name="T51" fmla="*/ 44 h 74"/>
                <a:gd name="T52" fmla="*/ 62 w 83"/>
                <a:gd name="T53" fmla="*/ 41 h 74"/>
                <a:gd name="T54" fmla="*/ 65 w 83"/>
                <a:gd name="T55" fmla="*/ 39 h 74"/>
                <a:gd name="T56" fmla="*/ 66 w 83"/>
                <a:gd name="T57" fmla="*/ 37 h 74"/>
                <a:gd name="T58" fmla="*/ 69 w 83"/>
                <a:gd name="T59" fmla="*/ 33 h 74"/>
                <a:gd name="T60" fmla="*/ 71 w 83"/>
                <a:gd name="T61" fmla="*/ 27 h 74"/>
                <a:gd name="T62" fmla="*/ 66 w 83"/>
                <a:gd name="T63" fmla="*/ 23 h 74"/>
                <a:gd name="T64" fmla="*/ 65 w 83"/>
                <a:gd name="T65" fmla="*/ 16 h 74"/>
                <a:gd name="T66" fmla="*/ 70 w 83"/>
                <a:gd name="T67" fmla="*/ 14 h 74"/>
                <a:gd name="T68" fmla="*/ 74 w 83"/>
                <a:gd name="T69" fmla="*/ 15 h 74"/>
                <a:gd name="T70" fmla="*/ 77 w 83"/>
                <a:gd name="T71" fmla="*/ 13 h 74"/>
                <a:gd name="T72" fmla="*/ 83 w 83"/>
                <a:gd name="T73" fmla="*/ 10 h 74"/>
                <a:gd name="T74" fmla="*/ 76 w 83"/>
                <a:gd name="T75" fmla="*/ 6 h 74"/>
                <a:gd name="T76" fmla="*/ 74 w 83"/>
                <a:gd name="T77" fmla="*/ 2 h 74"/>
                <a:gd name="T78" fmla="*/ 71 w 83"/>
                <a:gd name="T79" fmla="*/ 0 h 74"/>
                <a:gd name="T80" fmla="*/ 65 w 83"/>
                <a:gd name="T81" fmla="*/ 1 h 74"/>
                <a:gd name="T82" fmla="*/ 56 w 83"/>
                <a:gd name="T83" fmla="*/ 4 h 74"/>
                <a:gd name="T84" fmla="*/ 53 w 83"/>
                <a:gd name="T85" fmla="*/ 8 h 74"/>
                <a:gd name="T86" fmla="*/ 51 w 83"/>
                <a:gd name="T87" fmla="*/ 13 h 74"/>
                <a:gd name="T88" fmla="*/ 48 w 83"/>
                <a:gd name="T89" fmla="*/ 18 h 74"/>
                <a:gd name="T90" fmla="*/ 47 w 83"/>
                <a:gd name="T91" fmla="*/ 21 h 74"/>
                <a:gd name="T92" fmla="*/ 43 w 83"/>
                <a:gd name="T93" fmla="*/ 24 h 74"/>
                <a:gd name="T94" fmla="*/ 41 w 83"/>
                <a:gd name="T95" fmla="*/ 30 h 74"/>
                <a:gd name="T96" fmla="*/ 38 w 83"/>
                <a:gd name="T97" fmla="*/ 30 h 74"/>
                <a:gd name="T98" fmla="*/ 34 w 83"/>
                <a:gd name="T99" fmla="*/ 32 h 74"/>
                <a:gd name="T100" fmla="*/ 30 w 83"/>
                <a:gd name="T101" fmla="*/ 33 h 74"/>
                <a:gd name="T102" fmla="*/ 27 w 83"/>
                <a:gd name="T103" fmla="*/ 37 h 74"/>
                <a:gd name="T104" fmla="*/ 22 w 83"/>
                <a:gd name="T105" fmla="*/ 42 h 74"/>
                <a:gd name="T106" fmla="*/ 13 w 83"/>
                <a:gd name="T107" fmla="*/ 43 h 74"/>
                <a:gd name="T108" fmla="*/ 0 w 83"/>
                <a:gd name="T109" fmla="*/ 40 h 74"/>
                <a:gd name="T110" fmla="*/ 3 w 83"/>
                <a:gd name="T111" fmla="*/ 46 h 74"/>
                <a:gd name="T112" fmla="*/ 8 w 83"/>
                <a:gd name="T113" fmla="*/ 5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74">
                  <a:moveTo>
                    <a:pt x="8" y="51"/>
                  </a:moveTo>
                  <a:cubicBezTo>
                    <a:pt x="8" y="52"/>
                    <a:pt x="8" y="53"/>
                    <a:pt x="9" y="54"/>
                  </a:cubicBezTo>
                  <a:cubicBezTo>
                    <a:pt x="10" y="55"/>
                    <a:pt x="11" y="56"/>
                    <a:pt x="11" y="57"/>
                  </a:cubicBezTo>
                  <a:cubicBezTo>
                    <a:pt x="11" y="58"/>
                    <a:pt x="6" y="60"/>
                    <a:pt x="5" y="61"/>
                  </a:cubicBezTo>
                  <a:cubicBezTo>
                    <a:pt x="4" y="61"/>
                    <a:pt x="3" y="62"/>
                    <a:pt x="3" y="64"/>
                  </a:cubicBezTo>
                  <a:cubicBezTo>
                    <a:pt x="3" y="66"/>
                    <a:pt x="3" y="66"/>
                    <a:pt x="6" y="66"/>
                  </a:cubicBezTo>
                  <a:cubicBezTo>
                    <a:pt x="8" y="65"/>
                    <a:pt x="11" y="65"/>
                    <a:pt x="13" y="64"/>
                  </a:cubicBezTo>
                  <a:cubicBezTo>
                    <a:pt x="15" y="64"/>
                    <a:pt x="17" y="64"/>
                    <a:pt x="19" y="65"/>
                  </a:cubicBezTo>
                  <a:cubicBezTo>
                    <a:pt x="20" y="65"/>
                    <a:pt x="22" y="65"/>
                    <a:pt x="23" y="65"/>
                  </a:cubicBezTo>
                  <a:cubicBezTo>
                    <a:pt x="25" y="65"/>
                    <a:pt x="26" y="64"/>
                    <a:pt x="28" y="64"/>
                  </a:cubicBezTo>
                  <a:cubicBezTo>
                    <a:pt x="29" y="64"/>
                    <a:pt x="29" y="66"/>
                    <a:pt x="29" y="67"/>
                  </a:cubicBezTo>
                  <a:cubicBezTo>
                    <a:pt x="30" y="68"/>
                    <a:pt x="31" y="68"/>
                    <a:pt x="32" y="69"/>
                  </a:cubicBezTo>
                  <a:cubicBezTo>
                    <a:pt x="32" y="70"/>
                    <a:pt x="33" y="72"/>
                    <a:pt x="33" y="73"/>
                  </a:cubicBezTo>
                  <a:cubicBezTo>
                    <a:pt x="35" y="74"/>
                    <a:pt x="34" y="72"/>
                    <a:pt x="34" y="71"/>
                  </a:cubicBezTo>
                  <a:cubicBezTo>
                    <a:pt x="35" y="71"/>
                    <a:pt x="36" y="73"/>
                    <a:pt x="36" y="73"/>
                  </a:cubicBezTo>
                  <a:cubicBezTo>
                    <a:pt x="38" y="72"/>
                    <a:pt x="40" y="70"/>
                    <a:pt x="43" y="71"/>
                  </a:cubicBezTo>
                  <a:cubicBezTo>
                    <a:pt x="44" y="71"/>
                    <a:pt x="45" y="71"/>
                    <a:pt x="46" y="70"/>
                  </a:cubicBezTo>
                  <a:cubicBezTo>
                    <a:pt x="47" y="70"/>
                    <a:pt x="49" y="70"/>
                    <a:pt x="50" y="70"/>
                  </a:cubicBezTo>
                  <a:cubicBezTo>
                    <a:pt x="51" y="69"/>
                    <a:pt x="49" y="64"/>
                    <a:pt x="48" y="64"/>
                  </a:cubicBezTo>
                  <a:cubicBezTo>
                    <a:pt x="47" y="63"/>
                    <a:pt x="46" y="63"/>
                    <a:pt x="46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1" y="56"/>
                    <a:pt x="45" y="54"/>
                    <a:pt x="46" y="52"/>
                  </a:cubicBezTo>
                  <a:cubicBezTo>
                    <a:pt x="47" y="52"/>
                    <a:pt x="47" y="51"/>
                    <a:pt x="49" y="52"/>
                  </a:cubicBezTo>
                  <a:cubicBezTo>
                    <a:pt x="51" y="54"/>
                    <a:pt x="50" y="52"/>
                    <a:pt x="52" y="52"/>
                  </a:cubicBezTo>
                  <a:cubicBezTo>
                    <a:pt x="56" y="51"/>
                    <a:pt x="55" y="48"/>
                    <a:pt x="57" y="46"/>
                  </a:cubicBezTo>
                  <a:cubicBezTo>
                    <a:pt x="58" y="45"/>
                    <a:pt x="60" y="45"/>
                    <a:pt x="60" y="44"/>
                  </a:cubicBezTo>
                  <a:cubicBezTo>
                    <a:pt x="61" y="43"/>
                    <a:pt x="62" y="42"/>
                    <a:pt x="62" y="41"/>
                  </a:cubicBezTo>
                  <a:cubicBezTo>
                    <a:pt x="62" y="40"/>
                    <a:pt x="64" y="39"/>
                    <a:pt x="65" y="39"/>
                  </a:cubicBezTo>
                  <a:cubicBezTo>
                    <a:pt x="66" y="39"/>
                    <a:pt x="66" y="37"/>
                    <a:pt x="66" y="37"/>
                  </a:cubicBezTo>
                  <a:cubicBezTo>
                    <a:pt x="66" y="34"/>
                    <a:pt x="70" y="36"/>
                    <a:pt x="69" y="33"/>
                  </a:cubicBezTo>
                  <a:cubicBezTo>
                    <a:pt x="69" y="30"/>
                    <a:pt x="68" y="29"/>
                    <a:pt x="71" y="27"/>
                  </a:cubicBezTo>
                  <a:cubicBezTo>
                    <a:pt x="72" y="27"/>
                    <a:pt x="67" y="24"/>
                    <a:pt x="66" y="23"/>
                  </a:cubicBezTo>
                  <a:cubicBezTo>
                    <a:pt x="65" y="21"/>
                    <a:pt x="66" y="18"/>
                    <a:pt x="65" y="16"/>
                  </a:cubicBezTo>
                  <a:cubicBezTo>
                    <a:pt x="65" y="13"/>
                    <a:pt x="68" y="13"/>
                    <a:pt x="70" y="14"/>
                  </a:cubicBezTo>
                  <a:cubicBezTo>
                    <a:pt x="71" y="14"/>
                    <a:pt x="73" y="15"/>
                    <a:pt x="74" y="15"/>
                  </a:cubicBezTo>
                  <a:cubicBezTo>
                    <a:pt x="76" y="15"/>
                    <a:pt x="76" y="14"/>
                    <a:pt x="77" y="13"/>
                  </a:cubicBezTo>
                  <a:cubicBezTo>
                    <a:pt x="80" y="13"/>
                    <a:pt x="81" y="13"/>
                    <a:pt x="83" y="10"/>
                  </a:cubicBezTo>
                  <a:cubicBezTo>
                    <a:pt x="80" y="9"/>
                    <a:pt x="77" y="8"/>
                    <a:pt x="76" y="6"/>
                  </a:cubicBezTo>
                  <a:cubicBezTo>
                    <a:pt x="75" y="5"/>
                    <a:pt x="75" y="3"/>
                    <a:pt x="74" y="2"/>
                  </a:cubicBezTo>
                  <a:cubicBezTo>
                    <a:pt x="73" y="1"/>
                    <a:pt x="72" y="1"/>
                    <a:pt x="71" y="0"/>
                  </a:cubicBezTo>
                  <a:cubicBezTo>
                    <a:pt x="69" y="0"/>
                    <a:pt x="66" y="1"/>
                    <a:pt x="65" y="1"/>
                  </a:cubicBezTo>
                  <a:cubicBezTo>
                    <a:pt x="61" y="0"/>
                    <a:pt x="59" y="2"/>
                    <a:pt x="56" y="4"/>
                  </a:cubicBezTo>
                  <a:cubicBezTo>
                    <a:pt x="53" y="5"/>
                    <a:pt x="51" y="5"/>
                    <a:pt x="53" y="8"/>
                  </a:cubicBezTo>
                  <a:cubicBezTo>
                    <a:pt x="55" y="10"/>
                    <a:pt x="53" y="12"/>
                    <a:pt x="51" y="13"/>
                  </a:cubicBezTo>
                  <a:cubicBezTo>
                    <a:pt x="49" y="15"/>
                    <a:pt x="52" y="19"/>
                    <a:pt x="48" y="18"/>
                  </a:cubicBezTo>
                  <a:cubicBezTo>
                    <a:pt x="43" y="18"/>
                    <a:pt x="47" y="19"/>
                    <a:pt x="47" y="21"/>
                  </a:cubicBezTo>
                  <a:cubicBezTo>
                    <a:pt x="48" y="22"/>
                    <a:pt x="44" y="23"/>
                    <a:pt x="43" y="24"/>
                  </a:cubicBezTo>
                  <a:cubicBezTo>
                    <a:pt x="42" y="26"/>
                    <a:pt x="42" y="30"/>
                    <a:pt x="41" y="30"/>
                  </a:cubicBezTo>
                  <a:cubicBezTo>
                    <a:pt x="40" y="31"/>
                    <a:pt x="39" y="30"/>
                    <a:pt x="38" y="30"/>
                  </a:cubicBezTo>
                  <a:cubicBezTo>
                    <a:pt x="36" y="30"/>
                    <a:pt x="35" y="31"/>
                    <a:pt x="34" y="32"/>
                  </a:cubicBezTo>
                  <a:cubicBezTo>
                    <a:pt x="32" y="33"/>
                    <a:pt x="31" y="32"/>
                    <a:pt x="30" y="33"/>
                  </a:cubicBezTo>
                  <a:cubicBezTo>
                    <a:pt x="28" y="34"/>
                    <a:pt x="28" y="35"/>
                    <a:pt x="27" y="37"/>
                  </a:cubicBezTo>
                  <a:cubicBezTo>
                    <a:pt x="27" y="40"/>
                    <a:pt x="25" y="41"/>
                    <a:pt x="22" y="42"/>
                  </a:cubicBezTo>
                  <a:cubicBezTo>
                    <a:pt x="19" y="43"/>
                    <a:pt x="16" y="43"/>
                    <a:pt x="13" y="43"/>
                  </a:cubicBezTo>
                  <a:cubicBezTo>
                    <a:pt x="8" y="43"/>
                    <a:pt x="4" y="42"/>
                    <a:pt x="0" y="40"/>
                  </a:cubicBezTo>
                  <a:cubicBezTo>
                    <a:pt x="1" y="42"/>
                    <a:pt x="2" y="44"/>
                    <a:pt x="3" y="46"/>
                  </a:cubicBezTo>
                  <a:cubicBezTo>
                    <a:pt x="4" y="47"/>
                    <a:pt x="8" y="48"/>
                    <a:pt x="8" y="5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299" name="Freeform 698">
              <a:extLst>
                <a:ext uri="{FF2B5EF4-FFF2-40B4-BE49-F238E27FC236}">
                  <a16:creationId xmlns:a16="http://schemas.microsoft.com/office/drawing/2014/main" id="{342B4C4D-4158-40AC-BD18-0DC2D6A22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8001" y="3497350"/>
              <a:ext cx="389305" cy="276124"/>
            </a:xfrm>
            <a:custGeom>
              <a:avLst/>
              <a:gdLst>
                <a:gd name="T0" fmla="*/ 72 w 75"/>
                <a:gd name="T1" fmla="*/ 7 h 53"/>
                <a:gd name="T2" fmla="*/ 69 w 75"/>
                <a:gd name="T3" fmla="*/ 8 h 53"/>
                <a:gd name="T4" fmla="*/ 67 w 75"/>
                <a:gd name="T5" fmla="*/ 7 h 53"/>
                <a:gd name="T6" fmla="*/ 62 w 75"/>
                <a:gd name="T7" fmla="*/ 10 h 53"/>
                <a:gd name="T8" fmla="*/ 57 w 75"/>
                <a:gd name="T9" fmla="*/ 11 h 53"/>
                <a:gd name="T10" fmla="*/ 57 w 75"/>
                <a:gd name="T11" fmla="*/ 4 h 53"/>
                <a:gd name="T12" fmla="*/ 54 w 75"/>
                <a:gd name="T13" fmla="*/ 1 h 53"/>
                <a:gd name="T14" fmla="*/ 50 w 75"/>
                <a:gd name="T15" fmla="*/ 6 h 53"/>
                <a:gd name="T16" fmla="*/ 47 w 75"/>
                <a:gd name="T17" fmla="*/ 8 h 53"/>
                <a:gd name="T18" fmla="*/ 44 w 75"/>
                <a:gd name="T19" fmla="*/ 8 h 53"/>
                <a:gd name="T20" fmla="*/ 39 w 75"/>
                <a:gd name="T21" fmla="*/ 10 h 53"/>
                <a:gd name="T22" fmla="*/ 34 w 75"/>
                <a:gd name="T23" fmla="*/ 7 h 53"/>
                <a:gd name="T24" fmla="*/ 28 w 75"/>
                <a:gd name="T25" fmla="*/ 6 h 53"/>
                <a:gd name="T26" fmla="*/ 27 w 75"/>
                <a:gd name="T27" fmla="*/ 8 h 53"/>
                <a:gd name="T28" fmla="*/ 24 w 75"/>
                <a:gd name="T29" fmla="*/ 9 h 53"/>
                <a:gd name="T30" fmla="*/ 21 w 75"/>
                <a:gd name="T31" fmla="*/ 14 h 53"/>
                <a:gd name="T32" fmla="*/ 15 w 75"/>
                <a:gd name="T33" fmla="*/ 17 h 53"/>
                <a:gd name="T34" fmla="*/ 11 w 75"/>
                <a:gd name="T35" fmla="*/ 19 h 53"/>
                <a:gd name="T36" fmla="*/ 5 w 75"/>
                <a:gd name="T37" fmla="*/ 16 h 53"/>
                <a:gd name="T38" fmla="*/ 4 w 75"/>
                <a:gd name="T39" fmla="*/ 23 h 53"/>
                <a:gd name="T40" fmla="*/ 3 w 75"/>
                <a:gd name="T41" fmla="*/ 29 h 53"/>
                <a:gd name="T42" fmla="*/ 2 w 75"/>
                <a:gd name="T43" fmla="*/ 33 h 53"/>
                <a:gd name="T44" fmla="*/ 3 w 75"/>
                <a:gd name="T45" fmla="*/ 37 h 53"/>
                <a:gd name="T46" fmla="*/ 4 w 75"/>
                <a:gd name="T47" fmla="*/ 40 h 53"/>
                <a:gd name="T48" fmla="*/ 8 w 75"/>
                <a:gd name="T49" fmla="*/ 43 h 53"/>
                <a:gd name="T50" fmla="*/ 4 w 75"/>
                <a:gd name="T51" fmla="*/ 49 h 53"/>
                <a:gd name="T52" fmla="*/ 29 w 75"/>
                <a:gd name="T53" fmla="*/ 50 h 53"/>
                <a:gd name="T54" fmla="*/ 32 w 75"/>
                <a:gd name="T55" fmla="*/ 43 h 53"/>
                <a:gd name="T56" fmla="*/ 39 w 75"/>
                <a:gd name="T57" fmla="*/ 40 h 53"/>
                <a:gd name="T58" fmla="*/ 43 w 75"/>
                <a:gd name="T59" fmla="*/ 39 h 53"/>
                <a:gd name="T60" fmla="*/ 45 w 75"/>
                <a:gd name="T61" fmla="*/ 39 h 53"/>
                <a:gd name="T62" fmla="*/ 47 w 75"/>
                <a:gd name="T63" fmla="*/ 33 h 53"/>
                <a:gd name="T64" fmla="*/ 51 w 75"/>
                <a:gd name="T65" fmla="*/ 30 h 53"/>
                <a:gd name="T66" fmla="*/ 51 w 75"/>
                <a:gd name="T67" fmla="*/ 27 h 53"/>
                <a:gd name="T68" fmla="*/ 55 w 75"/>
                <a:gd name="T69" fmla="*/ 26 h 53"/>
                <a:gd name="T70" fmla="*/ 55 w 75"/>
                <a:gd name="T71" fmla="*/ 23 h 53"/>
                <a:gd name="T72" fmla="*/ 58 w 75"/>
                <a:gd name="T73" fmla="*/ 19 h 53"/>
                <a:gd name="T74" fmla="*/ 56 w 75"/>
                <a:gd name="T75" fmla="*/ 14 h 53"/>
                <a:gd name="T76" fmla="*/ 63 w 75"/>
                <a:gd name="T77" fmla="*/ 11 h 53"/>
                <a:gd name="T78" fmla="*/ 70 w 75"/>
                <a:gd name="T79" fmla="*/ 10 h 53"/>
                <a:gd name="T80" fmla="*/ 74 w 75"/>
                <a:gd name="T81" fmla="*/ 9 h 53"/>
                <a:gd name="T82" fmla="*/ 75 w 75"/>
                <a:gd name="T83" fmla="*/ 7 h 53"/>
                <a:gd name="T84" fmla="*/ 72 w 75"/>
                <a:gd name="T85" fmla="*/ 7 h 53"/>
                <a:gd name="T86" fmla="*/ 72 w 75"/>
                <a:gd name="T8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5" h="53">
                  <a:moveTo>
                    <a:pt x="72" y="7"/>
                  </a:moveTo>
                  <a:cubicBezTo>
                    <a:pt x="71" y="7"/>
                    <a:pt x="70" y="9"/>
                    <a:pt x="69" y="8"/>
                  </a:cubicBezTo>
                  <a:cubicBezTo>
                    <a:pt x="68" y="8"/>
                    <a:pt x="68" y="6"/>
                    <a:pt x="67" y="7"/>
                  </a:cubicBezTo>
                  <a:cubicBezTo>
                    <a:pt x="65" y="7"/>
                    <a:pt x="63" y="9"/>
                    <a:pt x="62" y="10"/>
                  </a:cubicBezTo>
                  <a:cubicBezTo>
                    <a:pt x="61" y="10"/>
                    <a:pt x="59" y="12"/>
                    <a:pt x="57" y="11"/>
                  </a:cubicBezTo>
                  <a:cubicBezTo>
                    <a:pt x="56" y="10"/>
                    <a:pt x="59" y="6"/>
                    <a:pt x="57" y="4"/>
                  </a:cubicBezTo>
                  <a:cubicBezTo>
                    <a:pt x="57" y="4"/>
                    <a:pt x="55" y="0"/>
                    <a:pt x="54" y="1"/>
                  </a:cubicBezTo>
                  <a:cubicBezTo>
                    <a:pt x="53" y="3"/>
                    <a:pt x="52" y="5"/>
                    <a:pt x="50" y="6"/>
                  </a:cubicBezTo>
                  <a:cubicBezTo>
                    <a:pt x="48" y="7"/>
                    <a:pt x="47" y="6"/>
                    <a:pt x="47" y="8"/>
                  </a:cubicBezTo>
                  <a:cubicBezTo>
                    <a:pt x="46" y="11"/>
                    <a:pt x="45" y="7"/>
                    <a:pt x="44" y="8"/>
                  </a:cubicBezTo>
                  <a:cubicBezTo>
                    <a:pt x="42" y="9"/>
                    <a:pt x="41" y="10"/>
                    <a:pt x="39" y="10"/>
                  </a:cubicBezTo>
                  <a:cubicBezTo>
                    <a:pt x="37" y="9"/>
                    <a:pt x="35" y="8"/>
                    <a:pt x="34" y="7"/>
                  </a:cubicBezTo>
                  <a:cubicBezTo>
                    <a:pt x="33" y="7"/>
                    <a:pt x="28" y="6"/>
                    <a:pt x="28" y="6"/>
                  </a:cubicBezTo>
                  <a:cubicBezTo>
                    <a:pt x="27" y="7"/>
                    <a:pt x="28" y="8"/>
                    <a:pt x="27" y="8"/>
                  </a:cubicBezTo>
                  <a:cubicBezTo>
                    <a:pt x="26" y="8"/>
                    <a:pt x="24" y="8"/>
                    <a:pt x="24" y="9"/>
                  </a:cubicBezTo>
                  <a:cubicBezTo>
                    <a:pt x="23" y="11"/>
                    <a:pt x="23" y="13"/>
                    <a:pt x="21" y="14"/>
                  </a:cubicBezTo>
                  <a:cubicBezTo>
                    <a:pt x="18" y="16"/>
                    <a:pt x="17" y="15"/>
                    <a:pt x="15" y="17"/>
                  </a:cubicBezTo>
                  <a:cubicBezTo>
                    <a:pt x="14" y="19"/>
                    <a:pt x="12" y="19"/>
                    <a:pt x="11" y="19"/>
                  </a:cubicBezTo>
                  <a:cubicBezTo>
                    <a:pt x="10" y="18"/>
                    <a:pt x="5" y="17"/>
                    <a:pt x="5" y="16"/>
                  </a:cubicBezTo>
                  <a:cubicBezTo>
                    <a:pt x="5" y="19"/>
                    <a:pt x="5" y="21"/>
                    <a:pt x="4" y="23"/>
                  </a:cubicBezTo>
                  <a:cubicBezTo>
                    <a:pt x="2" y="25"/>
                    <a:pt x="0" y="27"/>
                    <a:pt x="3" y="29"/>
                  </a:cubicBezTo>
                  <a:cubicBezTo>
                    <a:pt x="4" y="30"/>
                    <a:pt x="2" y="31"/>
                    <a:pt x="2" y="33"/>
                  </a:cubicBezTo>
                  <a:cubicBezTo>
                    <a:pt x="2" y="34"/>
                    <a:pt x="2" y="36"/>
                    <a:pt x="3" y="37"/>
                  </a:cubicBezTo>
                  <a:cubicBezTo>
                    <a:pt x="3" y="39"/>
                    <a:pt x="2" y="40"/>
                    <a:pt x="4" y="40"/>
                  </a:cubicBezTo>
                  <a:cubicBezTo>
                    <a:pt x="7" y="41"/>
                    <a:pt x="8" y="40"/>
                    <a:pt x="8" y="43"/>
                  </a:cubicBezTo>
                  <a:cubicBezTo>
                    <a:pt x="8" y="45"/>
                    <a:pt x="5" y="48"/>
                    <a:pt x="4" y="49"/>
                  </a:cubicBezTo>
                  <a:cubicBezTo>
                    <a:pt x="12" y="53"/>
                    <a:pt x="21" y="52"/>
                    <a:pt x="29" y="50"/>
                  </a:cubicBezTo>
                  <a:cubicBezTo>
                    <a:pt x="32" y="49"/>
                    <a:pt x="31" y="45"/>
                    <a:pt x="32" y="43"/>
                  </a:cubicBezTo>
                  <a:cubicBezTo>
                    <a:pt x="33" y="41"/>
                    <a:pt x="37" y="42"/>
                    <a:pt x="39" y="40"/>
                  </a:cubicBezTo>
                  <a:cubicBezTo>
                    <a:pt x="40" y="40"/>
                    <a:pt x="41" y="39"/>
                    <a:pt x="43" y="39"/>
                  </a:cubicBezTo>
                  <a:cubicBezTo>
                    <a:pt x="43" y="39"/>
                    <a:pt x="45" y="40"/>
                    <a:pt x="45" y="39"/>
                  </a:cubicBezTo>
                  <a:cubicBezTo>
                    <a:pt x="46" y="37"/>
                    <a:pt x="46" y="35"/>
                    <a:pt x="47" y="33"/>
                  </a:cubicBezTo>
                  <a:cubicBezTo>
                    <a:pt x="48" y="32"/>
                    <a:pt x="52" y="31"/>
                    <a:pt x="51" y="30"/>
                  </a:cubicBezTo>
                  <a:cubicBezTo>
                    <a:pt x="51" y="29"/>
                    <a:pt x="47" y="27"/>
                    <a:pt x="51" y="27"/>
                  </a:cubicBezTo>
                  <a:cubicBezTo>
                    <a:pt x="52" y="27"/>
                    <a:pt x="54" y="28"/>
                    <a:pt x="55" y="26"/>
                  </a:cubicBezTo>
                  <a:cubicBezTo>
                    <a:pt x="55" y="25"/>
                    <a:pt x="54" y="24"/>
                    <a:pt x="55" y="23"/>
                  </a:cubicBezTo>
                  <a:cubicBezTo>
                    <a:pt x="55" y="21"/>
                    <a:pt x="58" y="21"/>
                    <a:pt x="58" y="19"/>
                  </a:cubicBezTo>
                  <a:cubicBezTo>
                    <a:pt x="58" y="17"/>
                    <a:pt x="55" y="16"/>
                    <a:pt x="56" y="14"/>
                  </a:cubicBezTo>
                  <a:cubicBezTo>
                    <a:pt x="58" y="13"/>
                    <a:pt x="61" y="12"/>
                    <a:pt x="63" y="11"/>
                  </a:cubicBezTo>
                  <a:cubicBezTo>
                    <a:pt x="65" y="9"/>
                    <a:pt x="68" y="10"/>
                    <a:pt x="70" y="10"/>
                  </a:cubicBezTo>
                  <a:cubicBezTo>
                    <a:pt x="71" y="10"/>
                    <a:pt x="73" y="10"/>
                    <a:pt x="74" y="9"/>
                  </a:cubicBezTo>
                  <a:cubicBezTo>
                    <a:pt x="74" y="9"/>
                    <a:pt x="75" y="8"/>
                    <a:pt x="75" y="7"/>
                  </a:cubicBezTo>
                  <a:cubicBezTo>
                    <a:pt x="74" y="7"/>
                    <a:pt x="73" y="7"/>
                    <a:pt x="72" y="7"/>
                  </a:cubicBezTo>
                  <a:cubicBezTo>
                    <a:pt x="71" y="8"/>
                    <a:pt x="73" y="7"/>
                    <a:pt x="72" y="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0" name="Freeform 699">
              <a:extLst>
                <a:ext uri="{FF2B5EF4-FFF2-40B4-BE49-F238E27FC236}">
                  <a16:creationId xmlns:a16="http://schemas.microsoft.com/office/drawing/2014/main" id="{75349B74-42EC-4D99-B162-3AF7A378A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2610" y="3274326"/>
              <a:ext cx="14156" cy="21241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1 h 4"/>
                <a:gd name="T4" fmla="*/ 3 w 3"/>
                <a:gd name="T5" fmla="*/ 4 h 4"/>
                <a:gd name="T6" fmla="*/ 3 w 3"/>
                <a:gd name="T7" fmla="*/ 2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2" y="2"/>
                    <a:pt x="1" y="0"/>
                    <a:pt x="1" y="1"/>
                  </a:cubicBezTo>
                  <a:cubicBezTo>
                    <a:pt x="0" y="2"/>
                    <a:pt x="2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1" name="Freeform 700">
              <a:extLst>
                <a:ext uri="{FF2B5EF4-FFF2-40B4-BE49-F238E27FC236}">
                  <a16:creationId xmlns:a16="http://schemas.microsoft.com/office/drawing/2014/main" id="{6979FD85-3FC5-4E19-84A3-AD18CF1842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239" y="2946872"/>
              <a:ext cx="1052894" cy="504459"/>
            </a:xfrm>
            <a:custGeom>
              <a:avLst/>
              <a:gdLst>
                <a:gd name="T0" fmla="*/ 194 w 203"/>
                <a:gd name="T1" fmla="*/ 37 h 97"/>
                <a:gd name="T2" fmla="*/ 177 w 203"/>
                <a:gd name="T3" fmla="*/ 31 h 97"/>
                <a:gd name="T4" fmla="*/ 163 w 203"/>
                <a:gd name="T5" fmla="*/ 19 h 97"/>
                <a:gd name="T6" fmla="*/ 154 w 203"/>
                <a:gd name="T7" fmla="*/ 7 h 97"/>
                <a:gd name="T8" fmla="*/ 137 w 203"/>
                <a:gd name="T9" fmla="*/ 10 h 97"/>
                <a:gd name="T10" fmla="*/ 129 w 203"/>
                <a:gd name="T11" fmla="*/ 8 h 97"/>
                <a:gd name="T12" fmla="*/ 112 w 203"/>
                <a:gd name="T13" fmla="*/ 2 h 97"/>
                <a:gd name="T14" fmla="*/ 76 w 203"/>
                <a:gd name="T15" fmla="*/ 10 h 97"/>
                <a:gd name="T16" fmla="*/ 75 w 203"/>
                <a:gd name="T17" fmla="*/ 20 h 97"/>
                <a:gd name="T18" fmla="*/ 74 w 203"/>
                <a:gd name="T19" fmla="*/ 31 h 97"/>
                <a:gd name="T20" fmla="*/ 60 w 203"/>
                <a:gd name="T21" fmla="*/ 29 h 97"/>
                <a:gd name="T22" fmla="*/ 48 w 203"/>
                <a:gd name="T23" fmla="*/ 32 h 97"/>
                <a:gd name="T24" fmla="*/ 37 w 203"/>
                <a:gd name="T25" fmla="*/ 27 h 97"/>
                <a:gd name="T26" fmla="*/ 22 w 203"/>
                <a:gd name="T27" fmla="*/ 25 h 97"/>
                <a:gd name="T28" fmla="*/ 13 w 203"/>
                <a:gd name="T29" fmla="*/ 32 h 97"/>
                <a:gd name="T30" fmla="*/ 3 w 203"/>
                <a:gd name="T31" fmla="*/ 38 h 97"/>
                <a:gd name="T32" fmla="*/ 4 w 203"/>
                <a:gd name="T33" fmla="*/ 47 h 97"/>
                <a:gd name="T34" fmla="*/ 14 w 203"/>
                <a:gd name="T35" fmla="*/ 57 h 97"/>
                <a:gd name="T36" fmla="*/ 17 w 203"/>
                <a:gd name="T37" fmla="*/ 57 h 97"/>
                <a:gd name="T38" fmla="*/ 36 w 203"/>
                <a:gd name="T39" fmla="*/ 63 h 97"/>
                <a:gd name="T40" fmla="*/ 33 w 203"/>
                <a:gd name="T41" fmla="*/ 66 h 97"/>
                <a:gd name="T42" fmla="*/ 22 w 203"/>
                <a:gd name="T43" fmla="*/ 72 h 97"/>
                <a:gd name="T44" fmla="*/ 31 w 203"/>
                <a:gd name="T45" fmla="*/ 82 h 97"/>
                <a:gd name="T46" fmla="*/ 48 w 203"/>
                <a:gd name="T47" fmla="*/ 90 h 97"/>
                <a:gd name="T48" fmla="*/ 50 w 203"/>
                <a:gd name="T49" fmla="*/ 68 h 97"/>
                <a:gd name="T50" fmla="*/ 64 w 203"/>
                <a:gd name="T51" fmla="*/ 62 h 97"/>
                <a:gd name="T52" fmla="*/ 72 w 203"/>
                <a:gd name="T53" fmla="*/ 66 h 97"/>
                <a:gd name="T54" fmla="*/ 84 w 203"/>
                <a:gd name="T55" fmla="*/ 76 h 97"/>
                <a:gd name="T56" fmla="*/ 100 w 203"/>
                <a:gd name="T57" fmla="*/ 81 h 97"/>
                <a:gd name="T58" fmla="*/ 107 w 203"/>
                <a:gd name="T59" fmla="*/ 91 h 97"/>
                <a:gd name="T60" fmla="*/ 123 w 203"/>
                <a:gd name="T61" fmla="*/ 85 h 97"/>
                <a:gd name="T62" fmla="*/ 137 w 203"/>
                <a:gd name="T63" fmla="*/ 83 h 97"/>
                <a:gd name="T64" fmla="*/ 153 w 203"/>
                <a:gd name="T65" fmla="*/ 81 h 97"/>
                <a:gd name="T66" fmla="*/ 172 w 203"/>
                <a:gd name="T67" fmla="*/ 76 h 97"/>
                <a:gd name="T68" fmla="*/ 175 w 203"/>
                <a:gd name="T69" fmla="*/ 66 h 97"/>
                <a:gd name="T70" fmla="*/ 182 w 203"/>
                <a:gd name="T71" fmla="*/ 60 h 97"/>
                <a:gd name="T72" fmla="*/ 193 w 203"/>
                <a:gd name="T73" fmla="*/ 56 h 97"/>
                <a:gd name="T74" fmla="*/ 202 w 203"/>
                <a:gd name="T75" fmla="*/ 44 h 97"/>
                <a:gd name="T76" fmla="*/ 201 w 203"/>
                <a:gd name="T77" fmla="*/ 39 h 97"/>
                <a:gd name="T78" fmla="*/ 140 w 203"/>
                <a:gd name="T79" fmla="*/ 65 h 97"/>
                <a:gd name="T80" fmla="*/ 141 w 203"/>
                <a:gd name="T81" fmla="*/ 59 h 97"/>
                <a:gd name="T82" fmla="*/ 148 w 203"/>
                <a:gd name="T83" fmla="*/ 58 h 97"/>
                <a:gd name="T84" fmla="*/ 156 w 203"/>
                <a:gd name="T85" fmla="*/ 58 h 97"/>
                <a:gd name="T86" fmla="*/ 165 w 203"/>
                <a:gd name="T87" fmla="*/ 5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3" h="97">
                  <a:moveTo>
                    <a:pt x="201" y="39"/>
                  </a:moveTo>
                  <a:cubicBezTo>
                    <a:pt x="201" y="38"/>
                    <a:pt x="197" y="39"/>
                    <a:pt x="197" y="39"/>
                  </a:cubicBezTo>
                  <a:cubicBezTo>
                    <a:pt x="195" y="39"/>
                    <a:pt x="194" y="38"/>
                    <a:pt x="194" y="37"/>
                  </a:cubicBezTo>
                  <a:cubicBezTo>
                    <a:pt x="193" y="35"/>
                    <a:pt x="191" y="35"/>
                    <a:pt x="191" y="34"/>
                  </a:cubicBezTo>
                  <a:cubicBezTo>
                    <a:pt x="190" y="33"/>
                    <a:pt x="189" y="30"/>
                    <a:pt x="186" y="30"/>
                  </a:cubicBezTo>
                  <a:cubicBezTo>
                    <a:pt x="183" y="30"/>
                    <a:pt x="180" y="33"/>
                    <a:pt x="177" y="31"/>
                  </a:cubicBezTo>
                  <a:cubicBezTo>
                    <a:pt x="176" y="30"/>
                    <a:pt x="175" y="29"/>
                    <a:pt x="174" y="28"/>
                  </a:cubicBezTo>
                  <a:cubicBezTo>
                    <a:pt x="173" y="28"/>
                    <a:pt x="171" y="31"/>
                    <a:pt x="170" y="31"/>
                  </a:cubicBezTo>
                  <a:cubicBezTo>
                    <a:pt x="169" y="32"/>
                    <a:pt x="163" y="21"/>
                    <a:pt x="163" y="19"/>
                  </a:cubicBezTo>
                  <a:cubicBezTo>
                    <a:pt x="161" y="17"/>
                    <a:pt x="160" y="14"/>
                    <a:pt x="157" y="13"/>
                  </a:cubicBezTo>
                  <a:cubicBezTo>
                    <a:pt x="156" y="12"/>
                    <a:pt x="155" y="11"/>
                    <a:pt x="154" y="11"/>
                  </a:cubicBezTo>
                  <a:cubicBezTo>
                    <a:pt x="152" y="10"/>
                    <a:pt x="154" y="8"/>
                    <a:pt x="154" y="7"/>
                  </a:cubicBezTo>
                  <a:cubicBezTo>
                    <a:pt x="154" y="6"/>
                    <a:pt x="147" y="10"/>
                    <a:pt x="146" y="11"/>
                  </a:cubicBezTo>
                  <a:cubicBezTo>
                    <a:pt x="145" y="11"/>
                    <a:pt x="137" y="14"/>
                    <a:pt x="137" y="13"/>
                  </a:cubicBezTo>
                  <a:cubicBezTo>
                    <a:pt x="137" y="11"/>
                    <a:pt x="139" y="10"/>
                    <a:pt x="137" y="10"/>
                  </a:cubicBezTo>
                  <a:cubicBezTo>
                    <a:pt x="136" y="9"/>
                    <a:pt x="135" y="8"/>
                    <a:pt x="134" y="9"/>
                  </a:cubicBezTo>
                  <a:cubicBezTo>
                    <a:pt x="134" y="9"/>
                    <a:pt x="134" y="10"/>
                    <a:pt x="133" y="9"/>
                  </a:cubicBezTo>
                  <a:cubicBezTo>
                    <a:pt x="131" y="8"/>
                    <a:pt x="132" y="7"/>
                    <a:pt x="129" y="8"/>
                  </a:cubicBezTo>
                  <a:cubicBezTo>
                    <a:pt x="126" y="10"/>
                    <a:pt x="126" y="7"/>
                    <a:pt x="126" y="5"/>
                  </a:cubicBezTo>
                  <a:cubicBezTo>
                    <a:pt x="127" y="1"/>
                    <a:pt x="121" y="0"/>
                    <a:pt x="118" y="0"/>
                  </a:cubicBezTo>
                  <a:cubicBezTo>
                    <a:pt x="116" y="0"/>
                    <a:pt x="114" y="1"/>
                    <a:pt x="112" y="2"/>
                  </a:cubicBezTo>
                  <a:cubicBezTo>
                    <a:pt x="110" y="3"/>
                    <a:pt x="108" y="4"/>
                    <a:pt x="105" y="4"/>
                  </a:cubicBezTo>
                  <a:cubicBezTo>
                    <a:pt x="97" y="6"/>
                    <a:pt x="89" y="9"/>
                    <a:pt x="81" y="9"/>
                  </a:cubicBezTo>
                  <a:cubicBezTo>
                    <a:pt x="79" y="9"/>
                    <a:pt x="77" y="9"/>
                    <a:pt x="76" y="10"/>
                  </a:cubicBezTo>
                  <a:cubicBezTo>
                    <a:pt x="75" y="11"/>
                    <a:pt x="77" y="14"/>
                    <a:pt x="79" y="14"/>
                  </a:cubicBezTo>
                  <a:cubicBezTo>
                    <a:pt x="83" y="17"/>
                    <a:pt x="76" y="16"/>
                    <a:pt x="74" y="17"/>
                  </a:cubicBezTo>
                  <a:cubicBezTo>
                    <a:pt x="72" y="18"/>
                    <a:pt x="75" y="19"/>
                    <a:pt x="75" y="20"/>
                  </a:cubicBezTo>
                  <a:cubicBezTo>
                    <a:pt x="75" y="22"/>
                    <a:pt x="71" y="22"/>
                    <a:pt x="71" y="23"/>
                  </a:cubicBezTo>
                  <a:cubicBezTo>
                    <a:pt x="71" y="26"/>
                    <a:pt x="79" y="25"/>
                    <a:pt x="78" y="29"/>
                  </a:cubicBezTo>
                  <a:cubicBezTo>
                    <a:pt x="77" y="30"/>
                    <a:pt x="76" y="31"/>
                    <a:pt x="74" y="31"/>
                  </a:cubicBezTo>
                  <a:cubicBezTo>
                    <a:pt x="73" y="31"/>
                    <a:pt x="70" y="31"/>
                    <a:pt x="69" y="31"/>
                  </a:cubicBezTo>
                  <a:cubicBezTo>
                    <a:pt x="67" y="32"/>
                    <a:pt x="68" y="33"/>
                    <a:pt x="66" y="32"/>
                  </a:cubicBezTo>
                  <a:cubicBezTo>
                    <a:pt x="64" y="31"/>
                    <a:pt x="62" y="29"/>
                    <a:pt x="60" y="29"/>
                  </a:cubicBezTo>
                  <a:cubicBezTo>
                    <a:pt x="59" y="28"/>
                    <a:pt x="57" y="30"/>
                    <a:pt x="56" y="30"/>
                  </a:cubicBezTo>
                  <a:cubicBezTo>
                    <a:pt x="54" y="29"/>
                    <a:pt x="53" y="29"/>
                    <a:pt x="51" y="30"/>
                  </a:cubicBezTo>
                  <a:cubicBezTo>
                    <a:pt x="50" y="31"/>
                    <a:pt x="49" y="33"/>
                    <a:pt x="48" y="32"/>
                  </a:cubicBezTo>
                  <a:cubicBezTo>
                    <a:pt x="47" y="32"/>
                    <a:pt x="44" y="29"/>
                    <a:pt x="43" y="30"/>
                  </a:cubicBezTo>
                  <a:cubicBezTo>
                    <a:pt x="42" y="30"/>
                    <a:pt x="42" y="33"/>
                    <a:pt x="41" y="31"/>
                  </a:cubicBezTo>
                  <a:cubicBezTo>
                    <a:pt x="40" y="29"/>
                    <a:pt x="39" y="28"/>
                    <a:pt x="37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29" y="24"/>
                    <a:pt x="29" y="26"/>
                    <a:pt x="27" y="26"/>
                  </a:cubicBezTo>
                  <a:cubicBezTo>
                    <a:pt x="25" y="27"/>
                    <a:pt x="24" y="24"/>
                    <a:pt x="22" y="25"/>
                  </a:cubicBezTo>
                  <a:cubicBezTo>
                    <a:pt x="21" y="26"/>
                    <a:pt x="21" y="27"/>
                    <a:pt x="20" y="27"/>
                  </a:cubicBezTo>
                  <a:cubicBezTo>
                    <a:pt x="19" y="28"/>
                    <a:pt x="17" y="28"/>
                    <a:pt x="16" y="28"/>
                  </a:cubicBezTo>
                  <a:cubicBezTo>
                    <a:pt x="15" y="29"/>
                    <a:pt x="13" y="31"/>
                    <a:pt x="13" y="32"/>
                  </a:cubicBezTo>
                  <a:cubicBezTo>
                    <a:pt x="12" y="33"/>
                    <a:pt x="14" y="36"/>
                    <a:pt x="12" y="36"/>
                  </a:cubicBezTo>
                  <a:cubicBezTo>
                    <a:pt x="10" y="37"/>
                    <a:pt x="7" y="31"/>
                    <a:pt x="6" y="34"/>
                  </a:cubicBezTo>
                  <a:cubicBezTo>
                    <a:pt x="5" y="36"/>
                    <a:pt x="4" y="36"/>
                    <a:pt x="3" y="38"/>
                  </a:cubicBezTo>
                  <a:cubicBezTo>
                    <a:pt x="2" y="40"/>
                    <a:pt x="6" y="40"/>
                    <a:pt x="4" y="42"/>
                  </a:cubicBezTo>
                  <a:cubicBezTo>
                    <a:pt x="3" y="43"/>
                    <a:pt x="0" y="45"/>
                    <a:pt x="2" y="46"/>
                  </a:cubicBezTo>
                  <a:cubicBezTo>
                    <a:pt x="3" y="46"/>
                    <a:pt x="4" y="47"/>
                    <a:pt x="4" y="47"/>
                  </a:cubicBezTo>
                  <a:cubicBezTo>
                    <a:pt x="5" y="48"/>
                    <a:pt x="4" y="49"/>
                    <a:pt x="5" y="50"/>
                  </a:cubicBezTo>
                  <a:cubicBezTo>
                    <a:pt x="7" y="51"/>
                    <a:pt x="9" y="49"/>
                    <a:pt x="11" y="51"/>
                  </a:cubicBezTo>
                  <a:cubicBezTo>
                    <a:pt x="12" y="52"/>
                    <a:pt x="14" y="55"/>
                    <a:pt x="14" y="57"/>
                  </a:cubicBezTo>
                  <a:cubicBezTo>
                    <a:pt x="13" y="57"/>
                    <a:pt x="10" y="56"/>
                    <a:pt x="13" y="58"/>
                  </a:cubicBezTo>
                  <a:cubicBezTo>
                    <a:pt x="14" y="59"/>
                    <a:pt x="14" y="60"/>
                    <a:pt x="16" y="58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22" y="57"/>
                    <a:pt x="24" y="54"/>
                    <a:pt x="29" y="56"/>
                  </a:cubicBezTo>
                  <a:cubicBezTo>
                    <a:pt x="31" y="57"/>
                    <a:pt x="33" y="54"/>
                    <a:pt x="34" y="56"/>
                  </a:cubicBezTo>
                  <a:cubicBezTo>
                    <a:pt x="35" y="57"/>
                    <a:pt x="37" y="61"/>
                    <a:pt x="36" y="63"/>
                  </a:cubicBezTo>
                  <a:cubicBezTo>
                    <a:pt x="35" y="63"/>
                    <a:pt x="33" y="64"/>
                    <a:pt x="35" y="6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4" y="66"/>
                    <a:pt x="33" y="66"/>
                    <a:pt x="33" y="66"/>
                  </a:cubicBezTo>
                  <a:cubicBezTo>
                    <a:pt x="30" y="66"/>
                    <a:pt x="22" y="64"/>
                    <a:pt x="24" y="69"/>
                  </a:cubicBezTo>
                  <a:cubicBezTo>
                    <a:pt x="25" y="71"/>
                    <a:pt x="24" y="71"/>
                    <a:pt x="22" y="70"/>
                  </a:cubicBezTo>
                  <a:cubicBezTo>
                    <a:pt x="20" y="69"/>
                    <a:pt x="21" y="71"/>
                    <a:pt x="22" y="72"/>
                  </a:cubicBezTo>
                  <a:cubicBezTo>
                    <a:pt x="24" y="72"/>
                    <a:pt x="24" y="75"/>
                    <a:pt x="25" y="76"/>
                  </a:cubicBezTo>
                  <a:cubicBezTo>
                    <a:pt x="27" y="77"/>
                    <a:pt x="24" y="79"/>
                    <a:pt x="27" y="79"/>
                  </a:cubicBezTo>
                  <a:cubicBezTo>
                    <a:pt x="28" y="79"/>
                    <a:pt x="30" y="81"/>
                    <a:pt x="31" y="82"/>
                  </a:cubicBezTo>
                  <a:cubicBezTo>
                    <a:pt x="34" y="82"/>
                    <a:pt x="31" y="85"/>
                    <a:pt x="31" y="87"/>
                  </a:cubicBezTo>
                  <a:cubicBezTo>
                    <a:pt x="34" y="85"/>
                    <a:pt x="38" y="82"/>
                    <a:pt x="42" y="85"/>
                  </a:cubicBezTo>
                  <a:cubicBezTo>
                    <a:pt x="44" y="87"/>
                    <a:pt x="45" y="90"/>
                    <a:pt x="48" y="90"/>
                  </a:cubicBezTo>
                  <a:cubicBezTo>
                    <a:pt x="50" y="90"/>
                    <a:pt x="49" y="88"/>
                    <a:pt x="49" y="87"/>
                  </a:cubicBezTo>
                  <a:cubicBezTo>
                    <a:pt x="49" y="84"/>
                    <a:pt x="49" y="81"/>
                    <a:pt x="49" y="78"/>
                  </a:cubicBezTo>
                  <a:cubicBezTo>
                    <a:pt x="49" y="76"/>
                    <a:pt x="48" y="68"/>
                    <a:pt x="50" y="68"/>
                  </a:cubicBezTo>
                  <a:cubicBezTo>
                    <a:pt x="52" y="67"/>
                    <a:pt x="55" y="66"/>
                    <a:pt x="57" y="65"/>
                  </a:cubicBezTo>
                  <a:cubicBezTo>
                    <a:pt x="59" y="65"/>
                    <a:pt x="61" y="64"/>
                    <a:pt x="62" y="64"/>
                  </a:cubicBezTo>
                  <a:cubicBezTo>
                    <a:pt x="63" y="63"/>
                    <a:pt x="62" y="61"/>
                    <a:pt x="64" y="62"/>
                  </a:cubicBezTo>
                  <a:cubicBezTo>
                    <a:pt x="65" y="62"/>
                    <a:pt x="68" y="64"/>
                    <a:pt x="68" y="62"/>
                  </a:cubicBezTo>
                  <a:cubicBezTo>
                    <a:pt x="68" y="61"/>
                    <a:pt x="70" y="60"/>
                    <a:pt x="71" y="62"/>
                  </a:cubicBezTo>
                  <a:cubicBezTo>
                    <a:pt x="72" y="63"/>
                    <a:pt x="71" y="64"/>
                    <a:pt x="72" y="66"/>
                  </a:cubicBezTo>
                  <a:cubicBezTo>
                    <a:pt x="72" y="67"/>
                    <a:pt x="73" y="69"/>
                    <a:pt x="72" y="70"/>
                  </a:cubicBezTo>
                  <a:cubicBezTo>
                    <a:pt x="73" y="71"/>
                    <a:pt x="74" y="71"/>
                    <a:pt x="75" y="72"/>
                  </a:cubicBezTo>
                  <a:cubicBezTo>
                    <a:pt x="78" y="75"/>
                    <a:pt x="80" y="77"/>
                    <a:pt x="84" y="76"/>
                  </a:cubicBezTo>
                  <a:cubicBezTo>
                    <a:pt x="86" y="76"/>
                    <a:pt x="88" y="77"/>
                    <a:pt x="90" y="77"/>
                  </a:cubicBezTo>
                  <a:cubicBezTo>
                    <a:pt x="92" y="77"/>
                    <a:pt x="93" y="75"/>
                    <a:pt x="95" y="75"/>
                  </a:cubicBezTo>
                  <a:cubicBezTo>
                    <a:pt x="97" y="76"/>
                    <a:pt x="99" y="79"/>
                    <a:pt x="100" y="81"/>
                  </a:cubicBezTo>
                  <a:cubicBezTo>
                    <a:pt x="101" y="82"/>
                    <a:pt x="100" y="83"/>
                    <a:pt x="100" y="85"/>
                  </a:cubicBezTo>
                  <a:cubicBezTo>
                    <a:pt x="100" y="87"/>
                    <a:pt x="103" y="88"/>
                    <a:pt x="103" y="90"/>
                  </a:cubicBezTo>
                  <a:cubicBezTo>
                    <a:pt x="103" y="91"/>
                    <a:pt x="106" y="91"/>
                    <a:pt x="107" y="91"/>
                  </a:cubicBezTo>
                  <a:cubicBezTo>
                    <a:pt x="109" y="91"/>
                    <a:pt x="109" y="91"/>
                    <a:pt x="110" y="93"/>
                  </a:cubicBezTo>
                  <a:cubicBezTo>
                    <a:pt x="112" y="97"/>
                    <a:pt x="114" y="92"/>
                    <a:pt x="116" y="90"/>
                  </a:cubicBezTo>
                  <a:cubicBezTo>
                    <a:pt x="117" y="87"/>
                    <a:pt x="121" y="87"/>
                    <a:pt x="123" y="85"/>
                  </a:cubicBezTo>
                  <a:cubicBezTo>
                    <a:pt x="125" y="85"/>
                    <a:pt x="125" y="85"/>
                    <a:pt x="126" y="84"/>
                  </a:cubicBezTo>
                  <a:cubicBezTo>
                    <a:pt x="127" y="81"/>
                    <a:pt x="128" y="82"/>
                    <a:pt x="130" y="82"/>
                  </a:cubicBezTo>
                  <a:cubicBezTo>
                    <a:pt x="132" y="82"/>
                    <a:pt x="136" y="85"/>
                    <a:pt x="137" y="83"/>
                  </a:cubicBezTo>
                  <a:cubicBezTo>
                    <a:pt x="137" y="81"/>
                    <a:pt x="137" y="80"/>
                    <a:pt x="139" y="79"/>
                  </a:cubicBezTo>
                  <a:cubicBezTo>
                    <a:pt x="141" y="78"/>
                    <a:pt x="143" y="80"/>
                    <a:pt x="145" y="80"/>
                  </a:cubicBezTo>
                  <a:cubicBezTo>
                    <a:pt x="147" y="81"/>
                    <a:pt x="151" y="81"/>
                    <a:pt x="153" y="81"/>
                  </a:cubicBezTo>
                  <a:cubicBezTo>
                    <a:pt x="159" y="81"/>
                    <a:pt x="164" y="83"/>
                    <a:pt x="170" y="84"/>
                  </a:cubicBezTo>
                  <a:cubicBezTo>
                    <a:pt x="169" y="82"/>
                    <a:pt x="171" y="81"/>
                    <a:pt x="173" y="79"/>
                  </a:cubicBezTo>
                  <a:cubicBezTo>
                    <a:pt x="174" y="78"/>
                    <a:pt x="173" y="78"/>
                    <a:pt x="172" y="76"/>
                  </a:cubicBezTo>
                  <a:cubicBezTo>
                    <a:pt x="171" y="75"/>
                    <a:pt x="171" y="73"/>
                    <a:pt x="171" y="71"/>
                  </a:cubicBezTo>
                  <a:cubicBezTo>
                    <a:pt x="170" y="71"/>
                    <a:pt x="170" y="67"/>
                    <a:pt x="169" y="68"/>
                  </a:cubicBezTo>
                  <a:cubicBezTo>
                    <a:pt x="170" y="67"/>
                    <a:pt x="173" y="67"/>
                    <a:pt x="175" y="66"/>
                  </a:cubicBezTo>
                  <a:cubicBezTo>
                    <a:pt x="178" y="66"/>
                    <a:pt x="180" y="68"/>
                    <a:pt x="182" y="66"/>
                  </a:cubicBezTo>
                  <a:cubicBezTo>
                    <a:pt x="183" y="66"/>
                    <a:pt x="181" y="65"/>
                    <a:pt x="181" y="64"/>
                  </a:cubicBezTo>
                  <a:cubicBezTo>
                    <a:pt x="180" y="63"/>
                    <a:pt x="181" y="61"/>
                    <a:pt x="182" y="60"/>
                  </a:cubicBezTo>
                  <a:cubicBezTo>
                    <a:pt x="183" y="59"/>
                    <a:pt x="184" y="53"/>
                    <a:pt x="185" y="54"/>
                  </a:cubicBezTo>
                  <a:cubicBezTo>
                    <a:pt x="187" y="55"/>
                    <a:pt x="188" y="56"/>
                    <a:pt x="190" y="56"/>
                  </a:cubicBezTo>
                  <a:cubicBezTo>
                    <a:pt x="191" y="55"/>
                    <a:pt x="192" y="57"/>
                    <a:pt x="193" y="56"/>
                  </a:cubicBezTo>
                  <a:cubicBezTo>
                    <a:pt x="194" y="56"/>
                    <a:pt x="196" y="55"/>
                    <a:pt x="197" y="54"/>
                  </a:cubicBezTo>
                  <a:cubicBezTo>
                    <a:pt x="198" y="53"/>
                    <a:pt x="196" y="51"/>
                    <a:pt x="196" y="49"/>
                  </a:cubicBezTo>
                  <a:cubicBezTo>
                    <a:pt x="197" y="46"/>
                    <a:pt x="200" y="47"/>
                    <a:pt x="202" y="44"/>
                  </a:cubicBezTo>
                  <a:cubicBezTo>
                    <a:pt x="202" y="43"/>
                    <a:pt x="202" y="43"/>
                    <a:pt x="203" y="42"/>
                  </a:cubicBezTo>
                  <a:cubicBezTo>
                    <a:pt x="203" y="41"/>
                    <a:pt x="202" y="40"/>
                    <a:pt x="201" y="39"/>
                  </a:cubicBezTo>
                  <a:cubicBezTo>
                    <a:pt x="201" y="38"/>
                    <a:pt x="202" y="39"/>
                    <a:pt x="201" y="39"/>
                  </a:cubicBezTo>
                  <a:close/>
                  <a:moveTo>
                    <a:pt x="148" y="58"/>
                  </a:moveTo>
                  <a:cubicBezTo>
                    <a:pt x="146" y="58"/>
                    <a:pt x="143" y="61"/>
                    <a:pt x="142" y="62"/>
                  </a:cubicBezTo>
                  <a:cubicBezTo>
                    <a:pt x="141" y="62"/>
                    <a:pt x="140" y="64"/>
                    <a:pt x="140" y="65"/>
                  </a:cubicBezTo>
                  <a:cubicBezTo>
                    <a:pt x="140" y="66"/>
                    <a:pt x="141" y="67"/>
                    <a:pt x="141" y="67"/>
                  </a:cubicBezTo>
                  <a:cubicBezTo>
                    <a:pt x="140" y="68"/>
                    <a:pt x="138" y="64"/>
                    <a:pt x="138" y="63"/>
                  </a:cubicBezTo>
                  <a:cubicBezTo>
                    <a:pt x="138" y="61"/>
                    <a:pt x="139" y="60"/>
                    <a:pt x="141" y="59"/>
                  </a:cubicBezTo>
                  <a:cubicBezTo>
                    <a:pt x="143" y="58"/>
                    <a:pt x="145" y="57"/>
                    <a:pt x="147" y="57"/>
                  </a:cubicBezTo>
                  <a:cubicBezTo>
                    <a:pt x="147" y="57"/>
                    <a:pt x="152" y="58"/>
                    <a:pt x="152" y="58"/>
                  </a:cubicBezTo>
                  <a:cubicBezTo>
                    <a:pt x="151" y="59"/>
                    <a:pt x="148" y="58"/>
                    <a:pt x="148" y="58"/>
                  </a:cubicBezTo>
                  <a:cubicBezTo>
                    <a:pt x="146" y="58"/>
                    <a:pt x="149" y="58"/>
                    <a:pt x="148" y="58"/>
                  </a:cubicBezTo>
                  <a:close/>
                  <a:moveTo>
                    <a:pt x="165" y="59"/>
                  </a:moveTo>
                  <a:cubicBezTo>
                    <a:pt x="164" y="61"/>
                    <a:pt x="157" y="60"/>
                    <a:pt x="156" y="58"/>
                  </a:cubicBezTo>
                  <a:cubicBezTo>
                    <a:pt x="156" y="58"/>
                    <a:pt x="160" y="58"/>
                    <a:pt x="160" y="58"/>
                  </a:cubicBezTo>
                  <a:cubicBezTo>
                    <a:pt x="162" y="58"/>
                    <a:pt x="163" y="58"/>
                    <a:pt x="165" y="57"/>
                  </a:cubicBezTo>
                  <a:cubicBezTo>
                    <a:pt x="165" y="57"/>
                    <a:pt x="165" y="59"/>
                    <a:pt x="165" y="59"/>
                  </a:cubicBezTo>
                  <a:cubicBezTo>
                    <a:pt x="164" y="60"/>
                    <a:pt x="165" y="58"/>
                    <a:pt x="165" y="5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2" name="Freeform 701">
              <a:extLst>
                <a:ext uri="{FF2B5EF4-FFF2-40B4-BE49-F238E27FC236}">
                  <a16:creationId xmlns:a16="http://schemas.microsoft.com/office/drawing/2014/main" id="{A49709AA-2BA8-4A53-B882-504FC51E4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041" y="3575231"/>
              <a:ext cx="727292" cy="775272"/>
            </a:xfrm>
            <a:custGeom>
              <a:avLst/>
              <a:gdLst>
                <a:gd name="T0" fmla="*/ 121 w 140"/>
                <a:gd name="T1" fmla="*/ 66 h 149"/>
                <a:gd name="T2" fmla="*/ 129 w 140"/>
                <a:gd name="T3" fmla="*/ 54 h 149"/>
                <a:gd name="T4" fmla="*/ 137 w 140"/>
                <a:gd name="T5" fmla="*/ 46 h 149"/>
                <a:gd name="T6" fmla="*/ 135 w 140"/>
                <a:gd name="T7" fmla="*/ 41 h 149"/>
                <a:gd name="T8" fmla="*/ 127 w 140"/>
                <a:gd name="T9" fmla="*/ 37 h 149"/>
                <a:gd name="T10" fmla="*/ 119 w 140"/>
                <a:gd name="T11" fmla="*/ 43 h 149"/>
                <a:gd name="T12" fmla="*/ 106 w 140"/>
                <a:gd name="T13" fmla="*/ 51 h 149"/>
                <a:gd name="T14" fmla="*/ 100 w 140"/>
                <a:gd name="T15" fmla="*/ 45 h 149"/>
                <a:gd name="T16" fmla="*/ 92 w 140"/>
                <a:gd name="T17" fmla="*/ 52 h 149"/>
                <a:gd name="T18" fmla="*/ 77 w 140"/>
                <a:gd name="T19" fmla="*/ 47 h 149"/>
                <a:gd name="T20" fmla="*/ 62 w 140"/>
                <a:gd name="T21" fmla="*/ 41 h 149"/>
                <a:gd name="T22" fmla="*/ 63 w 140"/>
                <a:gd name="T23" fmla="*/ 32 h 149"/>
                <a:gd name="T24" fmla="*/ 52 w 140"/>
                <a:gd name="T25" fmla="*/ 22 h 149"/>
                <a:gd name="T26" fmla="*/ 55 w 140"/>
                <a:gd name="T27" fmla="*/ 12 h 149"/>
                <a:gd name="T28" fmla="*/ 50 w 140"/>
                <a:gd name="T29" fmla="*/ 2 h 149"/>
                <a:gd name="T30" fmla="*/ 40 w 140"/>
                <a:gd name="T31" fmla="*/ 8 h 149"/>
                <a:gd name="T32" fmla="*/ 30 w 140"/>
                <a:gd name="T33" fmla="*/ 12 h 149"/>
                <a:gd name="T34" fmla="*/ 33 w 140"/>
                <a:gd name="T35" fmla="*/ 22 h 149"/>
                <a:gd name="T36" fmla="*/ 29 w 140"/>
                <a:gd name="T37" fmla="*/ 33 h 149"/>
                <a:gd name="T38" fmla="*/ 19 w 140"/>
                <a:gd name="T39" fmla="*/ 44 h 149"/>
                <a:gd name="T40" fmla="*/ 7 w 140"/>
                <a:gd name="T41" fmla="*/ 50 h 149"/>
                <a:gd name="T42" fmla="*/ 14 w 140"/>
                <a:gd name="T43" fmla="*/ 64 h 149"/>
                <a:gd name="T44" fmla="*/ 5 w 140"/>
                <a:gd name="T45" fmla="*/ 64 h 149"/>
                <a:gd name="T46" fmla="*/ 11 w 140"/>
                <a:gd name="T47" fmla="*/ 72 h 149"/>
                <a:gd name="T48" fmla="*/ 11 w 140"/>
                <a:gd name="T49" fmla="*/ 82 h 149"/>
                <a:gd name="T50" fmla="*/ 19 w 140"/>
                <a:gd name="T51" fmla="*/ 78 h 149"/>
                <a:gd name="T52" fmla="*/ 23 w 140"/>
                <a:gd name="T53" fmla="*/ 75 h 149"/>
                <a:gd name="T54" fmla="*/ 22 w 140"/>
                <a:gd name="T55" fmla="*/ 78 h 149"/>
                <a:gd name="T56" fmla="*/ 24 w 140"/>
                <a:gd name="T57" fmla="*/ 82 h 149"/>
                <a:gd name="T58" fmla="*/ 24 w 140"/>
                <a:gd name="T59" fmla="*/ 95 h 149"/>
                <a:gd name="T60" fmla="*/ 26 w 140"/>
                <a:gd name="T61" fmla="*/ 107 h 149"/>
                <a:gd name="T62" fmla="*/ 39 w 140"/>
                <a:gd name="T63" fmla="*/ 134 h 149"/>
                <a:gd name="T64" fmla="*/ 50 w 140"/>
                <a:gd name="T65" fmla="*/ 143 h 149"/>
                <a:gd name="T66" fmla="*/ 57 w 140"/>
                <a:gd name="T67" fmla="*/ 132 h 149"/>
                <a:gd name="T68" fmla="*/ 65 w 140"/>
                <a:gd name="T69" fmla="*/ 107 h 149"/>
                <a:gd name="T70" fmla="*/ 81 w 140"/>
                <a:gd name="T71" fmla="*/ 93 h 149"/>
                <a:gd name="T72" fmla="*/ 91 w 140"/>
                <a:gd name="T73" fmla="*/ 84 h 149"/>
                <a:gd name="T74" fmla="*/ 98 w 140"/>
                <a:gd name="T75" fmla="*/ 74 h 149"/>
                <a:gd name="T76" fmla="*/ 101 w 140"/>
                <a:gd name="T77" fmla="*/ 78 h 149"/>
                <a:gd name="T78" fmla="*/ 100 w 140"/>
                <a:gd name="T79" fmla="*/ 58 h 149"/>
                <a:gd name="T80" fmla="*/ 104 w 140"/>
                <a:gd name="T81" fmla="*/ 57 h 149"/>
                <a:gd name="T82" fmla="*/ 114 w 140"/>
                <a:gd name="T83" fmla="*/ 60 h 149"/>
                <a:gd name="T84" fmla="*/ 115 w 140"/>
                <a:gd name="T85" fmla="*/ 6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0" h="149">
                  <a:moveTo>
                    <a:pt x="117" y="76"/>
                  </a:moveTo>
                  <a:cubicBezTo>
                    <a:pt x="121" y="77"/>
                    <a:pt x="119" y="73"/>
                    <a:pt x="120" y="71"/>
                  </a:cubicBezTo>
                  <a:cubicBezTo>
                    <a:pt x="120" y="69"/>
                    <a:pt x="121" y="67"/>
                    <a:pt x="121" y="66"/>
                  </a:cubicBezTo>
                  <a:cubicBezTo>
                    <a:pt x="122" y="65"/>
                    <a:pt x="124" y="67"/>
                    <a:pt x="125" y="65"/>
                  </a:cubicBezTo>
                  <a:cubicBezTo>
                    <a:pt x="126" y="63"/>
                    <a:pt x="126" y="61"/>
                    <a:pt x="126" y="59"/>
                  </a:cubicBezTo>
                  <a:cubicBezTo>
                    <a:pt x="127" y="57"/>
                    <a:pt x="129" y="56"/>
                    <a:pt x="129" y="54"/>
                  </a:cubicBezTo>
                  <a:cubicBezTo>
                    <a:pt x="129" y="52"/>
                    <a:pt x="132" y="50"/>
                    <a:pt x="133" y="49"/>
                  </a:cubicBezTo>
                  <a:cubicBezTo>
                    <a:pt x="136" y="46"/>
                    <a:pt x="135" y="49"/>
                    <a:pt x="137" y="50"/>
                  </a:cubicBezTo>
                  <a:cubicBezTo>
                    <a:pt x="137" y="50"/>
                    <a:pt x="137" y="46"/>
                    <a:pt x="137" y="46"/>
                  </a:cubicBezTo>
                  <a:cubicBezTo>
                    <a:pt x="137" y="45"/>
                    <a:pt x="140" y="45"/>
                    <a:pt x="138" y="43"/>
                  </a:cubicBezTo>
                  <a:cubicBezTo>
                    <a:pt x="137" y="43"/>
                    <a:pt x="135" y="43"/>
                    <a:pt x="134" y="43"/>
                  </a:cubicBezTo>
                  <a:cubicBezTo>
                    <a:pt x="134" y="42"/>
                    <a:pt x="135" y="41"/>
                    <a:pt x="135" y="41"/>
                  </a:cubicBezTo>
                  <a:cubicBezTo>
                    <a:pt x="136" y="40"/>
                    <a:pt x="135" y="39"/>
                    <a:pt x="134" y="38"/>
                  </a:cubicBezTo>
                  <a:cubicBezTo>
                    <a:pt x="133" y="37"/>
                    <a:pt x="133" y="37"/>
                    <a:pt x="132" y="38"/>
                  </a:cubicBezTo>
                  <a:cubicBezTo>
                    <a:pt x="130" y="39"/>
                    <a:pt x="129" y="38"/>
                    <a:pt x="127" y="37"/>
                  </a:cubicBezTo>
                  <a:cubicBezTo>
                    <a:pt x="126" y="37"/>
                    <a:pt x="124" y="39"/>
                    <a:pt x="124" y="40"/>
                  </a:cubicBezTo>
                  <a:cubicBezTo>
                    <a:pt x="123" y="41"/>
                    <a:pt x="122" y="40"/>
                    <a:pt x="121" y="41"/>
                  </a:cubicBezTo>
                  <a:cubicBezTo>
                    <a:pt x="120" y="41"/>
                    <a:pt x="119" y="42"/>
                    <a:pt x="119" y="43"/>
                  </a:cubicBezTo>
                  <a:cubicBezTo>
                    <a:pt x="117" y="45"/>
                    <a:pt x="116" y="46"/>
                    <a:pt x="114" y="45"/>
                  </a:cubicBezTo>
                  <a:cubicBezTo>
                    <a:pt x="113" y="46"/>
                    <a:pt x="114" y="48"/>
                    <a:pt x="115" y="49"/>
                  </a:cubicBezTo>
                  <a:cubicBezTo>
                    <a:pt x="117" y="53"/>
                    <a:pt x="108" y="50"/>
                    <a:pt x="106" y="51"/>
                  </a:cubicBezTo>
                  <a:cubicBezTo>
                    <a:pt x="105" y="52"/>
                    <a:pt x="102" y="51"/>
                    <a:pt x="101" y="50"/>
                  </a:cubicBezTo>
                  <a:cubicBezTo>
                    <a:pt x="100" y="49"/>
                    <a:pt x="101" y="47"/>
                    <a:pt x="101" y="47"/>
                  </a:cubicBezTo>
                  <a:cubicBezTo>
                    <a:pt x="101" y="47"/>
                    <a:pt x="101" y="44"/>
                    <a:pt x="100" y="45"/>
                  </a:cubicBezTo>
                  <a:cubicBezTo>
                    <a:pt x="98" y="45"/>
                    <a:pt x="96" y="45"/>
                    <a:pt x="96" y="48"/>
                  </a:cubicBezTo>
                  <a:cubicBezTo>
                    <a:pt x="97" y="49"/>
                    <a:pt x="98" y="52"/>
                    <a:pt x="97" y="52"/>
                  </a:cubicBezTo>
                  <a:cubicBezTo>
                    <a:pt x="95" y="52"/>
                    <a:pt x="94" y="54"/>
                    <a:pt x="92" y="52"/>
                  </a:cubicBezTo>
                  <a:cubicBezTo>
                    <a:pt x="91" y="50"/>
                    <a:pt x="90" y="53"/>
                    <a:pt x="89" y="52"/>
                  </a:cubicBezTo>
                  <a:cubicBezTo>
                    <a:pt x="86" y="51"/>
                    <a:pt x="85" y="51"/>
                    <a:pt x="82" y="50"/>
                  </a:cubicBezTo>
                  <a:cubicBezTo>
                    <a:pt x="80" y="49"/>
                    <a:pt x="79" y="47"/>
                    <a:pt x="77" y="47"/>
                  </a:cubicBezTo>
                  <a:cubicBezTo>
                    <a:pt x="74" y="48"/>
                    <a:pt x="74" y="47"/>
                    <a:pt x="72" y="46"/>
                  </a:cubicBezTo>
                  <a:cubicBezTo>
                    <a:pt x="70" y="45"/>
                    <a:pt x="68" y="46"/>
                    <a:pt x="67" y="45"/>
                  </a:cubicBezTo>
                  <a:cubicBezTo>
                    <a:pt x="65" y="43"/>
                    <a:pt x="63" y="42"/>
                    <a:pt x="62" y="41"/>
                  </a:cubicBezTo>
                  <a:cubicBezTo>
                    <a:pt x="60" y="40"/>
                    <a:pt x="59" y="40"/>
                    <a:pt x="60" y="38"/>
                  </a:cubicBezTo>
                  <a:cubicBezTo>
                    <a:pt x="61" y="37"/>
                    <a:pt x="60" y="35"/>
                    <a:pt x="62" y="34"/>
                  </a:cubicBezTo>
                  <a:cubicBezTo>
                    <a:pt x="64" y="33"/>
                    <a:pt x="65" y="34"/>
                    <a:pt x="63" y="32"/>
                  </a:cubicBezTo>
                  <a:cubicBezTo>
                    <a:pt x="61" y="31"/>
                    <a:pt x="59" y="29"/>
                    <a:pt x="57" y="28"/>
                  </a:cubicBezTo>
                  <a:cubicBezTo>
                    <a:pt x="56" y="28"/>
                    <a:pt x="55" y="26"/>
                    <a:pt x="53" y="26"/>
                  </a:cubicBezTo>
                  <a:cubicBezTo>
                    <a:pt x="53" y="26"/>
                    <a:pt x="53" y="23"/>
                    <a:pt x="52" y="22"/>
                  </a:cubicBezTo>
                  <a:cubicBezTo>
                    <a:pt x="47" y="17"/>
                    <a:pt x="57" y="23"/>
                    <a:pt x="57" y="19"/>
                  </a:cubicBezTo>
                  <a:cubicBezTo>
                    <a:pt x="57" y="17"/>
                    <a:pt x="56" y="17"/>
                    <a:pt x="54" y="15"/>
                  </a:cubicBezTo>
                  <a:cubicBezTo>
                    <a:pt x="53" y="14"/>
                    <a:pt x="53" y="13"/>
                    <a:pt x="55" y="12"/>
                  </a:cubicBezTo>
                  <a:cubicBezTo>
                    <a:pt x="57" y="12"/>
                    <a:pt x="56" y="9"/>
                    <a:pt x="58" y="8"/>
                  </a:cubicBezTo>
                  <a:cubicBezTo>
                    <a:pt x="59" y="7"/>
                    <a:pt x="61" y="6"/>
                    <a:pt x="60" y="4"/>
                  </a:cubicBezTo>
                  <a:cubicBezTo>
                    <a:pt x="58" y="1"/>
                    <a:pt x="53" y="0"/>
                    <a:pt x="50" y="2"/>
                  </a:cubicBezTo>
                  <a:cubicBezTo>
                    <a:pt x="49" y="3"/>
                    <a:pt x="49" y="3"/>
                    <a:pt x="47" y="4"/>
                  </a:cubicBezTo>
                  <a:cubicBezTo>
                    <a:pt x="46" y="4"/>
                    <a:pt x="46" y="6"/>
                    <a:pt x="45" y="7"/>
                  </a:cubicBezTo>
                  <a:cubicBezTo>
                    <a:pt x="43" y="8"/>
                    <a:pt x="41" y="7"/>
                    <a:pt x="40" y="8"/>
                  </a:cubicBezTo>
                  <a:cubicBezTo>
                    <a:pt x="39" y="9"/>
                    <a:pt x="37" y="9"/>
                    <a:pt x="35" y="8"/>
                  </a:cubicBezTo>
                  <a:cubicBezTo>
                    <a:pt x="33" y="8"/>
                    <a:pt x="32" y="7"/>
                    <a:pt x="30" y="8"/>
                  </a:cubicBezTo>
                  <a:cubicBezTo>
                    <a:pt x="28" y="8"/>
                    <a:pt x="29" y="11"/>
                    <a:pt x="30" y="12"/>
                  </a:cubicBezTo>
                  <a:cubicBezTo>
                    <a:pt x="30" y="14"/>
                    <a:pt x="30" y="16"/>
                    <a:pt x="30" y="17"/>
                  </a:cubicBezTo>
                  <a:cubicBezTo>
                    <a:pt x="31" y="19"/>
                    <a:pt x="33" y="19"/>
                    <a:pt x="35" y="20"/>
                  </a:cubicBezTo>
                  <a:cubicBezTo>
                    <a:pt x="36" y="22"/>
                    <a:pt x="34" y="22"/>
                    <a:pt x="33" y="22"/>
                  </a:cubicBezTo>
                  <a:cubicBezTo>
                    <a:pt x="32" y="24"/>
                    <a:pt x="33" y="26"/>
                    <a:pt x="33" y="28"/>
                  </a:cubicBezTo>
                  <a:cubicBezTo>
                    <a:pt x="33" y="29"/>
                    <a:pt x="31" y="29"/>
                    <a:pt x="31" y="29"/>
                  </a:cubicBezTo>
                  <a:cubicBezTo>
                    <a:pt x="29" y="30"/>
                    <a:pt x="31" y="33"/>
                    <a:pt x="29" y="33"/>
                  </a:cubicBezTo>
                  <a:cubicBezTo>
                    <a:pt x="27" y="34"/>
                    <a:pt x="26" y="35"/>
                    <a:pt x="26" y="36"/>
                  </a:cubicBezTo>
                  <a:cubicBezTo>
                    <a:pt x="25" y="38"/>
                    <a:pt x="24" y="38"/>
                    <a:pt x="22" y="39"/>
                  </a:cubicBezTo>
                  <a:cubicBezTo>
                    <a:pt x="20" y="40"/>
                    <a:pt x="20" y="43"/>
                    <a:pt x="19" y="44"/>
                  </a:cubicBezTo>
                  <a:cubicBezTo>
                    <a:pt x="18" y="46"/>
                    <a:pt x="16" y="45"/>
                    <a:pt x="15" y="47"/>
                  </a:cubicBezTo>
                  <a:cubicBezTo>
                    <a:pt x="13" y="48"/>
                    <a:pt x="12" y="44"/>
                    <a:pt x="11" y="46"/>
                  </a:cubicBezTo>
                  <a:cubicBezTo>
                    <a:pt x="10" y="47"/>
                    <a:pt x="6" y="49"/>
                    <a:pt x="7" y="50"/>
                  </a:cubicBezTo>
                  <a:cubicBezTo>
                    <a:pt x="7" y="52"/>
                    <a:pt x="10" y="52"/>
                    <a:pt x="10" y="54"/>
                  </a:cubicBezTo>
                  <a:cubicBezTo>
                    <a:pt x="9" y="57"/>
                    <a:pt x="11" y="57"/>
                    <a:pt x="13" y="58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4" y="64"/>
                    <a:pt x="11" y="64"/>
                    <a:pt x="10" y="64"/>
                  </a:cubicBezTo>
                  <a:cubicBezTo>
                    <a:pt x="9" y="64"/>
                    <a:pt x="8" y="65"/>
                    <a:pt x="7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4"/>
                    <a:pt x="0" y="66"/>
                    <a:pt x="0" y="67"/>
                  </a:cubicBezTo>
                  <a:cubicBezTo>
                    <a:pt x="2" y="69"/>
                    <a:pt x="3" y="70"/>
                    <a:pt x="5" y="72"/>
                  </a:cubicBezTo>
                  <a:cubicBezTo>
                    <a:pt x="5" y="72"/>
                    <a:pt x="11" y="72"/>
                    <a:pt x="11" y="72"/>
                  </a:cubicBezTo>
                  <a:cubicBezTo>
                    <a:pt x="11" y="73"/>
                    <a:pt x="9" y="74"/>
                    <a:pt x="8" y="74"/>
                  </a:cubicBezTo>
                  <a:cubicBezTo>
                    <a:pt x="7" y="75"/>
                    <a:pt x="4" y="73"/>
                    <a:pt x="4" y="75"/>
                  </a:cubicBezTo>
                  <a:cubicBezTo>
                    <a:pt x="4" y="77"/>
                    <a:pt x="9" y="80"/>
                    <a:pt x="11" y="82"/>
                  </a:cubicBezTo>
                  <a:cubicBezTo>
                    <a:pt x="12" y="83"/>
                    <a:pt x="13" y="83"/>
                    <a:pt x="15" y="83"/>
                  </a:cubicBezTo>
                  <a:cubicBezTo>
                    <a:pt x="17" y="82"/>
                    <a:pt x="20" y="81"/>
                    <a:pt x="21" y="79"/>
                  </a:cubicBezTo>
                  <a:cubicBezTo>
                    <a:pt x="21" y="79"/>
                    <a:pt x="20" y="78"/>
                    <a:pt x="19" y="78"/>
                  </a:cubicBezTo>
                  <a:cubicBezTo>
                    <a:pt x="19" y="77"/>
                    <a:pt x="20" y="77"/>
                    <a:pt x="20" y="77"/>
                  </a:cubicBezTo>
                  <a:cubicBezTo>
                    <a:pt x="21" y="76"/>
                    <a:pt x="20" y="75"/>
                    <a:pt x="21" y="75"/>
                  </a:cubicBezTo>
                  <a:cubicBezTo>
                    <a:pt x="21" y="75"/>
                    <a:pt x="23" y="75"/>
                    <a:pt x="23" y="75"/>
                  </a:cubicBezTo>
                  <a:cubicBezTo>
                    <a:pt x="23" y="76"/>
                    <a:pt x="21" y="76"/>
                    <a:pt x="22" y="77"/>
                  </a:cubicBezTo>
                  <a:cubicBezTo>
                    <a:pt x="22" y="77"/>
                    <a:pt x="23" y="77"/>
                    <a:pt x="23" y="77"/>
                  </a:cubicBezTo>
                  <a:cubicBezTo>
                    <a:pt x="23" y="78"/>
                    <a:pt x="22" y="78"/>
                    <a:pt x="22" y="78"/>
                  </a:cubicBezTo>
                  <a:cubicBezTo>
                    <a:pt x="21" y="78"/>
                    <a:pt x="23" y="78"/>
                    <a:pt x="23" y="78"/>
                  </a:cubicBezTo>
                  <a:cubicBezTo>
                    <a:pt x="23" y="79"/>
                    <a:pt x="22" y="79"/>
                    <a:pt x="22" y="80"/>
                  </a:cubicBezTo>
                  <a:cubicBezTo>
                    <a:pt x="21" y="80"/>
                    <a:pt x="23" y="81"/>
                    <a:pt x="24" y="82"/>
                  </a:cubicBezTo>
                  <a:cubicBezTo>
                    <a:pt x="25" y="83"/>
                    <a:pt x="23" y="85"/>
                    <a:pt x="22" y="87"/>
                  </a:cubicBezTo>
                  <a:cubicBezTo>
                    <a:pt x="22" y="88"/>
                    <a:pt x="23" y="89"/>
                    <a:pt x="24" y="90"/>
                  </a:cubicBezTo>
                  <a:cubicBezTo>
                    <a:pt x="24" y="92"/>
                    <a:pt x="24" y="93"/>
                    <a:pt x="24" y="95"/>
                  </a:cubicBezTo>
                  <a:cubicBezTo>
                    <a:pt x="24" y="97"/>
                    <a:pt x="23" y="100"/>
                    <a:pt x="23" y="101"/>
                  </a:cubicBezTo>
                  <a:cubicBezTo>
                    <a:pt x="23" y="101"/>
                    <a:pt x="24" y="99"/>
                    <a:pt x="24" y="99"/>
                  </a:cubicBezTo>
                  <a:cubicBezTo>
                    <a:pt x="25" y="100"/>
                    <a:pt x="26" y="106"/>
                    <a:pt x="26" y="107"/>
                  </a:cubicBezTo>
                  <a:cubicBezTo>
                    <a:pt x="27" y="109"/>
                    <a:pt x="29" y="112"/>
                    <a:pt x="30" y="115"/>
                  </a:cubicBezTo>
                  <a:cubicBezTo>
                    <a:pt x="31" y="118"/>
                    <a:pt x="31" y="121"/>
                    <a:pt x="32" y="124"/>
                  </a:cubicBezTo>
                  <a:cubicBezTo>
                    <a:pt x="34" y="128"/>
                    <a:pt x="37" y="131"/>
                    <a:pt x="39" y="134"/>
                  </a:cubicBezTo>
                  <a:cubicBezTo>
                    <a:pt x="40" y="137"/>
                    <a:pt x="40" y="140"/>
                    <a:pt x="41" y="143"/>
                  </a:cubicBezTo>
                  <a:cubicBezTo>
                    <a:pt x="43" y="146"/>
                    <a:pt x="45" y="149"/>
                    <a:pt x="48" y="146"/>
                  </a:cubicBezTo>
                  <a:cubicBezTo>
                    <a:pt x="50" y="145"/>
                    <a:pt x="50" y="144"/>
                    <a:pt x="50" y="143"/>
                  </a:cubicBezTo>
                  <a:cubicBezTo>
                    <a:pt x="50" y="141"/>
                    <a:pt x="52" y="140"/>
                    <a:pt x="53" y="139"/>
                  </a:cubicBezTo>
                  <a:cubicBezTo>
                    <a:pt x="54" y="138"/>
                    <a:pt x="56" y="138"/>
                    <a:pt x="57" y="137"/>
                  </a:cubicBezTo>
                  <a:cubicBezTo>
                    <a:pt x="58" y="136"/>
                    <a:pt x="57" y="133"/>
                    <a:pt x="57" y="132"/>
                  </a:cubicBezTo>
                  <a:cubicBezTo>
                    <a:pt x="56" y="128"/>
                    <a:pt x="61" y="125"/>
                    <a:pt x="60" y="122"/>
                  </a:cubicBezTo>
                  <a:cubicBezTo>
                    <a:pt x="59" y="119"/>
                    <a:pt x="58" y="116"/>
                    <a:pt x="58" y="113"/>
                  </a:cubicBezTo>
                  <a:cubicBezTo>
                    <a:pt x="58" y="109"/>
                    <a:pt x="62" y="108"/>
                    <a:pt x="65" y="107"/>
                  </a:cubicBezTo>
                  <a:cubicBezTo>
                    <a:pt x="66" y="106"/>
                    <a:pt x="69" y="106"/>
                    <a:pt x="69" y="105"/>
                  </a:cubicBezTo>
                  <a:cubicBezTo>
                    <a:pt x="70" y="103"/>
                    <a:pt x="71" y="102"/>
                    <a:pt x="72" y="101"/>
                  </a:cubicBezTo>
                  <a:cubicBezTo>
                    <a:pt x="75" y="98"/>
                    <a:pt x="78" y="95"/>
                    <a:pt x="81" y="93"/>
                  </a:cubicBezTo>
                  <a:cubicBezTo>
                    <a:pt x="82" y="92"/>
                    <a:pt x="83" y="90"/>
                    <a:pt x="84" y="89"/>
                  </a:cubicBezTo>
                  <a:cubicBezTo>
                    <a:pt x="85" y="88"/>
                    <a:pt x="87" y="88"/>
                    <a:pt x="88" y="87"/>
                  </a:cubicBezTo>
                  <a:cubicBezTo>
                    <a:pt x="89" y="86"/>
                    <a:pt x="90" y="85"/>
                    <a:pt x="91" y="84"/>
                  </a:cubicBezTo>
                  <a:cubicBezTo>
                    <a:pt x="92" y="83"/>
                    <a:pt x="90" y="82"/>
                    <a:pt x="90" y="81"/>
                  </a:cubicBezTo>
                  <a:cubicBezTo>
                    <a:pt x="91" y="79"/>
                    <a:pt x="94" y="79"/>
                    <a:pt x="95" y="78"/>
                  </a:cubicBezTo>
                  <a:cubicBezTo>
                    <a:pt x="96" y="78"/>
                    <a:pt x="98" y="75"/>
                    <a:pt x="98" y="74"/>
                  </a:cubicBezTo>
                  <a:cubicBezTo>
                    <a:pt x="98" y="76"/>
                    <a:pt x="96" y="76"/>
                    <a:pt x="97" y="78"/>
                  </a:cubicBezTo>
                  <a:cubicBezTo>
                    <a:pt x="99" y="79"/>
                    <a:pt x="100" y="76"/>
                    <a:pt x="100" y="76"/>
                  </a:cubicBezTo>
                  <a:cubicBezTo>
                    <a:pt x="101" y="77"/>
                    <a:pt x="100" y="78"/>
                    <a:pt x="101" y="78"/>
                  </a:cubicBezTo>
                  <a:cubicBezTo>
                    <a:pt x="102" y="75"/>
                    <a:pt x="101" y="72"/>
                    <a:pt x="99" y="69"/>
                  </a:cubicBezTo>
                  <a:cubicBezTo>
                    <a:pt x="98" y="67"/>
                    <a:pt x="96" y="65"/>
                    <a:pt x="97" y="62"/>
                  </a:cubicBezTo>
                  <a:cubicBezTo>
                    <a:pt x="98" y="59"/>
                    <a:pt x="103" y="61"/>
                    <a:pt x="100" y="58"/>
                  </a:cubicBezTo>
                  <a:cubicBezTo>
                    <a:pt x="99" y="57"/>
                    <a:pt x="97" y="56"/>
                    <a:pt x="98" y="54"/>
                  </a:cubicBezTo>
                  <a:cubicBezTo>
                    <a:pt x="99" y="53"/>
                    <a:pt x="100" y="54"/>
                    <a:pt x="102" y="55"/>
                  </a:cubicBezTo>
                  <a:cubicBezTo>
                    <a:pt x="103" y="56"/>
                    <a:pt x="104" y="55"/>
                    <a:pt x="104" y="57"/>
                  </a:cubicBezTo>
                  <a:cubicBezTo>
                    <a:pt x="104" y="58"/>
                    <a:pt x="104" y="59"/>
                    <a:pt x="106" y="60"/>
                  </a:cubicBezTo>
                  <a:cubicBezTo>
                    <a:pt x="107" y="60"/>
                    <a:pt x="109" y="60"/>
                    <a:pt x="110" y="60"/>
                  </a:cubicBezTo>
                  <a:cubicBezTo>
                    <a:pt x="111" y="60"/>
                    <a:pt x="113" y="61"/>
                    <a:pt x="114" y="60"/>
                  </a:cubicBezTo>
                  <a:cubicBezTo>
                    <a:pt x="119" y="59"/>
                    <a:pt x="115" y="65"/>
                    <a:pt x="113" y="66"/>
                  </a:cubicBezTo>
                  <a:cubicBezTo>
                    <a:pt x="110" y="66"/>
                    <a:pt x="112" y="70"/>
                    <a:pt x="112" y="71"/>
                  </a:cubicBezTo>
                  <a:cubicBezTo>
                    <a:pt x="113" y="71"/>
                    <a:pt x="115" y="67"/>
                    <a:pt x="115" y="68"/>
                  </a:cubicBezTo>
                  <a:cubicBezTo>
                    <a:pt x="115" y="71"/>
                    <a:pt x="117" y="74"/>
                    <a:pt x="117" y="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3" name="Freeform 702">
              <a:extLst>
                <a:ext uri="{FF2B5EF4-FFF2-40B4-BE49-F238E27FC236}">
                  <a16:creationId xmlns:a16="http://schemas.microsoft.com/office/drawing/2014/main" id="{66407938-2E37-4CFB-BFC0-CA490DC46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3155" y="3789405"/>
              <a:ext cx="212348" cy="509769"/>
            </a:xfrm>
            <a:custGeom>
              <a:avLst/>
              <a:gdLst>
                <a:gd name="T0" fmla="*/ 37 w 41"/>
                <a:gd name="T1" fmla="*/ 37 h 98"/>
                <a:gd name="T2" fmla="*/ 34 w 41"/>
                <a:gd name="T3" fmla="*/ 35 h 98"/>
                <a:gd name="T4" fmla="*/ 31 w 41"/>
                <a:gd name="T5" fmla="*/ 29 h 98"/>
                <a:gd name="T6" fmla="*/ 32 w 41"/>
                <a:gd name="T7" fmla="*/ 25 h 98"/>
                <a:gd name="T8" fmla="*/ 25 w 41"/>
                <a:gd name="T9" fmla="*/ 22 h 98"/>
                <a:gd name="T10" fmla="*/ 30 w 41"/>
                <a:gd name="T11" fmla="*/ 10 h 98"/>
                <a:gd name="T12" fmla="*/ 28 w 41"/>
                <a:gd name="T13" fmla="*/ 6 h 98"/>
                <a:gd name="T14" fmla="*/ 23 w 41"/>
                <a:gd name="T15" fmla="*/ 2 h 98"/>
                <a:gd name="T16" fmla="*/ 22 w 41"/>
                <a:gd name="T17" fmla="*/ 9 h 98"/>
                <a:gd name="T18" fmla="*/ 18 w 41"/>
                <a:gd name="T19" fmla="*/ 9 h 98"/>
                <a:gd name="T20" fmla="*/ 13 w 41"/>
                <a:gd name="T21" fmla="*/ 15 h 98"/>
                <a:gd name="T22" fmla="*/ 11 w 41"/>
                <a:gd name="T23" fmla="*/ 21 h 98"/>
                <a:gd name="T24" fmla="*/ 6 w 41"/>
                <a:gd name="T25" fmla="*/ 25 h 98"/>
                <a:gd name="T26" fmla="*/ 2 w 41"/>
                <a:gd name="T27" fmla="*/ 35 h 98"/>
                <a:gd name="T28" fmla="*/ 0 w 41"/>
                <a:gd name="T29" fmla="*/ 40 h 98"/>
                <a:gd name="T30" fmla="*/ 4 w 41"/>
                <a:gd name="T31" fmla="*/ 44 h 98"/>
                <a:gd name="T32" fmla="*/ 7 w 41"/>
                <a:gd name="T33" fmla="*/ 52 h 98"/>
                <a:gd name="T34" fmla="*/ 11 w 41"/>
                <a:gd name="T35" fmla="*/ 58 h 98"/>
                <a:gd name="T36" fmla="*/ 11 w 41"/>
                <a:gd name="T37" fmla="*/ 64 h 98"/>
                <a:gd name="T38" fmla="*/ 12 w 41"/>
                <a:gd name="T39" fmla="*/ 66 h 98"/>
                <a:gd name="T40" fmla="*/ 14 w 41"/>
                <a:gd name="T41" fmla="*/ 66 h 98"/>
                <a:gd name="T42" fmla="*/ 17 w 41"/>
                <a:gd name="T43" fmla="*/ 65 h 98"/>
                <a:gd name="T44" fmla="*/ 22 w 41"/>
                <a:gd name="T45" fmla="*/ 64 h 98"/>
                <a:gd name="T46" fmla="*/ 25 w 41"/>
                <a:gd name="T47" fmla="*/ 72 h 98"/>
                <a:gd name="T48" fmla="*/ 29 w 41"/>
                <a:gd name="T49" fmla="*/ 80 h 98"/>
                <a:gd name="T50" fmla="*/ 30 w 41"/>
                <a:gd name="T51" fmla="*/ 85 h 98"/>
                <a:gd name="T52" fmla="*/ 29 w 41"/>
                <a:gd name="T53" fmla="*/ 88 h 98"/>
                <a:gd name="T54" fmla="*/ 29 w 41"/>
                <a:gd name="T55" fmla="*/ 98 h 98"/>
                <a:gd name="T56" fmla="*/ 34 w 41"/>
                <a:gd name="T57" fmla="*/ 85 h 98"/>
                <a:gd name="T58" fmla="*/ 28 w 41"/>
                <a:gd name="T59" fmla="*/ 71 h 98"/>
                <a:gd name="T60" fmla="*/ 30 w 41"/>
                <a:gd name="T61" fmla="*/ 65 h 98"/>
                <a:gd name="T62" fmla="*/ 26 w 41"/>
                <a:gd name="T63" fmla="*/ 49 h 98"/>
                <a:gd name="T64" fmla="*/ 34 w 41"/>
                <a:gd name="T65" fmla="*/ 44 h 98"/>
                <a:gd name="T66" fmla="*/ 41 w 41"/>
                <a:gd name="T67" fmla="*/ 3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" h="98">
                  <a:moveTo>
                    <a:pt x="39" y="38"/>
                  </a:moveTo>
                  <a:cubicBezTo>
                    <a:pt x="38" y="38"/>
                    <a:pt x="37" y="39"/>
                    <a:pt x="37" y="37"/>
                  </a:cubicBezTo>
                  <a:cubicBezTo>
                    <a:pt x="37" y="37"/>
                    <a:pt x="37" y="36"/>
                    <a:pt x="37" y="36"/>
                  </a:cubicBezTo>
                  <a:cubicBezTo>
                    <a:pt x="37" y="35"/>
                    <a:pt x="34" y="35"/>
                    <a:pt x="34" y="35"/>
                  </a:cubicBezTo>
                  <a:cubicBezTo>
                    <a:pt x="33" y="34"/>
                    <a:pt x="34" y="32"/>
                    <a:pt x="34" y="31"/>
                  </a:cubicBezTo>
                  <a:cubicBezTo>
                    <a:pt x="35" y="29"/>
                    <a:pt x="32" y="30"/>
                    <a:pt x="31" y="29"/>
                  </a:cubicBezTo>
                  <a:cubicBezTo>
                    <a:pt x="31" y="28"/>
                    <a:pt x="30" y="28"/>
                    <a:pt x="30" y="27"/>
                  </a:cubicBezTo>
                  <a:cubicBezTo>
                    <a:pt x="30" y="26"/>
                    <a:pt x="32" y="25"/>
                    <a:pt x="32" y="25"/>
                  </a:cubicBezTo>
                  <a:cubicBezTo>
                    <a:pt x="31" y="23"/>
                    <a:pt x="25" y="26"/>
                    <a:pt x="24" y="25"/>
                  </a:cubicBezTo>
                  <a:cubicBezTo>
                    <a:pt x="24" y="25"/>
                    <a:pt x="25" y="23"/>
                    <a:pt x="25" y="22"/>
                  </a:cubicBezTo>
                  <a:cubicBezTo>
                    <a:pt x="24" y="21"/>
                    <a:pt x="27" y="19"/>
                    <a:pt x="27" y="18"/>
                  </a:cubicBezTo>
                  <a:cubicBezTo>
                    <a:pt x="29" y="15"/>
                    <a:pt x="31" y="13"/>
                    <a:pt x="30" y="10"/>
                  </a:cubicBezTo>
                  <a:cubicBezTo>
                    <a:pt x="30" y="9"/>
                    <a:pt x="31" y="8"/>
                    <a:pt x="31" y="7"/>
                  </a:cubicBezTo>
                  <a:cubicBezTo>
                    <a:pt x="31" y="5"/>
                    <a:pt x="29" y="7"/>
                    <a:pt x="28" y="6"/>
                  </a:cubicBezTo>
                  <a:cubicBezTo>
                    <a:pt x="28" y="4"/>
                    <a:pt x="27" y="3"/>
                    <a:pt x="27" y="2"/>
                  </a:cubicBezTo>
                  <a:cubicBezTo>
                    <a:pt x="25" y="0"/>
                    <a:pt x="25" y="3"/>
                    <a:pt x="23" y="2"/>
                  </a:cubicBezTo>
                  <a:cubicBezTo>
                    <a:pt x="24" y="4"/>
                    <a:pt x="22" y="4"/>
                    <a:pt x="22" y="5"/>
                  </a:cubicBezTo>
                  <a:cubicBezTo>
                    <a:pt x="22" y="5"/>
                    <a:pt x="22" y="9"/>
                    <a:pt x="22" y="9"/>
                  </a:cubicBezTo>
                  <a:cubicBezTo>
                    <a:pt x="21" y="9"/>
                    <a:pt x="21" y="7"/>
                    <a:pt x="21" y="7"/>
                  </a:cubicBezTo>
                  <a:cubicBezTo>
                    <a:pt x="19" y="7"/>
                    <a:pt x="18" y="8"/>
                    <a:pt x="18" y="9"/>
                  </a:cubicBezTo>
                  <a:cubicBezTo>
                    <a:pt x="17" y="10"/>
                    <a:pt x="15" y="10"/>
                    <a:pt x="14" y="11"/>
                  </a:cubicBezTo>
                  <a:cubicBezTo>
                    <a:pt x="13" y="12"/>
                    <a:pt x="14" y="14"/>
                    <a:pt x="13" y="15"/>
                  </a:cubicBezTo>
                  <a:cubicBezTo>
                    <a:pt x="13" y="16"/>
                    <a:pt x="12" y="17"/>
                    <a:pt x="11" y="18"/>
                  </a:cubicBezTo>
                  <a:cubicBezTo>
                    <a:pt x="11" y="19"/>
                    <a:pt x="11" y="20"/>
                    <a:pt x="11" y="21"/>
                  </a:cubicBezTo>
                  <a:cubicBezTo>
                    <a:pt x="11" y="23"/>
                    <a:pt x="10" y="25"/>
                    <a:pt x="9" y="25"/>
                  </a:cubicBezTo>
                  <a:cubicBezTo>
                    <a:pt x="8" y="25"/>
                    <a:pt x="7" y="25"/>
                    <a:pt x="6" y="25"/>
                  </a:cubicBezTo>
                  <a:cubicBezTo>
                    <a:pt x="5" y="27"/>
                    <a:pt x="6" y="35"/>
                    <a:pt x="4" y="35"/>
                  </a:cubicBezTo>
                  <a:cubicBezTo>
                    <a:pt x="4" y="35"/>
                    <a:pt x="2" y="35"/>
                    <a:pt x="2" y="35"/>
                  </a:cubicBezTo>
                  <a:cubicBezTo>
                    <a:pt x="2" y="36"/>
                    <a:pt x="2" y="37"/>
                    <a:pt x="2" y="37"/>
                  </a:cubicBezTo>
                  <a:cubicBezTo>
                    <a:pt x="2" y="38"/>
                    <a:pt x="1" y="39"/>
                    <a:pt x="0" y="40"/>
                  </a:cubicBezTo>
                  <a:cubicBezTo>
                    <a:pt x="0" y="41"/>
                    <a:pt x="4" y="46"/>
                    <a:pt x="5" y="47"/>
                  </a:cubicBezTo>
                  <a:cubicBezTo>
                    <a:pt x="5" y="47"/>
                    <a:pt x="4" y="44"/>
                    <a:pt x="4" y="44"/>
                  </a:cubicBezTo>
                  <a:cubicBezTo>
                    <a:pt x="4" y="44"/>
                    <a:pt x="7" y="48"/>
                    <a:pt x="7" y="48"/>
                  </a:cubicBezTo>
                  <a:cubicBezTo>
                    <a:pt x="8" y="50"/>
                    <a:pt x="6" y="50"/>
                    <a:pt x="7" y="52"/>
                  </a:cubicBezTo>
                  <a:cubicBezTo>
                    <a:pt x="6" y="51"/>
                    <a:pt x="8" y="51"/>
                    <a:pt x="9" y="52"/>
                  </a:cubicBezTo>
                  <a:cubicBezTo>
                    <a:pt x="10" y="54"/>
                    <a:pt x="11" y="56"/>
                    <a:pt x="11" y="58"/>
                  </a:cubicBezTo>
                  <a:cubicBezTo>
                    <a:pt x="11" y="58"/>
                    <a:pt x="10" y="67"/>
                    <a:pt x="10" y="67"/>
                  </a:cubicBezTo>
                  <a:cubicBezTo>
                    <a:pt x="11" y="67"/>
                    <a:pt x="11" y="64"/>
                    <a:pt x="11" y="64"/>
                  </a:cubicBezTo>
                  <a:cubicBezTo>
                    <a:pt x="11" y="64"/>
                    <a:pt x="11" y="67"/>
                    <a:pt x="11" y="67"/>
                  </a:cubicBezTo>
                  <a:cubicBezTo>
                    <a:pt x="11" y="67"/>
                    <a:pt x="12" y="66"/>
                    <a:pt x="12" y="66"/>
                  </a:cubicBezTo>
                  <a:cubicBezTo>
                    <a:pt x="12" y="66"/>
                    <a:pt x="12" y="68"/>
                    <a:pt x="12" y="68"/>
                  </a:cubicBezTo>
                  <a:cubicBezTo>
                    <a:pt x="13" y="68"/>
                    <a:pt x="13" y="66"/>
                    <a:pt x="14" y="66"/>
                  </a:cubicBezTo>
                  <a:cubicBezTo>
                    <a:pt x="14" y="66"/>
                    <a:pt x="14" y="67"/>
                    <a:pt x="14" y="67"/>
                  </a:cubicBezTo>
                  <a:cubicBezTo>
                    <a:pt x="14" y="67"/>
                    <a:pt x="17" y="66"/>
                    <a:pt x="17" y="65"/>
                  </a:cubicBezTo>
                  <a:cubicBezTo>
                    <a:pt x="18" y="65"/>
                    <a:pt x="23" y="62"/>
                    <a:pt x="21" y="61"/>
                  </a:cubicBezTo>
                  <a:cubicBezTo>
                    <a:pt x="22" y="61"/>
                    <a:pt x="21" y="63"/>
                    <a:pt x="22" y="64"/>
                  </a:cubicBezTo>
                  <a:cubicBezTo>
                    <a:pt x="23" y="64"/>
                    <a:pt x="24" y="64"/>
                    <a:pt x="24" y="65"/>
                  </a:cubicBezTo>
                  <a:cubicBezTo>
                    <a:pt x="25" y="67"/>
                    <a:pt x="25" y="70"/>
                    <a:pt x="25" y="72"/>
                  </a:cubicBezTo>
                  <a:cubicBezTo>
                    <a:pt x="26" y="75"/>
                    <a:pt x="26" y="77"/>
                    <a:pt x="28" y="79"/>
                  </a:cubicBezTo>
                  <a:cubicBezTo>
                    <a:pt x="28" y="79"/>
                    <a:pt x="29" y="80"/>
                    <a:pt x="29" y="80"/>
                  </a:cubicBezTo>
                  <a:cubicBezTo>
                    <a:pt x="29" y="82"/>
                    <a:pt x="30" y="82"/>
                    <a:pt x="30" y="82"/>
                  </a:cubicBezTo>
                  <a:cubicBezTo>
                    <a:pt x="31" y="83"/>
                    <a:pt x="29" y="85"/>
                    <a:pt x="30" y="85"/>
                  </a:cubicBezTo>
                  <a:cubicBezTo>
                    <a:pt x="30" y="85"/>
                    <a:pt x="30" y="85"/>
                    <a:pt x="31" y="85"/>
                  </a:cubicBezTo>
                  <a:cubicBezTo>
                    <a:pt x="31" y="86"/>
                    <a:pt x="29" y="87"/>
                    <a:pt x="29" y="88"/>
                  </a:cubicBezTo>
                  <a:cubicBezTo>
                    <a:pt x="29" y="90"/>
                    <a:pt x="30" y="88"/>
                    <a:pt x="31" y="89"/>
                  </a:cubicBezTo>
                  <a:cubicBezTo>
                    <a:pt x="31" y="89"/>
                    <a:pt x="29" y="97"/>
                    <a:pt x="29" y="98"/>
                  </a:cubicBezTo>
                  <a:cubicBezTo>
                    <a:pt x="31" y="96"/>
                    <a:pt x="32" y="92"/>
                    <a:pt x="33" y="90"/>
                  </a:cubicBezTo>
                  <a:cubicBezTo>
                    <a:pt x="34" y="88"/>
                    <a:pt x="35" y="87"/>
                    <a:pt x="34" y="85"/>
                  </a:cubicBezTo>
                  <a:cubicBezTo>
                    <a:pt x="33" y="83"/>
                    <a:pt x="33" y="82"/>
                    <a:pt x="33" y="80"/>
                  </a:cubicBezTo>
                  <a:cubicBezTo>
                    <a:pt x="32" y="78"/>
                    <a:pt x="27" y="74"/>
                    <a:pt x="28" y="71"/>
                  </a:cubicBezTo>
                  <a:cubicBezTo>
                    <a:pt x="28" y="71"/>
                    <a:pt x="30" y="70"/>
                    <a:pt x="30" y="69"/>
                  </a:cubicBezTo>
                  <a:cubicBezTo>
                    <a:pt x="29" y="67"/>
                    <a:pt x="30" y="67"/>
                    <a:pt x="30" y="65"/>
                  </a:cubicBezTo>
                  <a:cubicBezTo>
                    <a:pt x="31" y="62"/>
                    <a:pt x="27" y="60"/>
                    <a:pt x="26" y="58"/>
                  </a:cubicBezTo>
                  <a:cubicBezTo>
                    <a:pt x="23" y="56"/>
                    <a:pt x="25" y="52"/>
                    <a:pt x="26" y="49"/>
                  </a:cubicBezTo>
                  <a:cubicBezTo>
                    <a:pt x="26" y="47"/>
                    <a:pt x="27" y="47"/>
                    <a:pt x="29" y="47"/>
                  </a:cubicBezTo>
                  <a:cubicBezTo>
                    <a:pt x="31" y="47"/>
                    <a:pt x="33" y="45"/>
                    <a:pt x="34" y="44"/>
                  </a:cubicBezTo>
                  <a:cubicBezTo>
                    <a:pt x="36" y="43"/>
                    <a:pt x="37" y="44"/>
                    <a:pt x="39" y="42"/>
                  </a:cubicBezTo>
                  <a:cubicBezTo>
                    <a:pt x="40" y="40"/>
                    <a:pt x="41" y="39"/>
                    <a:pt x="41" y="38"/>
                  </a:cubicBezTo>
                  <a:cubicBezTo>
                    <a:pt x="41" y="38"/>
                    <a:pt x="40" y="38"/>
                    <a:pt x="39" y="3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4" name="Freeform 703">
              <a:extLst>
                <a:ext uri="{FF2B5EF4-FFF2-40B4-BE49-F238E27FC236}">
                  <a16:creationId xmlns:a16="http://schemas.microsoft.com/office/drawing/2014/main" id="{5686AFC1-FAFA-4545-A006-89CBE0AD2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4059" y="3851355"/>
              <a:ext cx="118563" cy="145143"/>
            </a:xfrm>
            <a:custGeom>
              <a:avLst/>
              <a:gdLst>
                <a:gd name="T0" fmla="*/ 21 w 23"/>
                <a:gd name="T1" fmla="*/ 26 h 28"/>
                <a:gd name="T2" fmla="*/ 20 w 23"/>
                <a:gd name="T3" fmla="*/ 17 h 28"/>
                <a:gd name="T4" fmla="*/ 18 w 23"/>
                <a:gd name="T5" fmla="*/ 16 h 28"/>
                <a:gd name="T6" fmla="*/ 16 w 23"/>
                <a:gd name="T7" fmla="*/ 18 h 28"/>
                <a:gd name="T8" fmla="*/ 17 w 23"/>
                <a:gd name="T9" fmla="*/ 13 h 28"/>
                <a:gd name="T10" fmla="*/ 18 w 23"/>
                <a:gd name="T11" fmla="*/ 7 h 28"/>
                <a:gd name="T12" fmla="*/ 14 w 23"/>
                <a:gd name="T13" fmla="*/ 7 h 28"/>
                <a:gd name="T14" fmla="*/ 10 w 23"/>
                <a:gd name="T15" fmla="*/ 7 h 28"/>
                <a:gd name="T16" fmla="*/ 8 w 23"/>
                <a:gd name="T17" fmla="*/ 4 h 28"/>
                <a:gd name="T18" fmla="*/ 6 w 23"/>
                <a:gd name="T19" fmla="*/ 2 h 28"/>
                <a:gd name="T20" fmla="*/ 2 w 23"/>
                <a:gd name="T21" fmla="*/ 1 h 28"/>
                <a:gd name="T22" fmla="*/ 4 w 23"/>
                <a:gd name="T23" fmla="*/ 5 h 28"/>
                <a:gd name="T24" fmla="*/ 1 w 23"/>
                <a:gd name="T25" fmla="*/ 9 h 28"/>
                <a:gd name="T26" fmla="*/ 3 w 23"/>
                <a:gd name="T27" fmla="*/ 16 h 28"/>
                <a:gd name="T28" fmla="*/ 5 w 23"/>
                <a:gd name="T29" fmla="*/ 25 h 28"/>
                <a:gd name="T30" fmla="*/ 6 w 23"/>
                <a:gd name="T31" fmla="*/ 22 h 28"/>
                <a:gd name="T32" fmla="*/ 7 w 23"/>
                <a:gd name="T33" fmla="*/ 24 h 28"/>
                <a:gd name="T34" fmla="*/ 7 w 23"/>
                <a:gd name="T35" fmla="*/ 23 h 28"/>
                <a:gd name="T36" fmla="*/ 8 w 23"/>
                <a:gd name="T37" fmla="*/ 21 h 28"/>
                <a:gd name="T38" fmla="*/ 13 w 23"/>
                <a:gd name="T39" fmla="*/ 22 h 28"/>
                <a:gd name="T40" fmla="*/ 11 w 23"/>
                <a:gd name="T41" fmla="*/ 16 h 28"/>
                <a:gd name="T42" fmla="*/ 13 w 23"/>
                <a:gd name="T43" fmla="*/ 19 h 28"/>
                <a:gd name="T44" fmla="*/ 17 w 23"/>
                <a:gd name="T45" fmla="*/ 20 h 28"/>
                <a:gd name="T46" fmla="*/ 18 w 23"/>
                <a:gd name="T47" fmla="*/ 22 h 28"/>
                <a:gd name="T48" fmla="*/ 19 w 23"/>
                <a:gd name="T49" fmla="*/ 28 h 28"/>
                <a:gd name="T50" fmla="*/ 21 w 23"/>
                <a:gd name="T51" fmla="*/ 26 h 28"/>
                <a:gd name="T52" fmla="*/ 21 w 23"/>
                <a:gd name="T5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" h="28">
                  <a:moveTo>
                    <a:pt x="21" y="26"/>
                  </a:moveTo>
                  <a:cubicBezTo>
                    <a:pt x="22" y="24"/>
                    <a:pt x="20" y="19"/>
                    <a:pt x="20" y="17"/>
                  </a:cubicBezTo>
                  <a:cubicBezTo>
                    <a:pt x="20" y="17"/>
                    <a:pt x="19" y="13"/>
                    <a:pt x="18" y="16"/>
                  </a:cubicBezTo>
                  <a:cubicBezTo>
                    <a:pt x="18" y="16"/>
                    <a:pt x="17" y="17"/>
                    <a:pt x="16" y="18"/>
                  </a:cubicBezTo>
                  <a:cubicBezTo>
                    <a:pt x="16" y="17"/>
                    <a:pt x="14" y="13"/>
                    <a:pt x="17" y="13"/>
                  </a:cubicBezTo>
                  <a:cubicBezTo>
                    <a:pt x="19" y="12"/>
                    <a:pt x="23" y="6"/>
                    <a:pt x="18" y="7"/>
                  </a:cubicBezTo>
                  <a:cubicBezTo>
                    <a:pt x="17" y="8"/>
                    <a:pt x="15" y="7"/>
                    <a:pt x="14" y="7"/>
                  </a:cubicBezTo>
                  <a:cubicBezTo>
                    <a:pt x="13" y="7"/>
                    <a:pt x="11" y="7"/>
                    <a:pt x="10" y="7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8" y="2"/>
                    <a:pt x="7" y="3"/>
                    <a:pt x="6" y="2"/>
                  </a:cubicBezTo>
                  <a:cubicBezTo>
                    <a:pt x="4" y="1"/>
                    <a:pt x="3" y="0"/>
                    <a:pt x="2" y="1"/>
                  </a:cubicBezTo>
                  <a:cubicBezTo>
                    <a:pt x="1" y="3"/>
                    <a:pt x="3" y="4"/>
                    <a:pt x="4" y="5"/>
                  </a:cubicBezTo>
                  <a:cubicBezTo>
                    <a:pt x="7" y="8"/>
                    <a:pt x="2" y="6"/>
                    <a:pt x="1" y="9"/>
                  </a:cubicBezTo>
                  <a:cubicBezTo>
                    <a:pt x="0" y="12"/>
                    <a:pt x="2" y="14"/>
                    <a:pt x="3" y="16"/>
                  </a:cubicBezTo>
                  <a:cubicBezTo>
                    <a:pt x="5" y="19"/>
                    <a:pt x="6" y="22"/>
                    <a:pt x="5" y="25"/>
                  </a:cubicBezTo>
                  <a:cubicBezTo>
                    <a:pt x="6" y="26"/>
                    <a:pt x="6" y="23"/>
                    <a:pt x="6" y="22"/>
                  </a:cubicBezTo>
                  <a:cubicBezTo>
                    <a:pt x="6" y="23"/>
                    <a:pt x="6" y="24"/>
                    <a:pt x="7" y="24"/>
                  </a:cubicBezTo>
                  <a:cubicBezTo>
                    <a:pt x="7" y="24"/>
                    <a:pt x="7" y="23"/>
                    <a:pt x="7" y="23"/>
                  </a:cubicBezTo>
                  <a:cubicBezTo>
                    <a:pt x="8" y="26"/>
                    <a:pt x="8" y="23"/>
                    <a:pt x="8" y="21"/>
                  </a:cubicBezTo>
                  <a:cubicBezTo>
                    <a:pt x="8" y="22"/>
                    <a:pt x="12" y="25"/>
                    <a:pt x="13" y="22"/>
                  </a:cubicBezTo>
                  <a:cubicBezTo>
                    <a:pt x="13" y="21"/>
                    <a:pt x="12" y="16"/>
                    <a:pt x="11" y="16"/>
                  </a:cubicBezTo>
                  <a:cubicBezTo>
                    <a:pt x="12" y="16"/>
                    <a:pt x="13" y="18"/>
                    <a:pt x="13" y="19"/>
                  </a:cubicBezTo>
                  <a:cubicBezTo>
                    <a:pt x="14" y="20"/>
                    <a:pt x="17" y="18"/>
                    <a:pt x="17" y="20"/>
                  </a:cubicBezTo>
                  <a:cubicBezTo>
                    <a:pt x="17" y="21"/>
                    <a:pt x="18" y="20"/>
                    <a:pt x="18" y="22"/>
                  </a:cubicBezTo>
                  <a:cubicBezTo>
                    <a:pt x="18" y="24"/>
                    <a:pt x="18" y="26"/>
                    <a:pt x="19" y="28"/>
                  </a:cubicBezTo>
                  <a:cubicBezTo>
                    <a:pt x="20" y="27"/>
                    <a:pt x="20" y="27"/>
                    <a:pt x="21" y="26"/>
                  </a:cubicBezTo>
                  <a:cubicBezTo>
                    <a:pt x="22" y="25"/>
                    <a:pt x="20" y="27"/>
                    <a:pt x="21" y="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5" name="Freeform 704">
              <a:extLst>
                <a:ext uri="{FF2B5EF4-FFF2-40B4-BE49-F238E27FC236}">
                  <a16:creationId xmlns:a16="http://schemas.microsoft.com/office/drawing/2014/main" id="{B1AF56DD-BA3E-46CF-B29A-B3B267149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7024" y="4012428"/>
              <a:ext cx="217657" cy="400027"/>
            </a:xfrm>
            <a:custGeom>
              <a:avLst/>
              <a:gdLst>
                <a:gd name="T0" fmla="*/ 40 w 42"/>
                <a:gd name="T1" fmla="*/ 30 h 77"/>
                <a:gd name="T2" fmla="*/ 41 w 42"/>
                <a:gd name="T3" fmla="*/ 27 h 77"/>
                <a:gd name="T4" fmla="*/ 39 w 42"/>
                <a:gd name="T5" fmla="*/ 24 h 77"/>
                <a:gd name="T6" fmla="*/ 36 w 42"/>
                <a:gd name="T7" fmla="*/ 20 h 77"/>
                <a:gd name="T8" fmla="*/ 35 w 42"/>
                <a:gd name="T9" fmla="*/ 15 h 77"/>
                <a:gd name="T10" fmla="*/ 30 w 42"/>
                <a:gd name="T11" fmla="*/ 12 h 77"/>
                <a:gd name="T12" fmla="*/ 25 w 42"/>
                <a:gd name="T13" fmla="*/ 14 h 77"/>
                <a:gd name="T14" fmla="*/ 21 w 42"/>
                <a:gd name="T15" fmla="*/ 14 h 77"/>
                <a:gd name="T16" fmla="*/ 17 w 42"/>
                <a:gd name="T17" fmla="*/ 16 h 77"/>
                <a:gd name="T18" fmla="*/ 19 w 42"/>
                <a:gd name="T19" fmla="*/ 12 h 77"/>
                <a:gd name="T20" fmla="*/ 19 w 42"/>
                <a:gd name="T21" fmla="*/ 9 h 77"/>
                <a:gd name="T22" fmla="*/ 18 w 42"/>
                <a:gd name="T23" fmla="*/ 5 h 77"/>
                <a:gd name="T24" fmla="*/ 15 w 42"/>
                <a:gd name="T25" fmla="*/ 4 h 77"/>
                <a:gd name="T26" fmla="*/ 9 w 42"/>
                <a:gd name="T27" fmla="*/ 1 h 77"/>
                <a:gd name="T28" fmla="*/ 4 w 42"/>
                <a:gd name="T29" fmla="*/ 4 h 77"/>
                <a:gd name="T30" fmla="*/ 1 w 42"/>
                <a:gd name="T31" fmla="*/ 8 h 77"/>
                <a:gd name="T32" fmla="*/ 0 w 42"/>
                <a:gd name="T33" fmla="*/ 13 h 77"/>
                <a:gd name="T34" fmla="*/ 3 w 42"/>
                <a:gd name="T35" fmla="*/ 16 h 77"/>
                <a:gd name="T36" fmla="*/ 6 w 42"/>
                <a:gd name="T37" fmla="*/ 20 h 77"/>
                <a:gd name="T38" fmla="*/ 5 w 42"/>
                <a:gd name="T39" fmla="*/ 24 h 77"/>
                <a:gd name="T40" fmla="*/ 5 w 42"/>
                <a:gd name="T41" fmla="*/ 27 h 77"/>
                <a:gd name="T42" fmla="*/ 4 w 42"/>
                <a:gd name="T43" fmla="*/ 28 h 77"/>
                <a:gd name="T44" fmla="*/ 6 w 42"/>
                <a:gd name="T45" fmla="*/ 33 h 77"/>
                <a:gd name="T46" fmla="*/ 9 w 42"/>
                <a:gd name="T47" fmla="*/ 37 h 77"/>
                <a:gd name="T48" fmla="*/ 10 w 42"/>
                <a:gd name="T49" fmla="*/ 42 h 77"/>
                <a:gd name="T50" fmla="*/ 6 w 42"/>
                <a:gd name="T51" fmla="*/ 52 h 77"/>
                <a:gd name="T52" fmla="*/ 5 w 42"/>
                <a:gd name="T53" fmla="*/ 55 h 77"/>
                <a:gd name="T54" fmla="*/ 4 w 42"/>
                <a:gd name="T55" fmla="*/ 58 h 77"/>
                <a:gd name="T56" fmla="*/ 5 w 42"/>
                <a:gd name="T57" fmla="*/ 62 h 77"/>
                <a:gd name="T58" fmla="*/ 11 w 42"/>
                <a:gd name="T59" fmla="*/ 69 h 77"/>
                <a:gd name="T60" fmla="*/ 13 w 42"/>
                <a:gd name="T61" fmla="*/ 72 h 77"/>
                <a:gd name="T62" fmla="*/ 16 w 42"/>
                <a:gd name="T63" fmla="*/ 72 h 77"/>
                <a:gd name="T64" fmla="*/ 18 w 42"/>
                <a:gd name="T65" fmla="*/ 74 h 77"/>
                <a:gd name="T66" fmla="*/ 19 w 42"/>
                <a:gd name="T67" fmla="*/ 76 h 77"/>
                <a:gd name="T68" fmla="*/ 21 w 42"/>
                <a:gd name="T69" fmla="*/ 76 h 77"/>
                <a:gd name="T70" fmla="*/ 23 w 42"/>
                <a:gd name="T71" fmla="*/ 74 h 77"/>
                <a:gd name="T72" fmla="*/ 16 w 42"/>
                <a:gd name="T73" fmla="*/ 69 h 77"/>
                <a:gd name="T74" fmla="*/ 13 w 42"/>
                <a:gd name="T75" fmla="*/ 67 h 77"/>
                <a:gd name="T76" fmla="*/ 15 w 42"/>
                <a:gd name="T77" fmla="*/ 67 h 77"/>
                <a:gd name="T78" fmla="*/ 12 w 42"/>
                <a:gd name="T79" fmla="*/ 60 h 77"/>
                <a:gd name="T80" fmla="*/ 11 w 42"/>
                <a:gd name="T81" fmla="*/ 58 h 77"/>
                <a:gd name="T82" fmla="*/ 9 w 42"/>
                <a:gd name="T83" fmla="*/ 56 h 77"/>
                <a:gd name="T84" fmla="*/ 11 w 42"/>
                <a:gd name="T85" fmla="*/ 48 h 77"/>
                <a:gd name="T86" fmla="*/ 13 w 42"/>
                <a:gd name="T87" fmla="*/ 43 h 77"/>
                <a:gd name="T88" fmla="*/ 14 w 42"/>
                <a:gd name="T89" fmla="*/ 36 h 77"/>
                <a:gd name="T90" fmla="*/ 17 w 42"/>
                <a:gd name="T91" fmla="*/ 40 h 77"/>
                <a:gd name="T92" fmla="*/ 22 w 42"/>
                <a:gd name="T93" fmla="*/ 41 h 77"/>
                <a:gd name="T94" fmla="*/ 27 w 42"/>
                <a:gd name="T95" fmla="*/ 44 h 77"/>
                <a:gd name="T96" fmla="*/ 24 w 42"/>
                <a:gd name="T97" fmla="*/ 38 h 77"/>
                <a:gd name="T98" fmla="*/ 28 w 42"/>
                <a:gd name="T99" fmla="*/ 33 h 77"/>
                <a:gd name="T100" fmla="*/ 34 w 42"/>
                <a:gd name="T101" fmla="*/ 32 h 77"/>
                <a:gd name="T102" fmla="*/ 38 w 42"/>
                <a:gd name="T103" fmla="*/ 33 h 77"/>
                <a:gd name="T104" fmla="*/ 40 w 42"/>
                <a:gd name="T105" fmla="*/ 30 h 77"/>
                <a:gd name="T106" fmla="*/ 40 w 42"/>
                <a:gd name="T10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77">
                  <a:moveTo>
                    <a:pt x="40" y="30"/>
                  </a:moveTo>
                  <a:cubicBezTo>
                    <a:pt x="41" y="30"/>
                    <a:pt x="40" y="28"/>
                    <a:pt x="41" y="27"/>
                  </a:cubicBezTo>
                  <a:cubicBezTo>
                    <a:pt x="42" y="26"/>
                    <a:pt x="40" y="24"/>
                    <a:pt x="39" y="24"/>
                  </a:cubicBezTo>
                  <a:cubicBezTo>
                    <a:pt x="38" y="23"/>
                    <a:pt x="36" y="22"/>
                    <a:pt x="36" y="20"/>
                  </a:cubicBezTo>
                  <a:cubicBezTo>
                    <a:pt x="36" y="18"/>
                    <a:pt x="37" y="17"/>
                    <a:pt x="35" y="15"/>
                  </a:cubicBezTo>
                  <a:cubicBezTo>
                    <a:pt x="34" y="14"/>
                    <a:pt x="32" y="12"/>
                    <a:pt x="30" y="12"/>
                  </a:cubicBezTo>
                  <a:cubicBezTo>
                    <a:pt x="28" y="12"/>
                    <a:pt x="27" y="14"/>
                    <a:pt x="25" y="14"/>
                  </a:cubicBezTo>
                  <a:cubicBezTo>
                    <a:pt x="23" y="13"/>
                    <a:pt x="23" y="13"/>
                    <a:pt x="21" y="14"/>
                  </a:cubicBezTo>
                  <a:cubicBezTo>
                    <a:pt x="21" y="14"/>
                    <a:pt x="18" y="17"/>
                    <a:pt x="17" y="16"/>
                  </a:cubicBezTo>
                  <a:cubicBezTo>
                    <a:pt x="17" y="15"/>
                    <a:pt x="20" y="13"/>
                    <a:pt x="19" y="12"/>
                  </a:cubicBezTo>
                  <a:cubicBezTo>
                    <a:pt x="17" y="11"/>
                    <a:pt x="19" y="10"/>
                    <a:pt x="19" y="9"/>
                  </a:cubicBezTo>
                  <a:cubicBezTo>
                    <a:pt x="19" y="8"/>
                    <a:pt x="19" y="5"/>
                    <a:pt x="18" y="5"/>
                  </a:cubicBezTo>
                  <a:cubicBezTo>
                    <a:pt x="16" y="6"/>
                    <a:pt x="14" y="6"/>
                    <a:pt x="15" y="4"/>
                  </a:cubicBezTo>
                  <a:cubicBezTo>
                    <a:pt x="16" y="0"/>
                    <a:pt x="11" y="0"/>
                    <a:pt x="9" y="1"/>
                  </a:cubicBezTo>
                  <a:cubicBezTo>
                    <a:pt x="8" y="3"/>
                    <a:pt x="6" y="4"/>
                    <a:pt x="4" y="4"/>
                  </a:cubicBezTo>
                  <a:cubicBezTo>
                    <a:pt x="2" y="4"/>
                    <a:pt x="1" y="7"/>
                    <a:pt x="1" y="8"/>
                  </a:cubicBezTo>
                  <a:cubicBezTo>
                    <a:pt x="1" y="10"/>
                    <a:pt x="0" y="11"/>
                    <a:pt x="0" y="13"/>
                  </a:cubicBezTo>
                  <a:cubicBezTo>
                    <a:pt x="0" y="15"/>
                    <a:pt x="1" y="15"/>
                    <a:pt x="3" y="16"/>
                  </a:cubicBezTo>
                  <a:cubicBezTo>
                    <a:pt x="4" y="18"/>
                    <a:pt x="5" y="19"/>
                    <a:pt x="6" y="20"/>
                  </a:cubicBezTo>
                  <a:cubicBezTo>
                    <a:pt x="7" y="22"/>
                    <a:pt x="5" y="23"/>
                    <a:pt x="5" y="24"/>
                  </a:cubicBezTo>
                  <a:cubicBezTo>
                    <a:pt x="5" y="25"/>
                    <a:pt x="6" y="26"/>
                    <a:pt x="5" y="27"/>
                  </a:cubicBezTo>
                  <a:cubicBezTo>
                    <a:pt x="5" y="27"/>
                    <a:pt x="4" y="27"/>
                    <a:pt x="4" y="28"/>
                  </a:cubicBezTo>
                  <a:cubicBezTo>
                    <a:pt x="3" y="29"/>
                    <a:pt x="5" y="32"/>
                    <a:pt x="6" y="33"/>
                  </a:cubicBezTo>
                  <a:cubicBezTo>
                    <a:pt x="7" y="34"/>
                    <a:pt x="8" y="35"/>
                    <a:pt x="9" y="37"/>
                  </a:cubicBezTo>
                  <a:cubicBezTo>
                    <a:pt x="9" y="39"/>
                    <a:pt x="9" y="40"/>
                    <a:pt x="10" y="42"/>
                  </a:cubicBezTo>
                  <a:cubicBezTo>
                    <a:pt x="11" y="46"/>
                    <a:pt x="8" y="49"/>
                    <a:pt x="6" y="52"/>
                  </a:cubicBezTo>
                  <a:cubicBezTo>
                    <a:pt x="6" y="53"/>
                    <a:pt x="5" y="54"/>
                    <a:pt x="5" y="55"/>
                  </a:cubicBezTo>
                  <a:cubicBezTo>
                    <a:pt x="4" y="56"/>
                    <a:pt x="4" y="57"/>
                    <a:pt x="4" y="58"/>
                  </a:cubicBezTo>
                  <a:cubicBezTo>
                    <a:pt x="4" y="59"/>
                    <a:pt x="3" y="62"/>
                    <a:pt x="5" y="62"/>
                  </a:cubicBezTo>
                  <a:cubicBezTo>
                    <a:pt x="8" y="64"/>
                    <a:pt x="9" y="67"/>
                    <a:pt x="11" y="69"/>
                  </a:cubicBezTo>
                  <a:cubicBezTo>
                    <a:pt x="12" y="70"/>
                    <a:pt x="12" y="71"/>
                    <a:pt x="13" y="72"/>
                  </a:cubicBezTo>
                  <a:cubicBezTo>
                    <a:pt x="14" y="72"/>
                    <a:pt x="15" y="72"/>
                    <a:pt x="16" y="72"/>
                  </a:cubicBezTo>
                  <a:cubicBezTo>
                    <a:pt x="17" y="73"/>
                    <a:pt x="18" y="73"/>
                    <a:pt x="18" y="74"/>
                  </a:cubicBezTo>
                  <a:cubicBezTo>
                    <a:pt x="18" y="75"/>
                    <a:pt x="18" y="76"/>
                    <a:pt x="19" y="76"/>
                  </a:cubicBezTo>
                  <a:cubicBezTo>
                    <a:pt x="19" y="77"/>
                    <a:pt x="20" y="76"/>
                    <a:pt x="21" y="76"/>
                  </a:cubicBezTo>
                  <a:cubicBezTo>
                    <a:pt x="22" y="76"/>
                    <a:pt x="23" y="74"/>
                    <a:pt x="23" y="74"/>
                  </a:cubicBezTo>
                  <a:cubicBezTo>
                    <a:pt x="21" y="71"/>
                    <a:pt x="20" y="70"/>
                    <a:pt x="16" y="69"/>
                  </a:cubicBezTo>
                  <a:cubicBezTo>
                    <a:pt x="15" y="69"/>
                    <a:pt x="14" y="68"/>
                    <a:pt x="13" y="67"/>
                  </a:cubicBezTo>
                  <a:cubicBezTo>
                    <a:pt x="13" y="65"/>
                    <a:pt x="14" y="67"/>
                    <a:pt x="15" y="67"/>
                  </a:cubicBezTo>
                  <a:cubicBezTo>
                    <a:pt x="14" y="67"/>
                    <a:pt x="12" y="61"/>
                    <a:pt x="12" y="60"/>
                  </a:cubicBezTo>
                  <a:cubicBezTo>
                    <a:pt x="12" y="59"/>
                    <a:pt x="12" y="59"/>
                    <a:pt x="11" y="58"/>
                  </a:cubicBezTo>
                  <a:cubicBezTo>
                    <a:pt x="10" y="58"/>
                    <a:pt x="9" y="57"/>
                    <a:pt x="9" y="56"/>
                  </a:cubicBezTo>
                  <a:cubicBezTo>
                    <a:pt x="8" y="53"/>
                    <a:pt x="10" y="50"/>
                    <a:pt x="11" y="48"/>
                  </a:cubicBezTo>
                  <a:cubicBezTo>
                    <a:pt x="11" y="46"/>
                    <a:pt x="13" y="44"/>
                    <a:pt x="13" y="43"/>
                  </a:cubicBezTo>
                  <a:cubicBezTo>
                    <a:pt x="13" y="41"/>
                    <a:pt x="12" y="37"/>
                    <a:pt x="14" y="36"/>
                  </a:cubicBezTo>
                  <a:cubicBezTo>
                    <a:pt x="17" y="36"/>
                    <a:pt x="17" y="37"/>
                    <a:pt x="17" y="40"/>
                  </a:cubicBezTo>
                  <a:cubicBezTo>
                    <a:pt x="16" y="42"/>
                    <a:pt x="20" y="41"/>
                    <a:pt x="22" y="41"/>
                  </a:cubicBezTo>
                  <a:cubicBezTo>
                    <a:pt x="23" y="41"/>
                    <a:pt x="26" y="43"/>
                    <a:pt x="27" y="44"/>
                  </a:cubicBezTo>
                  <a:cubicBezTo>
                    <a:pt x="27" y="42"/>
                    <a:pt x="25" y="41"/>
                    <a:pt x="24" y="38"/>
                  </a:cubicBezTo>
                  <a:cubicBezTo>
                    <a:pt x="24" y="36"/>
                    <a:pt x="26" y="35"/>
                    <a:pt x="28" y="33"/>
                  </a:cubicBezTo>
                  <a:cubicBezTo>
                    <a:pt x="29" y="32"/>
                    <a:pt x="32" y="32"/>
                    <a:pt x="34" y="32"/>
                  </a:cubicBezTo>
                  <a:cubicBezTo>
                    <a:pt x="36" y="32"/>
                    <a:pt x="37" y="32"/>
                    <a:pt x="38" y="33"/>
                  </a:cubicBezTo>
                  <a:cubicBezTo>
                    <a:pt x="40" y="33"/>
                    <a:pt x="39" y="32"/>
                    <a:pt x="40" y="30"/>
                  </a:cubicBezTo>
                  <a:cubicBezTo>
                    <a:pt x="41" y="30"/>
                    <a:pt x="40" y="31"/>
                    <a:pt x="40" y="3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6" name="Freeform 705">
              <a:extLst>
                <a:ext uri="{FF2B5EF4-FFF2-40B4-BE49-F238E27FC236}">
                  <a16:creationId xmlns:a16="http://schemas.microsoft.com/office/drawing/2014/main" id="{525D2E7A-3954-4518-BEA5-AAFDD895C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5586" y="3929237"/>
              <a:ext cx="198192" cy="405338"/>
            </a:xfrm>
            <a:custGeom>
              <a:avLst/>
              <a:gdLst>
                <a:gd name="T0" fmla="*/ 37 w 38"/>
                <a:gd name="T1" fmla="*/ 55 h 78"/>
                <a:gd name="T2" fmla="*/ 36 w 38"/>
                <a:gd name="T3" fmla="*/ 49 h 78"/>
                <a:gd name="T4" fmla="*/ 32 w 38"/>
                <a:gd name="T5" fmla="*/ 41 h 78"/>
                <a:gd name="T6" fmla="*/ 28 w 38"/>
                <a:gd name="T7" fmla="*/ 37 h 78"/>
                <a:gd name="T8" fmla="*/ 22 w 38"/>
                <a:gd name="T9" fmla="*/ 31 h 78"/>
                <a:gd name="T10" fmla="*/ 18 w 38"/>
                <a:gd name="T11" fmla="*/ 26 h 78"/>
                <a:gd name="T12" fmla="*/ 19 w 38"/>
                <a:gd name="T13" fmla="*/ 20 h 78"/>
                <a:gd name="T14" fmla="*/ 23 w 38"/>
                <a:gd name="T15" fmla="*/ 15 h 78"/>
                <a:gd name="T16" fmla="*/ 29 w 38"/>
                <a:gd name="T17" fmla="*/ 11 h 78"/>
                <a:gd name="T18" fmla="*/ 23 w 38"/>
                <a:gd name="T19" fmla="*/ 7 h 78"/>
                <a:gd name="T20" fmla="*/ 24 w 38"/>
                <a:gd name="T21" fmla="*/ 4 h 78"/>
                <a:gd name="T22" fmla="*/ 19 w 38"/>
                <a:gd name="T23" fmla="*/ 3 h 78"/>
                <a:gd name="T24" fmla="*/ 14 w 38"/>
                <a:gd name="T25" fmla="*/ 3 h 78"/>
                <a:gd name="T26" fmla="*/ 11 w 38"/>
                <a:gd name="T27" fmla="*/ 5 h 78"/>
                <a:gd name="T28" fmla="*/ 8 w 38"/>
                <a:gd name="T29" fmla="*/ 5 h 78"/>
                <a:gd name="T30" fmla="*/ 5 w 38"/>
                <a:gd name="T31" fmla="*/ 5 h 78"/>
                <a:gd name="T32" fmla="*/ 3 w 38"/>
                <a:gd name="T33" fmla="*/ 5 h 78"/>
                <a:gd name="T34" fmla="*/ 0 w 38"/>
                <a:gd name="T35" fmla="*/ 6 h 78"/>
                <a:gd name="T36" fmla="*/ 4 w 38"/>
                <a:gd name="T37" fmla="*/ 9 h 78"/>
                <a:gd name="T38" fmla="*/ 5 w 38"/>
                <a:gd name="T39" fmla="*/ 13 h 78"/>
                <a:gd name="T40" fmla="*/ 9 w 38"/>
                <a:gd name="T41" fmla="*/ 14 h 78"/>
                <a:gd name="T42" fmla="*/ 12 w 38"/>
                <a:gd name="T43" fmla="*/ 17 h 78"/>
                <a:gd name="T44" fmla="*/ 13 w 38"/>
                <a:gd name="T45" fmla="*/ 21 h 78"/>
                <a:gd name="T46" fmla="*/ 10 w 38"/>
                <a:gd name="T47" fmla="*/ 22 h 78"/>
                <a:gd name="T48" fmla="*/ 14 w 38"/>
                <a:gd name="T49" fmla="*/ 25 h 78"/>
                <a:gd name="T50" fmla="*/ 19 w 38"/>
                <a:gd name="T51" fmla="*/ 31 h 78"/>
                <a:gd name="T52" fmla="*/ 23 w 38"/>
                <a:gd name="T53" fmla="*/ 35 h 78"/>
                <a:gd name="T54" fmla="*/ 26 w 38"/>
                <a:gd name="T55" fmla="*/ 39 h 78"/>
                <a:gd name="T56" fmla="*/ 28 w 38"/>
                <a:gd name="T57" fmla="*/ 43 h 78"/>
                <a:gd name="T58" fmla="*/ 27 w 38"/>
                <a:gd name="T59" fmla="*/ 48 h 78"/>
                <a:gd name="T60" fmla="*/ 28 w 38"/>
                <a:gd name="T61" fmla="*/ 52 h 78"/>
                <a:gd name="T62" fmla="*/ 28 w 38"/>
                <a:gd name="T63" fmla="*/ 57 h 78"/>
                <a:gd name="T64" fmla="*/ 23 w 38"/>
                <a:gd name="T65" fmla="*/ 60 h 78"/>
                <a:gd name="T66" fmla="*/ 20 w 38"/>
                <a:gd name="T67" fmla="*/ 62 h 78"/>
                <a:gd name="T68" fmla="*/ 20 w 38"/>
                <a:gd name="T69" fmla="*/ 65 h 78"/>
                <a:gd name="T70" fmla="*/ 18 w 38"/>
                <a:gd name="T71" fmla="*/ 66 h 78"/>
                <a:gd name="T72" fmla="*/ 14 w 38"/>
                <a:gd name="T73" fmla="*/ 67 h 78"/>
                <a:gd name="T74" fmla="*/ 15 w 38"/>
                <a:gd name="T75" fmla="*/ 70 h 78"/>
                <a:gd name="T76" fmla="*/ 14 w 38"/>
                <a:gd name="T77" fmla="*/ 74 h 78"/>
                <a:gd name="T78" fmla="*/ 14 w 38"/>
                <a:gd name="T79" fmla="*/ 77 h 78"/>
                <a:gd name="T80" fmla="*/ 18 w 38"/>
                <a:gd name="T81" fmla="*/ 75 h 78"/>
                <a:gd name="T82" fmla="*/ 19 w 38"/>
                <a:gd name="T83" fmla="*/ 71 h 78"/>
                <a:gd name="T84" fmla="*/ 22 w 38"/>
                <a:gd name="T85" fmla="*/ 72 h 78"/>
                <a:gd name="T86" fmla="*/ 21 w 38"/>
                <a:gd name="T87" fmla="*/ 70 h 78"/>
                <a:gd name="T88" fmla="*/ 23 w 38"/>
                <a:gd name="T89" fmla="*/ 71 h 78"/>
                <a:gd name="T90" fmla="*/ 24 w 38"/>
                <a:gd name="T91" fmla="*/ 67 h 78"/>
                <a:gd name="T92" fmla="*/ 26 w 38"/>
                <a:gd name="T93" fmla="*/ 68 h 78"/>
                <a:gd name="T94" fmla="*/ 30 w 38"/>
                <a:gd name="T95" fmla="*/ 66 h 78"/>
                <a:gd name="T96" fmla="*/ 36 w 38"/>
                <a:gd name="T97" fmla="*/ 61 h 78"/>
                <a:gd name="T98" fmla="*/ 36 w 38"/>
                <a:gd name="T99" fmla="*/ 57 h 78"/>
                <a:gd name="T100" fmla="*/ 37 w 38"/>
                <a:gd name="T101" fmla="*/ 55 h 78"/>
                <a:gd name="T102" fmla="*/ 37 w 38"/>
                <a:gd name="T103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" h="78">
                  <a:moveTo>
                    <a:pt x="37" y="55"/>
                  </a:moveTo>
                  <a:cubicBezTo>
                    <a:pt x="36" y="54"/>
                    <a:pt x="36" y="52"/>
                    <a:pt x="36" y="49"/>
                  </a:cubicBezTo>
                  <a:cubicBezTo>
                    <a:pt x="35" y="46"/>
                    <a:pt x="34" y="44"/>
                    <a:pt x="32" y="41"/>
                  </a:cubicBezTo>
                  <a:cubicBezTo>
                    <a:pt x="31" y="39"/>
                    <a:pt x="30" y="38"/>
                    <a:pt x="28" y="37"/>
                  </a:cubicBezTo>
                  <a:cubicBezTo>
                    <a:pt x="26" y="35"/>
                    <a:pt x="23" y="34"/>
                    <a:pt x="22" y="31"/>
                  </a:cubicBezTo>
                  <a:cubicBezTo>
                    <a:pt x="22" y="29"/>
                    <a:pt x="20" y="28"/>
                    <a:pt x="18" y="26"/>
                  </a:cubicBezTo>
                  <a:cubicBezTo>
                    <a:pt x="17" y="25"/>
                    <a:pt x="18" y="21"/>
                    <a:pt x="19" y="20"/>
                  </a:cubicBezTo>
                  <a:cubicBezTo>
                    <a:pt x="21" y="19"/>
                    <a:pt x="23" y="17"/>
                    <a:pt x="23" y="15"/>
                  </a:cubicBezTo>
                  <a:cubicBezTo>
                    <a:pt x="24" y="14"/>
                    <a:pt x="28" y="12"/>
                    <a:pt x="29" y="11"/>
                  </a:cubicBezTo>
                  <a:cubicBezTo>
                    <a:pt x="27" y="10"/>
                    <a:pt x="25" y="9"/>
                    <a:pt x="23" y="7"/>
                  </a:cubicBezTo>
                  <a:cubicBezTo>
                    <a:pt x="21" y="6"/>
                    <a:pt x="24" y="6"/>
                    <a:pt x="24" y="4"/>
                  </a:cubicBezTo>
                  <a:cubicBezTo>
                    <a:pt x="24" y="4"/>
                    <a:pt x="19" y="3"/>
                    <a:pt x="19" y="3"/>
                  </a:cubicBezTo>
                  <a:cubicBezTo>
                    <a:pt x="17" y="2"/>
                    <a:pt x="15" y="0"/>
                    <a:pt x="14" y="3"/>
                  </a:cubicBezTo>
                  <a:cubicBezTo>
                    <a:pt x="13" y="4"/>
                    <a:pt x="12" y="4"/>
                    <a:pt x="11" y="5"/>
                  </a:cubicBezTo>
                  <a:cubicBezTo>
                    <a:pt x="9" y="8"/>
                    <a:pt x="9" y="4"/>
                    <a:pt x="8" y="5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4" y="6"/>
                    <a:pt x="3" y="6"/>
                    <a:pt x="3" y="5"/>
                  </a:cubicBezTo>
                  <a:cubicBezTo>
                    <a:pt x="3" y="4"/>
                    <a:pt x="1" y="6"/>
                    <a:pt x="0" y="6"/>
                  </a:cubicBezTo>
                  <a:cubicBezTo>
                    <a:pt x="0" y="7"/>
                    <a:pt x="3" y="9"/>
                    <a:pt x="4" y="9"/>
                  </a:cubicBezTo>
                  <a:cubicBezTo>
                    <a:pt x="5" y="11"/>
                    <a:pt x="4" y="12"/>
                    <a:pt x="5" y="13"/>
                  </a:cubicBezTo>
                  <a:cubicBezTo>
                    <a:pt x="5" y="15"/>
                    <a:pt x="8" y="15"/>
                    <a:pt x="9" y="14"/>
                  </a:cubicBezTo>
                  <a:cubicBezTo>
                    <a:pt x="11" y="13"/>
                    <a:pt x="12" y="16"/>
                    <a:pt x="12" y="17"/>
                  </a:cubicBezTo>
                  <a:cubicBezTo>
                    <a:pt x="13" y="19"/>
                    <a:pt x="15" y="19"/>
                    <a:pt x="13" y="21"/>
                  </a:cubicBezTo>
                  <a:cubicBezTo>
                    <a:pt x="11" y="22"/>
                    <a:pt x="10" y="19"/>
                    <a:pt x="10" y="22"/>
                  </a:cubicBezTo>
                  <a:cubicBezTo>
                    <a:pt x="10" y="24"/>
                    <a:pt x="13" y="24"/>
                    <a:pt x="14" y="25"/>
                  </a:cubicBezTo>
                  <a:cubicBezTo>
                    <a:pt x="16" y="27"/>
                    <a:pt x="17" y="29"/>
                    <a:pt x="19" y="31"/>
                  </a:cubicBezTo>
                  <a:cubicBezTo>
                    <a:pt x="20" y="33"/>
                    <a:pt x="22" y="33"/>
                    <a:pt x="23" y="35"/>
                  </a:cubicBezTo>
                  <a:cubicBezTo>
                    <a:pt x="24" y="37"/>
                    <a:pt x="24" y="38"/>
                    <a:pt x="26" y="39"/>
                  </a:cubicBezTo>
                  <a:cubicBezTo>
                    <a:pt x="27" y="40"/>
                    <a:pt x="26" y="42"/>
                    <a:pt x="28" y="43"/>
                  </a:cubicBezTo>
                  <a:cubicBezTo>
                    <a:pt x="29" y="44"/>
                    <a:pt x="28" y="47"/>
                    <a:pt x="27" y="48"/>
                  </a:cubicBezTo>
                  <a:cubicBezTo>
                    <a:pt x="26" y="49"/>
                    <a:pt x="27" y="51"/>
                    <a:pt x="28" y="52"/>
                  </a:cubicBezTo>
                  <a:cubicBezTo>
                    <a:pt x="28" y="54"/>
                    <a:pt x="28" y="55"/>
                    <a:pt x="28" y="57"/>
                  </a:cubicBezTo>
                  <a:cubicBezTo>
                    <a:pt x="26" y="59"/>
                    <a:pt x="26" y="59"/>
                    <a:pt x="23" y="60"/>
                  </a:cubicBezTo>
                  <a:cubicBezTo>
                    <a:pt x="21" y="60"/>
                    <a:pt x="24" y="63"/>
                    <a:pt x="20" y="62"/>
                  </a:cubicBezTo>
                  <a:cubicBezTo>
                    <a:pt x="18" y="62"/>
                    <a:pt x="20" y="64"/>
                    <a:pt x="20" y="65"/>
                  </a:cubicBezTo>
                  <a:cubicBezTo>
                    <a:pt x="21" y="67"/>
                    <a:pt x="19" y="66"/>
                    <a:pt x="18" y="66"/>
                  </a:cubicBezTo>
                  <a:cubicBezTo>
                    <a:pt x="16" y="66"/>
                    <a:pt x="15" y="66"/>
                    <a:pt x="14" y="67"/>
                  </a:cubicBezTo>
                  <a:cubicBezTo>
                    <a:pt x="11" y="69"/>
                    <a:pt x="13" y="69"/>
                    <a:pt x="15" y="70"/>
                  </a:cubicBezTo>
                  <a:cubicBezTo>
                    <a:pt x="16" y="70"/>
                    <a:pt x="14" y="73"/>
                    <a:pt x="14" y="74"/>
                  </a:cubicBezTo>
                  <a:cubicBezTo>
                    <a:pt x="13" y="74"/>
                    <a:pt x="13" y="78"/>
                    <a:pt x="14" y="77"/>
                  </a:cubicBezTo>
                  <a:cubicBezTo>
                    <a:pt x="16" y="76"/>
                    <a:pt x="17" y="75"/>
                    <a:pt x="18" y="75"/>
                  </a:cubicBezTo>
                  <a:cubicBezTo>
                    <a:pt x="22" y="74"/>
                    <a:pt x="20" y="73"/>
                    <a:pt x="19" y="71"/>
                  </a:cubicBezTo>
                  <a:cubicBezTo>
                    <a:pt x="20" y="71"/>
                    <a:pt x="21" y="73"/>
                    <a:pt x="22" y="72"/>
                  </a:cubicBezTo>
                  <a:cubicBezTo>
                    <a:pt x="23" y="71"/>
                    <a:pt x="21" y="70"/>
                    <a:pt x="21" y="70"/>
                  </a:cubicBezTo>
                  <a:cubicBezTo>
                    <a:pt x="21" y="69"/>
                    <a:pt x="23" y="71"/>
                    <a:pt x="23" y="71"/>
                  </a:cubicBezTo>
                  <a:cubicBezTo>
                    <a:pt x="22" y="71"/>
                    <a:pt x="23" y="67"/>
                    <a:pt x="24" y="67"/>
                  </a:cubicBezTo>
                  <a:cubicBezTo>
                    <a:pt x="24" y="66"/>
                    <a:pt x="26" y="68"/>
                    <a:pt x="26" y="68"/>
                  </a:cubicBezTo>
                  <a:cubicBezTo>
                    <a:pt x="28" y="68"/>
                    <a:pt x="29" y="67"/>
                    <a:pt x="30" y="66"/>
                  </a:cubicBezTo>
                  <a:cubicBezTo>
                    <a:pt x="31" y="65"/>
                    <a:pt x="36" y="63"/>
                    <a:pt x="36" y="61"/>
                  </a:cubicBezTo>
                  <a:cubicBezTo>
                    <a:pt x="36" y="60"/>
                    <a:pt x="35" y="59"/>
                    <a:pt x="36" y="57"/>
                  </a:cubicBezTo>
                  <a:cubicBezTo>
                    <a:pt x="36" y="56"/>
                    <a:pt x="38" y="57"/>
                    <a:pt x="37" y="55"/>
                  </a:cubicBezTo>
                  <a:cubicBezTo>
                    <a:pt x="36" y="54"/>
                    <a:pt x="38" y="56"/>
                    <a:pt x="37" y="5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7" name="Freeform 706">
              <a:extLst>
                <a:ext uri="{FF2B5EF4-FFF2-40B4-BE49-F238E27FC236}">
                  <a16:creationId xmlns:a16="http://schemas.microsoft.com/office/drawing/2014/main" id="{28224D0F-1B06-48FE-AE58-D622963A7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9577" y="3961098"/>
              <a:ext cx="191114" cy="233644"/>
            </a:xfrm>
            <a:custGeom>
              <a:avLst/>
              <a:gdLst>
                <a:gd name="T0" fmla="*/ 37 w 37"/>
                <a:gd name="T1" fmla="*/ 38 h 45"/>
                <a:gd name="T2" fmla="*/ 35 w 37"/>
                <a:gd name="T3" fmla="*/ 35 h 45"/>
                <a:gd name="T4" fmla="*/ 33 w 37"/>
                <a:gd name="T5" fmla="*/ 32 h 45"/>
                <a:gd name="T6" fmla="*/ 30 w 37"/>
                <a:gd name="T7" fmla="*/ 28 h 45"/>
                <a:gd name="T8" fmla="*/ 26 w 37"/>
                <a:gd name="T9" fmla="*/ 22 h 45"/>
                <a:gd name="T10" fmla="*/ 22 w 37"/>
                <a:gd name="T11" fmla="*/ 18 h 45"/>
                <a:gd name="T12" fmla="*/ 19 w 37"/>
                <a:gd name="T13" fmla="*/ 15 h 45"/>
                <a:gd name="T14" fmla="*/ 22 w 37"/>
                <a:gd name="T15" fmla="*/ 14 h 45"/>
                <a:gd name="T16" fmla="*/ 21 w 37"/>
                <a:gd name="T17" fmla="*/ 10 h 45"/>
                <a:gd name="T18" fmla="*/ 14 w 37"/>
                <a:gd name="T19" fmla="*/ 8 h 45"/>
                <a:gd name="T20" fmla="*/ 13 w 37"/>
                <a:gd name="T21" fmla="*/ 4 h 45"/>
                <a:gd name="T22" fmla="*/ 9 w 37"/>
                <a:gd name="T23" fmla="*/ 0 h 45"/>
                <a:gd name="T24" fmla="*/ 7 w 37"/>
                <a:gd name="T25" fmla="*/ 0 h 45"/>
                <a:gd name="T26" fmla="*/ 8 w 37"/>
                <a:gd name="T27" fmla="*/ 4 h 45"/>
                <a:gd name="T28" fmla="*/ 8 w 37"/>
                <a:gd name="T29" fmla="*/ 7 h 45"/>
                <a:gd name="T30" fmla="*/ 4 w 37"/>
                <a:gd name="T31" fmla="*/ 5 h 45"/>
                <a:gd name="T32" fmla="*/ 0 w 37"/>
                <a:gd name="T33" fmla="*/ 10 h 45"/>
                <a:gd name="T34" fmla="*/ 4 w 37"/>
                <a:gd name="T35" fmla="*/ 15 h 45"/>
                <a:gd name="T36" fmla="*/ 4 w 37"/>
                <a:gd name="T37" fmla="*/ 22 h 45"/>
                <a:gd name="T38" fmla="*/ 3 w 37"/>
                <a:gd name="T39" fmla="*/ 26 h 45"/>
                <a:gd name="T40" fmla="*/ 7 w 37"/>
                <a:gd name="T41" fmla="*/ 25 h 45"/>
                <a:gd name="T42" fmla="*/ 10 w 37"/>
                <a:gd name="T43" fmla="*/ 23 h 45"/>
                <a:gd name="T44" fmla="*/ 15 w 37"/>
                <a:gd name="T45" fmla="*/ 22 h 45"/>
                <a:gd name="T46" fmla="*/ 23 w 37"/>
                <a:gd name="T47" fmla="*/ 28 h 45"/>
                <a:gd name="T48" fmla="*/ 27 w 37"/>
                <a:gd name="T49" fmla="*/ 36 h 45"/>
                <a:gd name="T50" fmla="*/ 27 w 37"/>
                <a:gd name="T51" fmla="*/ 39 h 45"/>
                <a:gd name="T52" fmla="*/ 25 w 37"/>
                <a:gd name="T53" fmla="*/ 43 h 45"/>
                <a:gd name="T54" fmla="*/ 29 w 37"/>
                <a:gd name="T55" fmla="*/ 43 h 45"/>
                <a:gd name="T56" fmla="*/ 32 w 37"/>
                <a:gd name="T57" fmla="*/ 42 h 45"/>
                <a:gd name="T58" fmla="*/ 35 w 37"/>
                <a:gd name="T59" fmla="*/ 42 h 45"/>
                <a:gd name="T60" fmla="*/ 37 w 37"/>
                <a:gd name="T61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37"/>
                    <a:pt x="36" y="37"/>
                    <a:pt x="35" y="35"/>
                  </a:cubicBezTo>
                  <a:cubicBezTo>
                    <a:pt x="35" y="33"/>
                    <a:pt x="34" y="34"/>
                    <a:pt x="33" y="32"/>
                  </a:cubicBezTo>
                  <a:cubicBezTo>
                    <a:pt x="32" y="30"/>
                    <a:pt x="32" y="29"/>
                    <a:pt x="30" y="28"/>
                  </a:cubicBezTo>
                  <a:cubicBezTo>
                    <a:pt x="28" y="26"/>
                    <a:pt x="27" y="24"/>
                    <a:pt x="26" y="22"/>
                  </a:cubicBezTo>
                  <a:cubicBezTo>
                    <a:pt x="25" y="21"/>
                    <a:pt x="23" y="19"/>
                    <a:pt x="22" y="18"/>
                  </a:cubicBezTo>
                  <a:cubicBezTo>
                    <a:pt x="20" y="17"/>
                    <a:pt x="19" y="18"/>
                    <a:pt x="19" y="15"/>
                  </a:cubicBezTo>
                  <a:cubicBezTo>
                    <a:pt x="19" y="14"/>
                    <a:pt x="21" y="16"/>
                    <a:pt x="22" y="14"/>
                  </a:cubicBezTo>
                  <a:cubicBezTo>
                    <a:pt x="24" y="13"/>
                    <a:pt x="22" y="12"/>
                    <a:pt x="21" y="10"/>
                  </a:cubicBezTo>
                  <a:cubicBezTo>
                    <a:pt x="19" y="5"/>
                    <a:pt x="16" y="11"/>
                    <a:pt x="14" y="8"/>
                  </a:cubicBezTo>
                  <a:cubicBezTo>
                    <a:pt x="13" y="7"/>
                    <a:pt x="14" y="5"/>
                    <a:pt x="13" y="4"/>
                  </a:cubicBezTo>
                  <a:cubicBezTo>
                    <a:pt x="12" y="3"/>
                    <a:pt x="10" y="2"/>
                    <a:pt x="9" y="0"/>
                  </a:cubicBezTo>
                  <a:cubicBezTo>
                    <a:pt x="9" y="0"/>
                    <a:pt x="7" y="0"/>
                    <a:pt x="7" y="0"/>
                  </a:cubicBezTo>
                  <a:cubicBezTo>
                    <a:pt x="6" y="1"/>
                    <a:pt x="8" y="3"/>
                    <a:pt x="8" y="4"/>
                  </a:cubicBezTo>
                  <a:cubicBezTo>
                    <a:pt x="8" y="5"/>
                    <a:pt x="9" y="7"/>
                    <a:pt x="8" y="7"/>
                  </a:cubicBezTo>
                  <a:cubicBezTo>
                    <a:pt x="6" y="7"/>
                    <a:pt x="6" y="5"/>
                    <a:pt x="4" y="5"/>
                  </a:cubicBezTo>
                  <a:cubicBezTo>
                    <a:pt x="3" y="4"/>
                    <a:pt x="0" y="10"/>
                    <a:pt x="0" y="10"/>
                  </a:cubicBezTo>
                  <a:cubicBezTo>
                    <a:pt x="1" y="13"/>
                    <a:pt x="0" y="17"/>
                    <a:pt x="4" y="15"/>
                  </a:cubicBezTo>
                  <a:cubicBezTo>
                    <a:pt x="6" y="14"/>
                    <a:pt x="4" y="22"/>
                    <a:pt x="4" y="22"/>
                  </a:cubicBezTo>
                  <a:cubicBezTo>
                    <a:pt x="6" y="23"/>
                    <a:pt x="4" y="24"/>
                    <a:pt x="3" y="26"/>
                  </a:cubicBezTo>
                  <a:cubicBezTo>
                    <a:pt x="3" y="27"/>
                    <a:pt x="6" y="25"/>
                    <a:pt x="7" y="25"/>
                  </a:cubicBezTo>
                  <a:cubicBezTo>
                    <a:pt x="7" y="24"/>
                    <a:pt x="9" y="23"/>
                    <a:pt x="10" y="23"/>
                  </a:cubicBezTo>
                  <a:cubicBezTo>
                    <a:pt x="12" y="24"/>
                    <a:pt x="13" y="24"/>
                    <a:pt x="15" y="22"/>
                  </a:cubicBezTo>
                  <a:cubicBezTo>
                    <a:pt x="17" y="21"/>
                    <a:pt x="24" y="25"/>
                    <a:pt x="23" y="28"/>
                  </a:cubicBezTo>
                  <a:cubicBezTo>
                    <a:pt x="21" y="32"/>
                    <a:pt x="25" y="33"/>
                    <a:pt x="27" y="36"/>
                  </a:cubicBezTo>
                  <a:cubicBezTo>
                    <a:pt x="27" y="37"/>
                    <a:pt x="27" y="38"/>
                    <a:pt x="27" y="39"/>
                  </a:cubicBezTo>
                  <a:cubicBezTo>
                    <a:pt x="27" y="40"/>
                    <a:pt x="26" y="42"/>
                    <a:pt x="25" y="43"/>
                  </a:cubicBezTo>
                  <a:cubicBezTo>
                    <a:pt x="26" y="43"/>
                    <a:pt x="29" y="45"/>
                    <a:pt x="29" y="43"/>
                  </a:cubicBezTo>
                  <a:cubicBezTo>
                    <a:pt x="29" y="42"/>
                    <a:pt x="31" y="41"/>
                    <a:pt x="32" y="42"/>
                  </a:cubicBezTo>
                  <a:cubicBezTo>
                    <a:pt x="33" y="43"/>
                    <a:pt x="34" y="43"/>
                    <a:pt x="35" y="42"/>
                  </a:cubicBezTo>
                  <a:cubicBezTo>
                    <a:pt x="37" y="42"/>
                    <a:pt x="37" y="40"/>
                    <a:pt x="37" y="3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8" name="Freeform 707">
              <a:extLst>
                <a:ext uri="{FF2B5EF4-FFF2-40B4-BE49-F238E27FC236}">
                  <a16:creationId xmlns:a16="http://schemas.microsoft.com/office/drawing/2014/main" id="{FE51D2B2-676D-41D1-9F96-20C8CD154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8886" y="4594767"/>
              <a:ext cx="233583" cy="198243"/>
            </a:xfrm>
            <a:custGeom>
              <a:avLst/>
              <a:gdLst>
                <a:gd name="T0" fmla="*/ 45 w 45"/>
                <a:gd name="T1" fmla="*/ 29 h 38"/>
                <a:gd name="T2" fmla="*/ 45 w 45"/>
                <a:gd name="T3" fmla="*/ 26 h 38"/>
                <a:gd name="T4" fmla="*/ 45 w 45"/>
                <a:gd name="T5" fmla="*/ 24 h 38"/>
                <a:gd name="T6" fmla="*/ 45 w 45"/>
                <a:gd name="T7" fmla="*/ 15 h 38"/>
                <a:gd name="T8" fmla="*/ 45 w 45"/>
                <a:gd name="T9" fmla="*/ 6 h 38"/>
                <a:gd name="T10" fmla="*/ 35 w 45"/>
                <a:gd name="T11" fmla="*/ 3 h 38"/>
                <a:gd name="T12" fmla="*/ 30 w 45"/>
                <a:gd name="T13" fmla="*/ 0 h 38"/>
                <a:gd name="T14" fmla="*/ 26 w 45"/>
                <a:gd name="T15" fmla="*/ 3 h 38"/>
                <a:gd name="T16" fmla="*/ 22 w 45"/>
                <a:gd name="T17" fmla="*/ 5 h 38"/>
                <a:gd name="T18" fmla="*/ 18 w 45"/>
                <a:gd name="T19" fmla="*/ 10 h 38"/>
                <a:gd name="T20" fmla="*/ 14 w 45"/>
                <a:gd name="T21" fmla="*/ 8 h 38"/>
                <a:gd name="T22" fmla="*/ 11 w 45"/>
                <a:gd name="T23" fmla="*/ 5 h 38"/>
                <a:gd name="T24" fmla="*/ 9 w 45"/>
                <a:gd name="T25" fmla="*/ 6 h 38"/>
                <a:gd name="T26" fmla="*/ 7 w 45"/>
                <a:gd name="T27" fmla="*/ 5 h 38"/>
                <a:gd name="T28" fmla="*/ 4 w 45"/>
                <a:gd name="T29" fmla="*/ 6 h 38"/>
                <a:gd name="T30" fmla="*/ 0 w 45"/>
                <a:gd name="T31" fmla="*/ 7 h 38"/>
                <a:gd name="T32" fmla="*/ 3 w 45"/>
                <a:gd name="T33" fmla="*/ 8 h 38"/>
                <a:gd name="T34" fmla="*/ 4 w 45"/>
                <a:gd name="T35" fmla="*/ 11 h 38"/>
                <a:gd name="T36" fmla="*/ 7 w 45"/>
                <a:gd name="T37" fmla="*/ 14 h 38"/>
                <a:gd name="T38" fmla="*/ 9 w 45"/>
                <a:gd name="T39" fmla="*/ 8 h 38"/>
                <a:gd name="T40" fmla="*/ 10 w 45"/>
                <a:gd name="T41" fmla="*/ 12 h 38"/>
                <a:gd name="T42" fmla="*/ 15 w 45"/>
                <a:gd name="T43" fmla="*/ 12 h 38"/>
                <a:gd name="T44" fmla="*/ 18 w 45"/>
                <a:gd name="T45" fmla="*/ 15 h 38"/>
                <a:gd name="T46" fmla="*/ 27 w 45"/>
                <a:gd name="T47" fmla="*/ 19 h 38"/>
                <a:gd name="T48" fmla="*/ 32 w 45"/>
                <a:gd name="T49" fmla="*/ 22 h 38"/>
                <a:gd name="T50" fmla="*/ 34 w 45"/>
                <a:gd name="T51" fmla="*/ 26 h 38"/>
                <a:gd name="T52" fmla="*/ 36 w 45"/>
                <a:gd name="T53" fmla="*/ 27 h 38"/>
                <a:gd name="T54" fmla="*/ 34 w 45"/>
                <a:gd name="T55" fmla="*/ 28 h 38"/>
                <a:gd name="T56" fmla="*/ 36 w 45"/>
                <a:gd name="T57" fmla="*/ 29 h 38"/>
                <a:gd name="T58" fmla="*/ 35 w 45"/>
                <a:gd name="T59" fmla="*/ 30 h 38"/>
                <a:gd name="T60" fmla="*/ 32 w 45"/>
                <a:gd name="T61" fmla="*/ 31 h 38"/>
                <a:gd name="T62" fmla="*/ 29 w 45"/>
                <a:gd name="T63" fmla="*/ 34 h 38"/>
                <a:gd name="T64" fmla="*/ 34 w 45"/>
                <a:gd name="T65" fmla="*/ 35 h 38"/>
                <a:gd name="T66" fmla="*/ 36 w 45"/>
                <a:gd name="T67" fmla="*/ 31 h 38"/>
                <a:gd name="T68" fmla="*/ 36 w 45"/>
                <a:gd name="T69" fmla="*/ 33 h 38"/>
                <a:gd name="T70" fmla="*/ 40 w 45"/>
                <a:gd name="T71" fmla="*/ 32 h 38"/>
                <a:gd name="T72" fmla="*/ 45 w 45"/>
                <a:gd name="T73" fmla="*/ 38 h 38"/>
                <a:gd name="T74" fmla="*/ 45 w 45"/>
                <a:gd name="T7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38">
                  <a:moveTo>
                    <a:pt x="45" y="29"/>
                  </a:moveTo>
                  <a:cubicBezTo>
                    <a:pt x="45" y="28"/>
                    <a:pt x="44" y="27"/>
                    <a:pt x="45" y="26"/>
                  </a:cubicBezTo>
                  <a:cubicBezTo>
                    <a:pt x="45" y="25"/>
                    <a:pt x="45" y="25"/>
                    <a:pt x="45" y="24"/>
                  </a:cubicBezTo>
                  <a:cubicBezTo>
                    <a:pt x="45" y="21"/>
                    <a:pt x="45" y="18"/>
                    <a:pt x="45" y="15"/>
                  </a:cubicBezTo>
                  <a:cubicBezTo>
                    <a:pt x="45" y="12"/>
                    <a:pt x="45" y="9"/>
                    <a:pt x="45" y="6"/>
                  </a:cubicBezTo>
                  <a:cubicBezTo>
                    <a:pt x="45" y="6"/>
                    <a:pt x="36" y="3"/>
                    <a:pt x="35" y="3"/>
                  </a:cubicBezTo>
                  <a:cubicBezTo>
                    <a:pt x="33" y="2"/>
                    <a:pt x="32" y="1"/>
                    <a:pt x="30" y="0"/>
                  </a:cubicBezTo>
                  <a:cubicBezTo>
                    <a:pt x="27" y="0"/>
                    <a:pt x="27" y="2"/>
                    <a:pt x="26" y="3"/>
                  </a:cubicBezTo>
                  <a:cubicBezTo>
                    <a:pt x="26" y="4"/>
                    <a:pt x="23" y="4"/>
                    <a:pt x="22" y="5"/>
                  </a:cubicBezTo>
                  <a:cubicBezTo>
                    <a:pt x="21" y="7"/>
                    <a:pt x="20" y="9"/>
                    <a:pt x="18" y="10"/>
                  </a:cubicBezTo>
                  <a:cubicBezTo>
                    <a:pt x="16" y="11"/>
                    <a:pt x="14" y="10"/>
                    <a:pt x="14" y="8"/>
                  </a:cubicBezTo>
                  <a:cubicBezTo>
                    <a:pt x="13" y="6"/>
                    <a:pt x="12" y="6"/>
                    <a:pt x="11" y="5"/>
                  </a:cubicBezTo>
                  <a:cubicBezTo>
                    <a:pt x="11" y="3"/>
                    <a:pt x="10" y="5"/>
                    <a:pt x="9" y="6"/>
                  </a:cubicBezTo>
                  <a:cubicBezTo>
                    <a:pt x="8" y="6"/>
                    <a:pt x="7" y="5"/>
                    <a:pt x="7" y="5"/>
                  </a:cubicBezTo>
                  <a:cubicBezTo>
                    <a:pt x="6" y="5"/>
                    <a:pt x="5" y="6"/>
                    <a:pt x="4" y="6"/>
                  </a:cubicBezTo>
                  <a:cubicBezTo>
                    <a:pt x="4" y="7"/>
                    <a:pt x="0" y="6"/>
                    <a:pt x="0" y="7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9"/>
                    <a:pt x="4" y="10"/>
                    <a:pt x="4" y="11"/>
                  </a:cubicBezTo>
                  <a:cubicBezTo>
                    <a:pt x="4" y="13"/>
                    <a:pt x="7" y="13"/>
                    <a:pt x="7" y="14"/>
                  </a:cubicBezTo>
                  <a:cubicBezTo>
                    <a:pt x="7" y="12"/>
                    <a:pt x="7" y="9"/>
                    <a:pt x="9" y="8"/>
                  </a:cubicBezTo>
                  <a:cubicBezTo>
                    <a:pt x="7" y="9"/>
                    <a:pt x="8" y="11"/>
                    <a:pt x="10" y="12"/>
                  </a:cubicBezTo>
                  <a:cubicBezTo>
                    <a:pt x="12" y="13"/>
                    <a:pt x="13" y="13"/>
                    <a:pt x="15" y="12"/>
                  </a:cubicBezTo>
                  <a:cubicBezTo>
                    <a:pt x="12" y="13"/>
                    <a:pt x="17" y="15"/>
                    <a:pt x="18" y="15"/>
                  </a:cubicBezTo>
                  <a:cubicBezTo>
                    <a:pt x="21" y="16"/>
                    <a:pt x="24" y="18"/>
                    <a:pt x="27" y="19"/>
                  </a:cubicBezTo>
                  <a:cubicBezTo>
                    <a:pt x="29" y="20"/>
                    <a:pt x="31" y="21"/>
                    <a:pt x="32" y="22"/>
                  </a:cubicBezTo>
                  <a:cubicBezTo>
                    <a:pt x="32" y="24"/>
                    <a:pt x="33" y="25"/>
                    <a:pt x="34" y="26"/>
                  </a:cubicBezTo>
                  <a:cubicBezTo>
                    <a:pt x="34" y="26"/>
                    <a:pt x="36" y="27"/>
                    <a:pt x="36" y="27"/>
                  </a:cubicBezTo>
                  <a:cubicBezTo>
                    <a:pt x="36" y="27"/>
                    <a:pt x="34" y="28"/>
                    <a:pt x="34" y="28"/>
                  </a:cubicBezTo>
                  <a:cubicBezTo>
                    <a:pt x="34" y="28"/>
                    <a:pt x="36" y="28"/>
                    <a:pt x="36" y="29"/>
                  </a:cubicBezTo>
                  <a:cubicBezTo>
                    <a:pt x="36" y="28"/>
                    <a:pt x="35" y="29"/>
                    <a:pt x="35" y="30"/>
                  </a:cubicBezTo>
                  <a:cubicBezTo>
                    <a:pt x="34" y="31"/>
                    <a:pt x="33" y="30"/>
                    <a:pt x="32" y="31"/>
                  </a:cubicBezTo>
                  <a:cubicBezTo>
                    <a:pt x="31" y="31"/>
                    <a:pt x="28" y="34"/>
                    <a:pt x="29" y="34"/>
                  </a:cubicBezTo>
                  <a:cubicBezTo>
                    <a:pt x="30" y="35"/>
                    <a:pt x="32" y="35"/>
                    <a:pt x="34" y="35"/>
                  </a:cubicBezTo>
                  <a:cubicBezTo>
                    <a:pt x="34" y="34"/>
                    <a:pt x="35" y="30"/>
                    <a:pt x="36" y="31"/>
                  </a:cubicBezTo>
                  <a:cubicBezTo>
                    <a:pt x="36" y="32"/>
                    <a:pt x="33" y="33"/>
                    <a:pt x="36" y="33"/>
                  </a:cubicBezTo>
                  <a:cubicBezTo>
                    <a:pt x="38" y="34"/>
                    <a:pt x="39" y="34"/>
                    <a:pt x="40" y="32"/>
                  </a:cubicBezTo>
                  <a:cubicBezTo>
                    <a:pt x="39" y="34"/>
                    <a:pt x="44" y="37"/>
                    <a:pt x="45" y="38"/>
                  </a:cubicBezTo>
                  <a:cubicBezTo>
                    <a:pt x="45" y="35"/>
                    <a:pt x="45" y="32"/>
                    <a:pt x="45" y="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09" name="Freeform 708">
              <a:extLst>
                <a:ext uri="{FF2B5EF4-FFF2-40B4-BE49-F238E27FC236}">
                  <a16:creationId xmlns:a16="http://schemas.microsoft.com/office/drawing/2014/main" id="{FCA7FDEC-F31F-4E45-ACC2-FC9BCD52C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7161" y="4626630"/>
              <a:ext cx="265436" cy="212403"/>
            </a:xfrm>
            <a:custGeom>
              <a:avLst/>
              <a:gdLst>
                <a:gd name="T0" fmla="*/ 50 w 51"/>
                <a:gd name="T1" fmla="*/ 39 h 41"/>
                <a:gd name="T2" fmla="*/ 45 w 51"/>
                <a:gd name="T3" fmla="*/ 37 h 41"/>
                <a:gd name="T4" fmla="*/ 47 w 51"/>
                <a:gd name="T5" fmla="*/ 36 h 41"/>
                <a:gd name="T6" fmla="*/ 42 w 51"/>
                <a:gd name="T7" fmla="*/ 34 h 41"/>
                <a:gd name="T8" fmla="*/ 38 w 51"/>
                <a:gd name="T9" fmla="*/ 30 h 41"/>
                <a:gd name="T10" fmla="*/ 37 w 51"/>
                <a:gd name="T11" fmla="*/ 28 h 41"/>
                <a:gd name="T12" fmla="*/ 34 w 51"/>
                <a:gd name="T13" fmla="*/ 26 h 41"/>
                <a:gd name="T14" fmla="*/ 29 w 51"/>
                <a:gd name="T15" fmla="*/ 21 h 41"/>
                <a:gd name="T16" fmla="*/ 34 w 51"/>
                <a:gd name="T17" fmla="*/ 21 h 41"/>
                <a:gd name="T18" fmla="*/ 34 w 51"/>
                <a:gd name="T19" fmla="*/ 18 h 41"/>
                <a:gd name="T20" fmla="*/ 31 w 51"/>
                <a:gd name="T21" fmla="*/ 17 h 41"/>
                <a:gd name="T22" fmla="*/ 25 w 51"/>
                <a:gd name="T23" fmla="*/ 12 h 41"/>
                <a:gd name="T24" fmla="*/ 19 w 51"/>
                <a:gd name="T25" fmla="*/ 7 h 41"/>
                <a:gd name="T26" fmla="*/ 16 w 51"/>
                <a:gd name="T27" fmla="*/ 6 h 41"/>
                <a:gd name="T28" fmla="*/ 13 w 51"/>
                <a:gd name="T29" fmla="*/ 4 h 41"/>
                <a:gd name="T30" fmla="*/ 8 w 51"/>
                <a:gd name="T31" fmla="*/ 2 h 41"/>
                <a:gd name="T32" fmla="*/ 1 w 51"/>
                <a:gd name="T33" fmla="*/ 0 h 41"/>
                <a:gd name="T34" fmla="*/ 1 w 51"/>
                <a:gd name="T35" fmla="*/ 10 h 41"/>
                <a:gd name="T36" fmla="*/ 1 w 51"/>
                <a:gd name="T37" fmla="*/ 20 h 41"/>
                <a:gd name="T38" fmla="*/ 1 w 51"/>
                <a:gd name="T39" fmla="*/ 25 h 41"/>
                <a:gd name="T40" fmla="*/ 1 w 51"/>
                <a:gd name="T41" fmla="*/ 30 h 41"/>
                <a:gd name="T42" fmla="*/ 4 w 51"/>
                <a:gd name="T43" fmla="*/ 33 h 41"/>
                <a:gd name="T44" fmla="*/ 13 w 51"/>
                <a:gd name="T45" fmla="*/ 31 h 41"/>
                <a:gd name="T46" fmla="*/ 9 w 51"/>
                <a:gd name="T47" fmla="*/ 28 h 41"/>
                <a:gd name="T48" fmla="*/ 14 w 51"/>
                <a:gd name="T49" fmla="*/ 30 h 41"/>
                <a:gd name="T50" fmla="*/ 13 w 51"/>
                <a:gd name="T51" fmla="*/ 26 h 41"/>
                <a:gd name="T52" fmla="*/ 15 w 51"/>
                <a:gd name="T53" fmla="*/ 27 h 41"/>
                <a:gd name="T54" fmla="*/ 18 w 51"/>
                <a:gd name="T55" fmla="*/ 25 h 41"/>
                <a:gd name="T56" fmla="*/ 26 w 51"/>
                <a:gd name="T57" fmla="*/ 27 h 41"/>
                <a:gd name="T58" fmla="*/ 31 w 51"/>
                <a:gd name="T59" fmla="*/ 33 h 41"/>
                <a:gd name="T60" fmla="*/ 36 w 51"/>
                <a:gd name="T61" fmla="*/ 38 h 41"/>
                <a:gd name="T62" fmla="*/ 45 w 51"/>
                <a:gd name="T63" fmla="*/ 40 h 41"/>
                <a:gd name="T64" fmla="*/ 48 w 51"/>
                <a:gd name="T65" fmla="*/ 40 h 41"/>
                <a:gd name="T66" fmla="*/ 50 w 51"/>
                <a:gd name="T67" fmla="*/ 39 h 41"/>
                <a:gd name="T68" fmla="*/ 50 w 51"/>
                <a:gd name="T6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41">
                  <a:moveTo>
                    <a:pt x="50" y="39"/>
                  </a:moveTo>
                  <a:cubicBezTo>
                    <a:pt x="48" y="38"/>
                    <a:pt x="46" y="38"/>
                    <a:pt x="45" y="37"/>
                  </a:cubicBezTo>
                  <a:cubicBezTo>
                    <a:pt x="44" y="36"/>
                    <a:pt x="46" y="35"/>
                    <a:pt x="47" y="36"/>
                  </a:cubicBezTo>
                  <a:cubicBezTo>
                    <a:pt x="45" y="35"/>
                    <a:pt x="42" y="36"/>
                    <a:pt x="42" y="34"/>
                  </a:cubicBezTo>
                  <a:cubicBezTo>
                    <a:pt x="42" y="32"/>
                    <a:pt x="39" y="32"/>
                    <a:pt x="38" y="30"/>
                  </a:cubicBezTo>
                  <a:cubicBezTo>
                    <a:pt x="37" y="29"/>
                    <a:pt x="38" y="29"/>
                    <a:pt x="37" y="28"/>
                  </a:cubicBezTo>
                  <a:cubicBezTo>
                    <a:pt x="36" y="27"/>
                    <a:pt x="35" y="27"/>
                    <a:pt x="34" y="26"/>
                  </a:cubicBezTo>
                  <a:cubicBezTo>
                    <a:pt x="34" y="26"/>
                    <a:pt x="30" y="21"/>
                    <a:pt x="29" y="21"/>
                  </a:cubicBezTo>
                  <a:cubicBezTo>
                    <a:pt x="30" y="20"/>
                    <a:pt x="33" y="21"/>
                    <a:pt x="34" y="21"/>
                  </a:cubicBezTo>
                  <a:cubicBezTo>
                    <a:pt x="36" y="21"/>
                    <a:pt x="35" y="20"/>
                    <a:pt x="34" y="18"/>
                  </a:cubicBezTo>
                  <a:cubicBezTo>
                    <a:pt x="34" y="17"/>
                    <a:pt x="32" y="17"/>
                    <a:pt x="31" y="17"/>
                  </a:cubicBezTo>
                  <a:cubicBezTo>
                    <a:pt x="28" y="15"/>
                    <a:pt x="26" y="14"/>
                    <a:pt x="25" y="12"/>
                  </a:cubicBezTo>
                  <a:cubicBezTo>
                    <a:pt x="24" y="10"/>
                    <a:pt x="21" y="8"/>
                    <a:pt x="19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5" y="6"/>
                    <a:pt x="14" y="4"/>
                    <a:pt x="13" y="4"/>
                  </a:cubicBezTo>
                  <a:cubicBezTo>
                    <a:pt x="12" y="3"/>
                    <a:pt x="10" y="3"/>
                    <a:pt x="8" y="2"/>
                  </a:cubicBezTo>
                  <a:cubicBezTo>
                    <a:pt x="6" y="2"/>
                    <a:pt x="4" y="0"/>
                    <a:pt x="1" y="0"/>
                  </a:cubicBezTo>
                  <a:cubicBezTo>
                    <a:pt x="1" y="3"/>
                    <a:pt x="1" y="7"/>
                    <a:pt x="1" y="10"/>
                  </a:cubicBezTo>
                  <a:cubicBezTo>
                    <a:pt x="1" y="13"/>
                    <a:pt x="2" y="17"/>
                    <a:pt x="1" y="20"/>
                  </a:cubicBezTo>
                  <a:cubicBezTo>
                    <a:pt x="0" y="21"/>
                    <a:pt x="1" y="23"/>
                    <a:pt x="1" y="25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1" y="33"/>
                    <a:pt x="2" y="33"/>
                    <a:pt x="4" y="33"/>
                  </a:cubicBezTo>
                  <a:cubicBezTo>
                    <a:pt x="7" y="33"/>
                    <a:pt x="10" y="33"/>
                    <a:pt x="13" y="31"/>
                  </a:cubicBezTo>
                  <a:cubicBezTo>
                    <a:pt x="14" y="31"/>
                    <a:pt x="9" y="28"/>
                    <a:pt x="9" y="28"/>
                  </a:cubicBezTo>
                  <a:cubicBezTo>
                    <a:pt x="10" y="28"/>
                    <a:pt x="14" y="31"/>
                    <a:pt x="14" y="30"/>
                  </a:cubicBezTo>
                  <a:cubicBezTo>
                    <a:pt x="14" y="29"/>
                    <a:pt x="13" y="28"/>
                    <a:pt x="13" y="26"/>
                  </a:cubicBezTo>
                  <a:cubicBezTo>
                    <a:pt x="13" y="26"/>
                    <a:pt x="16" y="28"/>
                    <a:pt x="15" y="27"/>
                  </a:cubicBezTo>
                  <a:cubicBezTo>
                    <a:pt x="15" y="25"/>
                    <a:pt x="17" y="25"/>
                    <a:pt x="18" y="25"/>
                  </a:cubicBezTo>
                  <a:cubicBezTo>
                    <a:pt x="19" y="25"/>
                    <a:pt x="26" y="28"/>
                    <a:pt x="26" y="27"/>
                  </a:cubicBezTo>
                  <a:cubicBezTo>
                    <a:pt x="26" y="29"/>
                    <a:pt x="30" y="31"/>
                    <a:pt x="31" y="33"/>
                  </a:cubicBezTo>
                  <a:cubicBezTo>
                    <a:pt x="32" y="35"/>
                    <a:pt x="34" y="38"/>
                    <a:pt x="36" y="38"/>
                  </a:cubicBezTo>
                  <a:cubicBezTo>
                    <a:pt x="39" y="38"/>
                    <a:pt x="42" y="39"/>
                    <a:pt x="45" y="40"/>
                  </a:cubicBezTo>
                  <a:cubicBezTo>
                    <a:pt x="46" y="40"/>
                    <a:pt x="48" y="41"/>
                    <a:pt x="48" y="40"/>
                  </a:cubicBezTo>
                  <a:cubicBezTo>
                    <a:pt x="48" y="39"/>
                    <a:pt x="51" y="39"/>
                    <a:pt x="50" y="39"/>
                  </a:cubicBezTo>
                  <a:cubicBezTo>
                    <a:pt x="49" y="38"/>
                    <a:pt x="51" y="39"/>
                    <a:pt x="50" y="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0" name="Freeform 709">
              <a:extLst>
                <a:ext uri="{FF2B5EF4-FFF2-40B4-BE49-F238E27FC236}">
                  <a16:creationId xmlns:a16="http://schemas.microsoft.com/office/drawing/2014/main" id="{47192A65-ACC6-49A1-A620-7652D25A6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2542" y="4433697"/>
              <a:ext cx="265436" cy="233644"/>
            </a:xfrm>
            <a:custGeom>
              <a:avLst/>
              <a:gdLst>
                <a:gd name="T0" fmla="*/ 33 w 51"/>
                <a:gd name="T1" fmla="*/ 5 h 45"/>
                <a:gd name="T2" fmla="*/ 29 w 51"/>
                <a:gd name="T3" fmla="*/ 13 h 45"/>
                <a:gd name="T4" fmla="*/ 20 w 51"/>
                <a:gd name="T5" fmla="*/ 16 h 45"/>
                <a:gd name="T6" fmla="*/ 15 w 51"/>
                <a:gd name="T7" fmla="*/ 18 h 45"/>
                <a:gd name="T8" fmla="*/ 10 w 51"/>
                <a:gd name="T9" fmla="*/ 19 h 45"/>
                <a:gd name="T10" fmla="*/ 7 w 51"/>
                <a:gd name="T11" fmla="*/ 18 h 45"/>
                <a:gd name="T12" fmla="*/ 3 w 51"/>
                <a:gd name="T13" fmla="*/ 14 h 45"/>
                <a:gd name="T14" fmla="*/ 0 w 51"/>
                <a:gd name="T15" fmla="*/ 20 h 45"/>
                <a:gd name="T16" fmla="*/ 4 w 51"/>
                <a:gd name="T17" fmla="*/ 29 h 45"/>
                <a:gd name="T18" fmla="*/ 8 w 51"/>
                <a:gd name="T19" fmla="*/ 37 h 45"/>
                <a:gd name="T20" fmla="*/ 13 w 51"/>
                <a:gd name="T21" fmla="*/ 39 h 45"/>
                <a:gd name="T22" fmla="*/ 14 w 51"/>
                <a:gd name="T23" fmla="*/ 41 h 45"/>
                <a:gd name="T24" fmla="*/ 19 w 51"/>
                <a:gd name="T25" fmla="*/ 41 h 45"/>
                <a:gd name="T26" fmla="*/ 21 w 51"/>
                <a:gd name="T27" fmla="*/ 39 h 45"/>
                <a:gd name="T28" fmla="*/ 25 w 51"/>
                <a:gd name="T29" fmla="*/ 40 h 45"/>
                <a:gd name="T30" fmla="*/ 28 w 51"/>
                <a:gd name="T31" fmla="*/ 40 h 45"/>
                <a:gd name="T32" fmla="*/ 31 w 51"/>
                <a:gd name="T33" fmla="*/ 43 h 45"/>
                <a:gd name="T34" fmla="*/ 34 w 51"/>
                <a:gd name="T35" fmla="*/ 42 h 45"/>
                <a:gd name="T36" fmla="*/ 36 w 51"/>
                <a:gd name="T37" fmla="*/ 43 h 45"/>
                <a:gd name="T38" fmla="*/ 37 w 51"/>
                <a:gd name="T39" fmla="*/ 37 h 45"/>
                <a:gd name="T40" fmla="*/ 37 w 51"/>
                <a:gd name="T41" fmla="*/ 33 h 45"/>
                <a:gd name="T42" fmla="*/ 39 w 51"/>
                <a:gd name="T43" fmla="*/ 30 h 45"/>
                <a:gd name="T44" fmla="*/ 42 w 51"/>
                <a:gd name="T45" fmla="*/ 24 h 45"/>
                <a:gd name="T46" fmla="*/ 47 w 51"/>
                <a:gd name="T47" fmla="*/ 19 h 45"/>
                <a:gd name="T48" fmla="*/ 49 w 51"/>
                <a:gd name="T49" fmla="*/ 18 h 45"/>
                <a:gd name="T50" fmla="*/ 45 w 51"/>
                <a:gd name="T51" fmla="*/ 13 h 45"/>
                <a:gd name="T52" fmla="*/ 42 w 51"/>
                <a:gd name="T53" fmla="*/ 7 h 45"/>
                <a:gd name="T54" fmla="*/ 44 w 51"/>
                <a:gd name="T55" fmla="*/ 6 h 45"/>
                <a:gd name="T56" fmla="*/ 44 w 51"/>
                <a:gd name="T57" fmla="*/ 3 h 45"/>
                <a:gd name="T58" fmla="*/ 33 w 51"/>
                <a:gd name="T59" fmla="*/ 5 h 45"/>
                <a:gd name="T60" fmla="*/ 33 w 51"/>
                <a:gd name="T61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45">
                  <a:moveTo>
                    <a:pt x="33" y="5"/>
                  </a:moveTo>
                  <a:cubicBezTo>
                    <a:pt x="32" y="8"/>
                    <a:pt x="31" y="10"/>
                    <a:pt x="29" y="13"/>
                  </a:cubicBezTo>
                  <a:cubicBezTo>
                    <a:pt x="28" y="17"/>
                    <a:pt x="23" y="17"/>
                    <a:pt x="20" y="16"/>
                  </a:cubicBezTo>
                  <a:cubicBezTo>
                    <a:pt x="18" y="15"/>
                    <a:pt x="16" y="17"/>
                    <a:pt x="15" y="18"/>
                  </a:cubicBezTo>
                  <a:cubicBezTo>
                    <a:pt x="14" y="19"/>
                    <a:pt x="11" y="18"/>
                    <a:pt x="10" y="19"/>
                  </a:cubicBezTo>
                  <a:cubicBezTo>
                    <a:pt x="8" y="20"/>
                    <a:pt x="8" y="20"/>
                    <a:pt x="7" y="18"/>
                  </a:cubicBezTo>
                  <a:cubicBezTo>
                    <a:pt x="5" y="17"/>
                    <a:pt x="4" y="16"/>
                    <a:pt x="3" y="14"/>
                  </a:cubicBezTo>
                  <a:cubicBezTo>
                    <a:pt x="2" y="13"/>
                    <a:pt x="0" y="19"/>
                    <a:pt x="0" y="20"/>
                  </a:cubicBezTo>
                  <a:cubicBezTo>
                    <a:pt x="0" y="23"/>
                    <a:pt x="3" y="26"/>
                    <a:pt x="4" y="29"/>
                  </a:cubicBezTo>
                  <a:cubicBezTo>
                    <a:pt x="6" y="32"/>
                    <a:pt x="5" y="35"/>
                    <a:pt x="8" y="37"/>
                  </a:cubicBezTo>
                  <a:cubicBezTo>
                    <a:pt x="10" y="38"/>
                    <a:pt x="12" y="39"/>
                    <a:pt x="13" y="39"/>
                  </a:cubicBezTo>
                  <a:cubicBezTo>
                    <a:pt x="16" y="38"/>
                    <a:pt x="13" y="40"/>
                    <a:pt x="14" y="41"/>
                  </a:cubicBezTo>
                  <a:cubicBezTo>
                    <a:pt x="15" y="41"/>
                    <a:pt x="18" y="41"/>
                    <a:pt x="19" y="41"/>
                  </a:cubicBezTo>
                  <a:cubicBezTo>
                    <a:pt x="20" y="40"/>
                    <a:pt x="20" y="38"/>
                    <a:pt x="21" y="39"/>
                  </a:cubicBezTo>
                  <a:cubicBezTo>
                    <a:pt x="22" y="40"/>
                    <a:pt x="24" y="41"/>
                    <a:pt x="25" y="40"/>
                  </a:cubicBezTo>
                  <a:cubicBezTo>
                    <a:pt x="26" y="40"/>
                    <a:pt x="28" y="39"/>
                    <a:pt x="28" y="40"/>
                  </a:cubicBezTo>
                  <a:cubicBezTo>
                    <a:pt x="29" y="43"/>
                    <a:pt x="27" y="45"/>
                    <a:pt x="31" y="43"/>
                  </a:cubicBezTo>
                  <a:cubicBezTo>
                    <a:pt x="32" y="43"/>
                    <a:pt x="33" y="42"/>
                    <a:pt x="34" y="42"/>
                  </a:cubicBezTo>
                  <a:cubicBezTo>
                    <a:pt x="35" y="42"/>
                    <a:pt x="36" y="43"/>
                    <a:pt x="36" y="43"/>
                  </a:cubicBezTo>
                  <a:cubicBezTo>
                    <a:pt x="37" y="41"/>
                    <a:pt x="35" y="39"/>
                    <a:pt x="37" y="37"/>
                  </a:cubicBezTo>
                  <a:cubicBezTo>
                    <a:pt x="38" y="36"/>
                    <a:pt x="37" y="35"/>
                    <a:pt x="37" y="33"/>
                  </a:cubicBezTo>
                  <a:cubicBezTo>
                    <a:pt x="37" y="32"/>
                    <a:pt x="38" y="31"/>
                    <a:pt x="39" y="30"/>
                  </a:cubicBezTo>
                  <a:cubicBezTo>
                    <a:pt x="41" y="28"/>
                    <a:pt x="43" y="27"/>
                    <a:pt x="42" y="24"/>
                  </a:cubicBezTo>
                  <a:cubicBezTo>
                    <a:pt x="42" y="22"/>
                    <a:pt x="45" y="18"/>
                    <a:pt x="47" y="19"/>
                  </a:cubicBezTo>
                  <a:cubicBezTo>
                    <a:pt x="48" y="20"/>
                    <a:pt x="51" y="19"/>
                    <a:pt x="49" y="18"/>
                  </a:cubicBezTo>
                  <a:cubicBezTo>
                    <a:pt x="48" y="16"/>
                    <a:pt x="45" y="15"/>
                    <a:pt x="45" y="13"/>
                  </a:cubicBezTo>
                  <a:cubicBezTo>
                    <a:pt x="45" y="11"/>
                    <a:pt x="43" y="9"/>
                    <a:pt x="42" y="7"/>
                  </a:cubicBezTo>
                  <a:cubicBezTo>
                    <a:pt x="41" y="4"/>
                    <a:pt x="44" y="7"/>
                    <a:pt x="44" y="6"/>
                  </a:cubicBezTo>
                  <a:cubicBezTo>
                    <a:pt x="45" y="5"/>
                    <a:pt x="41" y="4"/>
                    <a:pt x="44" y="3"/>
                  </a:cubicBezTo>
                  <a:cubicBezTo>
                    <a:pt x="40" y="2"/>
                    <a:pt x="34" y="0"/>
                    <a:pt x="33" y="5"/>
                  </a:cubicBezTo>
                  <a:cubicBezTo>
                    <a:pt x="32" y="7"/>
                    <a:pt x="34" y="3"/>
                    <a:pt x="33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1" name="Freeform 710">
              <a:extLst>
                <a:ext uri="{FF2B5EF4-FFF2-40B4-BE49-F238E27FC236}">
                  <a16:creationId xmlns:a16="http://schemas.microsoft.com/office/drawing/2014/main" id="{4A9CCD52-4E1D-4CA9-89FE-ED0AE8755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8468" y="4371744"/>
              <a:ext cx="254818" cy="166383"/>
            </a:xfrm>
            <a:custGeom>
              <a:avLst/>
              <a:gdLst>
                <a:gd name="T0" fmla="*/ 45 w 49"/>
                <a:gd name="T1" fmla="*/ 10 h 32"/>
                <a:gd name="T2" fmla="*/ 47 w 49"/>
                <a:gd name="T3" fmla="*/ 8 h 32"/>
                <a:gd name="T4" fmla="*/ 43 w 49"/>
                <a:gd name="T5" fmla="*/ 7 h 32"/>
                <a:gd name="T6" fmla="*/ 42 w 49"/>
                <a:gd name="T7" fmla="*/ 6 h 32"/>
                <a:gd name="T8" fmla="*/ 41 w 49"/>
                <a:gd name="T9" fmla="*/ 6 h 32"/>
                <a:gd name="T10" fmla="*/ 41 w 49"/>
                <a:gd name="T11" fmla="*/ 4 h 32"/>
                <a:gd name="T12" fmla="*/ 39 w 49"/>
                <a:gd name="T13" fmla="*/ 2 h 32"/>
                <a:gd name="T14" fmla="*/ 37 w 49"/>
                <a:gd name="T15" fmla="*/ 2 h 32"/>
                <a:gd name="T16" fmla="*/ 36 w 49"/>
                <a:gd name="T17" fmla="*/ 1 h 32"/>
                <a:gd name="T18" fmla="*/ 32 w 49"/>
                <a:gd name="T19" fmla="*/ 6 h 32"/>
                <a:gd name="T20" fmla="*/ 30 w 49"/>
                <a:gd name="T21" fmla="*/ 8 h 32"/>
                <a:gd name="T22" fmla="*/ 29 w 49"/>
                <a:gd name="T23" fmla="*/ 9 h 32"/>
                <a:gd name="T24" fmla="*/ 29 w 49"/>
                <a:gd name="T25" fmla="*/ 10 h 32"/>
                <a:gd name="T26" fmla="*/ 25 w 49"/>
                <a:gd name="T27" fmla="*/ 12 h 32"/>
                <a:gd name="T28" fmla="*/ 25 w 49"/>
                <a:gd name="T29" fmla="*/ 15 h 32"/>
                <a:gd name="T30" fmla="*/ 27 w 49"/>
                <a:gd name="T31" fmla="*/ 14 h 32"/>
                <a:gd name="T32" fmla="*/ 29 w 49"/>
                <a:gd name="T33" fmla="*/ 13 h 32"/>
                <a:gd name="T34" fmla="*/ 28 w 49"/>
                <a:gd name="T35" fmla="*/ 11 h 32"/>
                <a:gd name="T36" fmla="*/ 29 w 49"/>
                <a:gd name="T37" fmla="*/ 13 h 32"/>
                <a:gd name="T38" fmla="*/ 26 w 49"/>
                <a:gd name="T39" fmla="*/ 14 h 32"/>
                <a:gd name="T40" fmla="*/ 23 w 49"/>
                <a:gd name="T41" fmla="*/ 13 h 32"/>
                <a:gd name="T42" fmla="*/ 14 w 49"/>
                <a:gd name="T43" fmla="*/ 20 h 32"/>
                <a:gd name="T44" fmla="*/ 9 w 49"/>
                <a:gd name="T45" fmla="*/ 23 h 32"/>
                <a:gd name="T46" fmla="*/ 7 w 49"/>
                <a:gd name="T47" fmla="*/ 26 h 32"/>
                <a:gd name="T48" fmla="*/ 9 w 49"/>
                <a:gd name="T49" fmla="*/ 28 h 32"/>
                <a:gd name="T50" fmla="*/ 0 w 49"/>
                <a:gd name="T51" fmla="*/ 26 h 32"/>
                <a:gd name="T52" fmla="*/ 5 w 49"/>
                <a:gd name="T53" fmla="*/ 32 h 32"/>
                <a:gd name="T54" fmla="*/ 7 w 49"/>
                <a:gd name="T55" fmla="*/ 31 h 32"/>
                <a:gd name="T56" fmla="*/ 12 w 49"/>
                <a:gd name="T57" fmla="*/ 30 h 32"/>
                <a:gd name="T58" fmla="*/ 20 w 49"/>
                <a:gd name="T59" fmla="*/ 29 h 32"/>
                <a:gd name="T60" fmla="*/ 27 w 49"/>
                <a:gd name="T61" fmla="*/ 24 h 32"/>
                <a:gd name="T62" fmla="*/ 30 w 49"/>
                <a:gd name="T63" fmla="*/ 18 h 32"/>
                <a:gd name="T64" fmla="*/ 34 w 49"/>
                <a:gd name="T65" fmla="*/ 14 h 32"/>
                <a:gd name="T66" fmla="*/ 43 w 49"/>
                <a:gd name="T67" fmla="*/ 14 h 32"/>
                <a:gd name="T68" fmla="*/ 45 w 49"/>
                <a:gd name="T6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" h="32">
                  <a:moveTo>
                    <a:pt x="45" y="10"/>
                  </a:moveTo>
                  <a:cubicBezTo>
                    <a:pt x="48" y="10"/>
                    <a:pt x="49" y="9"/>
                    <a:pt x="47" y="8"/>
                  </a:cubicBezTo>
                  <a:cubicBezTo>
                    <a:pt x="45" y="7"/>
                    <a:pt x="45" y="6"/>
                    <a:pt x="43" y="7"/>
                  </a:cubicBezTo>
                  <a:cubicBezTo>
                    <a:pt x="42" y="8"/>
                    <a:pt x="43" y="7"/>
                    <a:pt x="42" y="6"/>
                  </a:cubicBezTo>
                  <a:cubicBezTo>
                    <a:pt x="42" y="6"/>
                    <a:pt x="41" y="6"/>
                    <a:pt x="41" y="6"/>
                  </a:cubicBezTo>
                  <a:cubicBezTo>
                    <a:pt x="41" y="6"/>
                    <a:pt x="41" y="4"/>
                    <a:pt x="41" y="4"/>
                  </a:cubicBezTo>
                  <a:cubicBezTo>
                    <a:pt x="40" y="3"/>
                    <a:pt x="39" y="2"/>
                    <a:pt x="39" y="2"/>
                  </a:cubicBezTo>
                  <a:cubicBezTo>
                    <a:pt x="37" y="0"/>
                    <a:pt x="38" y="1"/>
                    <a:pt x="37" y="2"/>
                  </a:cubicBezTo>
                  <a:cubicBezTo>
                    <a:pt x="36" y="3"/>
                    <a:pt x="36" y="1"/>
                    <a:pt x="36" y="1"/>
                  </a:cubicBezTo>
                  <a:cubicBezTo>
                    <a:pt x="35" y="1"/>
                    <a:pt x="32" y="5"/>
                    <a:pt x="32" y="6"/>
                  </a:cubicBezTo>
                  <a:cubicBezTo>
                    <a:pt x="31" y="6"/>
                    <a:pt x="30" y="7"/>
                    <a:pt x="30" y="8"/>
                  </a:cubicBezTo>
                  <a:cubicBezTo>
                    <a:pt x="29" y="8"/>
                    <a:pt x="29" y="9"/>
                    <a:pt x="29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1"/>
                    <a:pt x="26" y="11"/>
                    <a:pt x="25" y="12"/>
                  </a:cubicBezTo>
                  <a:cubicBezTo>
                    <a:pt x="22" y="12"/>
                    <a:pt x="23" y="14"/>
                    <a:pt x="25" y="15"/>
                  </a:cubicBezTo>
                  <a:cubicBezTo>
                    <a:pt x="27" y="17"/>
                    <a:pt x="26" y="15"/>
                    <a:pt x="27" y="14"/>
                  </a:cubicBezTo>
                  <a:cubicBezTo>
                    <a:pt x="27" y="13"/>
                    <a:pt x="29" y="13"/>
                    <a:pt x="29" y="13"/>
                  </a:cubicBezTo>
                  <a:cubicBezTo>
                    <a:pt x="29" y="13"/>
                    <a:pt x="28" y="12"/>
                    <a:pt x="28" y="11"/>
                  </a:cubicBezTo>
                  <a:cubicBezTo>
                    <a:pt x="28" y="12"/>
                    <a:pt x="29" y="13"/>
                    <a:pt x="29" y="13"/>
                  </a:cubicBezTo>
                  <a:cubicBezTo>
                    <a:pt x="29" y="13"/>
                    <a:pt x="27" y="13"/>
                    <a:pt x="26" y="14"/>
                  </a:cubicBezTo>
                  <a:cubicBezTo>
                    <a:pt x="26" y="17"/>
                    <a:pt x="24" y="14"/>
                    <a:pt x="23" y="13"/>
                  </a:cubicBezTo>
                  <a:cubicBezTo>
                    <a:pt x="20" y="16"/>
                    <a:pt x="18" y="19"/>
                    <a:pt x="14" y="20"/>
                  </a:cubicBezTo>
                  <a:cubicBezTo>
                    <a:pt x="12" y="21"/>
                    <a:pt x="10" y="21"/>
                    <a:pt x="9" y="23"/>
                  </a:cubicBezTo>
                  <a:cubicBezTo>
                    <a:pt x="8" y="24"/>
                    <a:pt x="8" y="25"/>
                    <a:pt x="7" y="26"/>
                  </a:cubicBezTo>
                  <a:cubicBezTo>
                    <a:pt x="7" y="27"/>
                    <a:pt x="9" y="28"/>
                    <a:pt x="9" y="28"/>
                  </a:cubicBezTo>
                  <a:cubicBezTo>
                    <a:pt x="8" y="29"/>
                    <a:pt x="1" y="26"/>
                    <a:pt x="0" y="26"/>
                  </a:cubicBezTo>
                  <a:cubicBezTo>
                    <a:pt x="1" y="28"/>
                    <a:pt x="3" y="31"/>
                    <a:pt x="5" y="32"/>
                  </a:cubicBezTo>
                  <a:cubicBezTo>
                    <a:pt x="6" y="32"/>
                    <a:pt x="7" y="31"/>
                    <a:pt x="7" y="31"/>
                  </a:cubicBezTo>
                  <a:cubicBezTo>
                    <a:pt x="9" y="30"/>
                    <a:pt x="12" y="31"/>
                    <a:pt x="12" y="30"/>
                  </a:cubicBezTo>
                  <a:cubicBezTo>
                    <a:pt x="15" y="27"/>
                    <a:pt x="17" y="28"/>
                    <a:pt x="20" y="29"/>
                  </a:cubicBezTo>
                  <a:cubicBezTo>
                    <a:pt x="23" y="29"/>
                    <a:pt x="26" y="27"/>
                    <a:pt x="27" y="24"/>
                  </a:cubicBezTo>
                  <a:cubicBezTo>
                    <a:pt x="28" y="22"/>
                    <a:pt x="29" y="20"/>
                    <a:pt x="30" y="18"/>
                  </a:cubicBezTo>
                  <a:cubicBezTo>
                    <a:pt x="30" y="15"/>
                    <a:pt x="31" y="14"/>
                    <a:pt x="34" y="14"/>
                  </a:cubicBezTo>
                  <a:cubicBezTo>
                    <a:pt x="37" y="14"/>
                    <a:pt x="40" y="15"/>
                    <a:pt x="43" y="14"/>
                  </a:cubicBezTo>
                  <a:cubicBezTo>
                    <a:pt x="47" y="13"/>
                    <a:pt x="40" y="10"/>
                    <a:pt x="45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2" name="Freeform 711">
              <a:extLst>
                <a:ext uri="{FF2B5EF4-FFF2-40B4-BE49-F238E27FC236}">
                  <a16:creationId xmlns:a16="http://schemas.microsoft.com/office/drawing/2014/main" id="{45CCA426-4486-470A-9B15-690519467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9986" y="3794715"/>
              <a:ext cx="88478" cy="51330"/>
            </a:xfrm>
            <a:custGeom>
              <a:avLst/>
              <a:gdLst>
                <a:gd name="T0" fmla="*/ 2 w 17"/>
                <a:gd name="T1" fmla="*/ 8 h 10"/>
                <a:gd name="T2" fmla="*/ 7 w 17"/>
                <a:gd name="T3" fmla="*/ 9 h 10"/>
                <a:gd name="T4" fmla="*/ 12 w 17"/>
                <a:gd name="T5" fmla="*/ 9 h 10"/>
                <a:gd name="T6" fmla="*/ 16 w 17"/>
                <a:gd name="T7" fmla="*/ 8 h 10"/>
                <a:gd name="T8" fmla="*/ 15 w 17"/>
                <a:gd name="T9" fmla="*/ 3 h 10"/>
                <a:gd name="T10" fmla="*/ 10 w 17"/>
                <a:gd name="T11" fmla="*/ 3 h 10"/>
                <a:gd name="T12" fmla="*/ 6 w 17"/>
                <a:gd name="T13" fmla="*/ 1 h 10"/>
                <a:gd name="T14" fmla="*/ 2 w 17"/>
                <a:gd name="T15" fmla="*/ 8 h 10"/>
                <a:gd name="T16" fmla="*/ 2 w 17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2" y="8"/>
                  </a:moveTo>
                  <a:cubicBezTo>
                    <a:pt x="3" y="9"/>
                    <a:pt x="6" y="10"/>
                    <a:pt x="7" y="9"/>
                  </a:cubicBezTo>
                  <a:cubicBezTo>
                    <a:pt x="9" y="8"/>
                    <a:pt x="10" y="10"/>
                    <a:pt x="12" y="9"/>
                  </a:cubicBezTo>
                  <a:cubicBezTo>
                    <a:pt x="13" y="9"/>
                    <a:pt x="17" y="9"/>
                    <a:pt x="16" y="8"/>
                  </a:cubicBezTo>
                  <a:cubicBezTo>
                    <a:pt x="15" y="6"/>
                    <a:pt x="14" y="5"/>
                    <a:pt x="15" y="3"/>
                  </a:cubicBezTo>
                  <a:cubicBezTo>
                    <a:pt x="13" y="2"/>
                    <a:pt x="11" y="4"/>
                    <a:pt x="10" y="3"/>
                  </a:cubicBezTo>
                  <a:cubicBezTo>
                    <a:pt x="9" y="2"/>
                    <a:pt x="7" y="0"/>
                    <a:pt x="6" y="1"/>
                  </a:cubicBezTo>
                  <a:cubicBezTo>
                    <a:pt x="4" y="3"/>
                    <a:pt x="0" y="6"/>
                    <a:pt x="2" y="8"/>
                  </a:cubicBezTo>
                  <a:cubicBezTo>
                    <a:pt x="3" y="9"/>
                    <a:pt x="1" y="7"/>
                    <a:pt x="2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3" name="Freeform 712">
              <a:extLst>
                <a:ext uri="{FF2B5EF4-FFF2-40B4-BE49-F238E27FC236}">
                  <a16:creationId xmlns:a16="http://schemas.microsoft.com/office/drawing/2014/main" id="{0C93AB14-8627-4304-9BF0-71E63C21B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485" y="3736305"/>
              <a:ext cx="192882" cy="120361"/>
            </a:xfrm>
            <a:custGeom>
              <a:avLst/>
              <a:gdLst>
                <a:gd name="T0" fmla="*/ 1 w 37"/>
                <a:gd name="T1" fmla="*/ 3 h 23"/>
                <a:gd name="T2" fmla="*/ 0 w 37"/>
                <a:gd name="T3" fmla="*/ 9 h 23"/>
                <a:gd name="T4" fmla="*/ 5 w 37"/>
                <a:gd name="T5" fmla="*/ 13 h 23"/>
                <a:gd name="T6" fmla="*/ 7 w 37"/>
                <a:gd name="T7" fmla="*/ 14 h 23"/>
                <a:gd name="T8" fmla="*/ 12 w 37"/>
                <a:gd name="T9" fmla="*/ 15 h 23"/>
                <a:gd name="T10" fmla="*/ 15 w 37"/>
                <a:gd name="T11" fmla="*/ 16 h 23"/>
                <a:gd name="T12" fmla="*/ 19 w 37"/>
                <a:gd name="T13" fmla="*/ 16 h 23"/>
                <a:gd name="T14" fmla="*/ 22 w 37"/>
                <a:gd name="T15" fmla="*/ 19 h 23"/>
                <a:gd name="T16" fmla="*/ 26 w 37"/>
                <a:gd name="T17" fmla="*/ 20 h 23"/>
                <a:gd name="T18" fmla="*/ 29 w 37"/>
                <a:gd name="T19" fmla="*/ 22 h 23"/>
                <a:gd name="T20" fmla="*/ 32 w 37"/>
                <a:gd name="T21" fmla="*/ 20 h 23"/>
                <a:gd name="T22" fmla="*/ 35 w 37"/>
                <a:gd name="T23" fmla="*/ 22 h 23"/>
                <a:gd name="T24" fmla="*/ 37 w 37"/>
                <a:gd name="T25" fmla="*/ 21 h 23"/>
                <a:gd name="T26" fmla="*/ 37 w 37"/>
                <a:gd name="T27" fmla="*/ 18 h 23"/>
                <a:gd name="T28" fmla="*/ 37 w 37"/>
                <a:gd name="T29" fmla="*/ 14 h 23"/>
                <a:gd name="T30" fmla="*/ 32 w 37"/>
                <a:gd name="T31" fmla="*/ 14 h 23"/>
                <a:gd name="T32" fmla="*/ 31 w 37"/>
                <a:gd name="T33" fmla="*/ 13 h 23"/>
                <a:gd name="T34" fmla="*/ 28 w 37"/>
                <a:gd name="T35" fmla="*/ 13 h 23"/>
                <a:gd name="T36" fmla="*/ 26 w 37"/>
                <a:gd name="T37" fmla="*/ 12 h 23"/>
                <a:gd name="T38" fmla="*/ 24 w 37"/>
                <a:gd name="T39" fmla="*/ 12 h 23"/>
                <a:gd name="T40" fmla="*/ 20 w 37"/>
                <a:gd name="T41" fmla="*/ 10 h 23"/>
                <a:gd name="T42" fmla="*/ 18 w 37"/>
                <a:gd name="T43" fmla="*/ 8 h 23"/>
                <a:gd name="T44" fmla="*/ 16 w 37"/>
                <a:gd name="T45" fmla="*/ 7 h 23"/>
                <a:gd name="T46" fmla="*/ 10 w 37"/>
                <a:gd name="T47" fmla="*/ 2 h 23"/>
                <a:gd name="T48" fmla="*/ 8 w 37"/>
                <a:gd name="T49" fmla="*/ 0 h 23"/>
                <a:gd name="T50" fmla="*/ 5 w 37"/>
                <a:gd name="T51" fmla="*/ 2 h 23"/>
                <a:gd name="T52" fmla="*/ 4 w 37"/>
                <a:gd name="T53" fmla="*/ 2 h 23"/>
                <a:gd name="T54" fmla="*/ 1 w 37"/>
                <a:gd name="T55" fmla="*/ 3 h 23"/>
                <a:gd name="T56" fmla="*/ 1 w 37"/>
                <a:gd name="T57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23">
                  <a:moveTo>
                    <a:pt x="1" y="3"/>
                  </a:moveTo>
                  <a:cubicBezTo>
                    <a:pt x="0" y="4"/>
                    <a:pt x="0" y="8"/>
                    <a:pt x="0" y="9"/>
                  </a:cubicBezTo>
                  <a:cubicBezTo>
                    <a:pt x="1" y="10"/>
                    <a:pt x="4" y="11"/>
                    <a:pt x="5" y="13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9" y="15"/>
                    <a:pt x="10" y="14"/>
                    <a:pt x="12" y="15"/>
                  </a:cubicBezTo>
                  <a:cubicBezTo>
                    <a:pt x="13" y="15"/>
                    <a:pt x="14" y="16"/>
                    <a:pt x="15" y="16"/>
                  </a:cubicBezTo>
                  <a:cubicBezTo>
                    <a:pt x="16" y="16"/>
                    <a:pt x="18" y="16"/>
                    <a:pt x="19" y="16"/>
                  </a:cubicBezTo>
                  <a:cubicBezTo>
                    <a:pt x="20" y="17"/>
                    <a:pt x="21" y="18"/>
                    <a:pt x="22" y="19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0"/>
                    <a:pt x="28" y="22"/>
                    <a:pt x="29" y="22"/>
                  </a:cubicBezTo>
                  <a:cubicBezTo>
                    <a:pt x="30" y="22"/>
                    <a:pt x="31" y="20"/>
                    <a:pt x="32" y="20"/>
                  </a:cubicBezTo>
                  <a:cubicBezTo>
                    <a:pt x="33" y="21"/>
                    <a:pt x="33" y="23"/>
                    <a:pt x="35" y="22"/>
                  </a:cubicBezTo>
                  <a:cubicBezTo>
                    <a:pt x="35" y="22"/>
                    <a:pt x="37" y="21"/>
                    <a:pt x="37" y="21"/>
                  </a:cubicBezTo>
                  <a:cubicBezTo>
                    <a:pt x="37" y="20"/>
                    <a:pt x="37" y="19"/>
                    <a:pt x="37" y="18"/>
                  </a:cubicBezTo>
                  <a:cubicBezTo>
                    <a:pt x="36" y="17"/>
                    <a:pt x="37" y="16"/>
                    <a:pt x="37" y="14"/>
                  </a:cubicBezTo>
                  <a:cubicBezTo>
                    <a:pt x="35" y="14"/>
                    <a:pt x="34" y="15"/>
                    <a:pt x="32" y="14"/>
                  </a:cubicBezTo>
                  <a:cubicBezTo>
                    <a:pt x="32" y="14"/>
                    <a:pt x="31" y="13"/>
                    <a:pt x="31" y="13"/>
                  </a:cubicBezTo>
                  <a:cubicBezTo>
                    <a:pt x="30" y="13"/>
                    <a:pt x="29" y="14"/>
                    <a:pt x="28" y="13"/>
                  </a:cubicBezTo>
                  <a:cubicBezTo>
                    <a:pt x="28" y="13"/>
                    <a:pt x="27" y="12"/>
                    <a:pt x="26" y="12"/>
                  </a:cubicBezTo>
                  <a:cubicBezTo>
                    <a:pt x="25" y="12"/>
                    <a:pt x="24" y="14"/>
                    <a:pt x="24" y="12"/>
                  </a:cubicBezTo>
                  <a:cubicBezTo>
                    <a:pt x="22" y="10"/>
                    <a:pt x="21" y="11"/>
                    <a:pt x="20" y="10"/>
                  </a:cubicBezTo>
                  <a:cubicBezTo>
                    <a:pt x="19" y="9"/>
                    <a:pt x="19" y="8"/>
                    <a:pt x="18" y="8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4" y="6"/>
                    <a:pt x="11" y="4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6" y="0"/>
                    <a:pt x="6" y="1"/>
                    <a:pt x="5" y="2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0" y="4"/>
                    <a:pt x="2" y="3"/>
                    <a:pt x="1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4" name="Freeform 713">
              <a:extLst>
                <a:ext uri="{FF2B5EF4-FFF2-40B4-BE49-F238E27FC236}">
                  <a16:creationId xmlns:a16="http://schemas.microsoft.com/office/drawing/2014/main" id="{B3FF2688-10B1-49E6-AB88-49F302ED8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0894" y="4173501"/>
              <a:ext cx="145104" cy="120361"/>
            </a:xfrm>
            <a:custGeom>
              <a:avLst/>
              <a:gdLst>
                <a:gd name="T0" fmla="*/ 14 w 28"/>
                <a:gd name="T1" fmla="*/ 19 h 23"/>
                <a:gd name="T2" fmla="*/ 19 w 28"/>
                <a:gd name="T3" fmla="*/ 18 h 23"/>
                <a:gd name="T4" fmla="*/ 19 w 28"/>
                <a:gd name="T5" fmla="*/ 15 h 23"/>
                <a:gd name="T6" fmla="*/ 21 w 28"/>
                <a:gd name="T7" fmla="*/ 14 h 23"/>
                <a:gd name="T8" fmla="*/ 24 w 28"/>
                <a:gd name="T9" fmla="*/ 12 h 23"/>
                <a:gd name="T10" fmla="*/ 27 w 28"/>
                <a:gd name="T11" fmla="*/ 9 h 23"/>
                <a:gd name="T12" fmla="*/ 26 w 28"/>
                <a:gd name="T13" fmla="*/ 1 h 23"/>
                <a:gd name="T14" fmla="*/ 22 w 28"/>
                <a:gd name="T15" fmla="*/ 1 h 23"/>
                <a:gd name="T16" fmla="*/ 19 w 28"/>
                <a:gd name="T17" fmla="*/ 2 h 23"/>
                <a:gd name="T18" fmla="*/ 17 w 28"/>
                <a:gd name="T19" fmla="*/ 2 h 23"/>
                <a:gd name="T20" fmla="*/ 3 w 28"/>
                <a:gd name="T21" fmla="*/ 3 h 23"/>
                <a:gd name="T22" fmla="*/ 0 w 28"/>
                <a:gd name="T23" fmla="*/ 7 h 23"/>
                <a:gd name="T24" fmla="*/ 1 w 28"/>
                <a:gd name="T25" fmla="*/ 10 h 23"/>
                <a:gd name="T26" fmla="*/ 3 w 28"/>
                <a:gd name="T27" fmla="*/ 14 h 23"/>
                <a:gd name="T28" fmla="*/ 5 w 28"/>
                <a:gd name="T29" fmla="*/ 18 h 23"/>
                <a:gd name="T30" fmla="*/ 6 w 28"/>
                <a:gd name="T31" fmla="*/ 19 h 23"/>
                <a:gd name="T32" fmla="*/ 7 w 28"/>
                <a:gd name="T33" fmla="*/ 21 h 23"/>
                <a:gd name="T34" fmla="*/ 8 w 28"/>
                <a:gd name="T35" fmla="*/ 23 h 23"/>
                <a:gd name="T36" fmla="*/ 14 w 28"/>
                <a:gd name="T37" fmla="*/ 19 h 23"/>
                <a:gd name="T38" fmla="*/ 14 w 28"/>
                <a:gd name="T3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" h="23">
                  <a:moveTo>
                    <a:pt x="14" y="19"/>
                  </a:moveTo>
                  <a:cubicBezTo>
                    <a:pt x="14" y="18"/>
                    <a:pt x="20" y="20"/>
                    <a:pt x="19" y="18"/>
                  </a:cubicBezTo>
                  <a:cubicBezTo>
                    <a:pt x="19" y="18"/>
                    <a:pt x="18" y="15"/>
                    <a:pt x="19" y="15"/>
                  </a:cubicBezTo>
                  <a:cubicBezTo>
                    <a:pt x="20" y="15"/>
                    <a:pt x="21" y="16"/>
                    <a:pt x="21" y="14"/>
                  </a:cubicBezTo>
                  <a:cubicBezTo>
                    <a:pt x="21" y="12"/>
                    <a:pt x="23" y="13"/>
                    <a:pt x="24" y="12"/>
                  </a:cubicBezTo>
                  <a:cubicBezTo>
                    <a:pt x="26" y="12"/>
                    <a:pt x="26" y="10"/>
                    <a:pt x="27" y="9"/>
                  </a:cubicBezTo>
                  <a:cubicBezTo>
                    <a:pt x="28" y="7"/>
                    <a:pt x="25" y="2"/>
                    <a:pt x="26" y="1"/>
                  </a:cubicBezTo>
                  <a:cubicBezTo>
                    <a:pt x="24" y="2"/>
                    <a:pt x="24" y="2"/>
                    <a:pt x="22" y="1"/>
                  </a:cubicBezTo>
                  <a:cubicBezTo>
                    <a:pt x="21" y="0"/>
                    <a:pt x="19" y="2"/>
                    <a:pt x="19" y="2"/>
                  </a:cubicBezTo>
                  <a:cubicBezTo>
                    <a:pt x="19" y="4"/>
                    <a:pt x="17" y="2"/>
                    <a:pt x="17" y="2"/>
                  </a:cubicBezTo>
                  <a:cubicBezTo>
                    <a:pt x="13" y="1"/>
                    <a:pt x="6" y="0"/>
                    <a:pt x="3" y="3"/>
                  </a:cubicBezTo>
                  <a:cubicBezTo>
                    <a:pt x="2" y="4"/>
                    <a:pt x="0" y="5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4" y="16"/>
                    <a:pt x="4" y="17"/>
                    <a:pt x="5" y="18"/>
                  </a:cubicBezTo>
                  <a:cubicBezTo>
                    <a:pt x="5" y="19"/>
                    <a:pt x="6" y="18"/>
                    <a:pt x="6" y="19"/>
                  </a:cubicBezTo>
                  <a:cubicBezTo>
                    <a:pt x="7" y="19"/>
                    <a:pt x="6" y="20"/>
                    <a:pt x="7" y="21"/>
                  </a:cubicBezTo>
                  <a:cubicBezTo>
                    <a:pt x="9" y="21"/>
                    <a:pt x="8" y="22"/>
                    <a:pt x="8" y="23"/>
                  </a:cubicBezTo>
                  <a:cubicBezTo>
                    <a:pt x="8" y="22"/>
                    <a:pt x="14" y="20"/>
                    <a:pt x="14" y="19"/>
                  </a:cubicBezTo>
                  <a:cubicBezTo>
                    <a:pt x="14" y="19"/>
                    <a:pt x="14" y="20"/>
                    <a:pt x="14" y="1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5" name="Freeform 714">
              <a:extLst>
                <a:ext uri="{FF2B5EF4-FFF2-40B4-BE49-F238E27FC236}">
                  <a16:creationId xmlns:a16="http://schemas.microsoft.com/office/drawing/2014/main" id="{743BF41E-4238-4CCC-930D-F5C8FDC5E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4267" y="4385904"/>
              <a:ext cx="115022" cy="136293"/>
            </a:xfrm>
            <a:custGeom>
              <a:avLst/>
              <a:gdLst>
                <a:gd name="T0" fmla="*/ 10 w 22"/>
                <a:gd name="T1" fmla="*/ 3 h 26"/>
                <a:gd name="T2" fmla="*/ 7 w 22"/>
                <a:gd name="T3" fmla="*/ 4 h 26"/>
                <a:gd name="T4" fmla="*/ 6 w 22"/>
                <a:gd name="T5" fmla="*/ 4 h 26"/>
                <a:gd name="T6" fmla="*/ 5 w 22"/>
                <a:gd name="T7" fmla="*/ 1 h 26"/>
                <a:gd name="T8" fmla="*/ 0 w 22"/>
                <a:gd name="T9" fmla="*/ 0 h 26"/>
                <a:gd name="T10" fmla="*/ 1 w 22"/>
                <a:gd name="T11" fmla="*/ 6 h 26"/>
                <a:gd name="T12" fmla="*/ 4 w 22"/>
                <a:gd name="T13" fmla="*/ 14 h 26"/>
                <a:gd name="T14" fmla="*/ 9 w 22"/>
                <a:gd name="T15" fmla="*/ 21 h 26"/>
                <a:gd name="T16" fmla="*/ 19 w 22"/>
                <a:gd name="T17" fmla="*/ 26 h 26"/>
                <a:gd name="T18" fmla="*/ 20 w 22"/>
                <a:gd name="T19" fmla="*/ 23 h 26"/>
                <a:gd name="T20" fmla="*/ 16 w 22"/>
                <a:gd name="T21" fmla="*/ 14 h 26"/>
                <a:gd name="T22" fmla="*/ 16 w 22"/>
                <a:gd name="T23" fmla="*/ 6 h 26"/>
                <a:gd name="T24" fmla="*/ 10 w 22"/>
                <a:gd name="T25" fmla="*/ 3 h 26"/>
                <a:gd name="T26" fmla="*/ 10 w 22"/>
                <a:gd name="T2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6">
                  <a:moveTo>
                    <a:pt x="10" y="3"/>
                  </a:moveTo>
                  <a:cubicBezTo>
                    <a:pt x="9" y="3"/>
                    <a:pt x="8" y="4"/>
                    <a:pt x="7" y="4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" y="1"/>
                    <a:pt x="1" y="4"/>
                    <a:pt x="1" y="6"/>
                  </a:cubicBezTo>
                  <a:cubicBezTo>
                    <a:pt x="2" y="8"/>
                    <a:pt x="3" y="11"/>
                    <a:pt x="4" y="14"/>
                  </a:cubicBezTo>
                  <a:cubicBezTo>
                    <a:pt x="6" y="16"/>
                    <a:pt x="7" y="19"/>
                    <a:pt x="9" y="21"/>
                  </a:cubicBezTo>
                  <a:cubicBezTo>
                    <a:pt x="12" y="22"/>
                    <a:pt x="15" y="26"/>
                    <a:pt x="19" y="26"/>
                  </a:cubicBezTo>
                  <a:cubicBezTo>
                    <a:pt x="22" y="26"/>
                    <a:pt x="21" y="25"/>
                    <a:pt x="20" y="23"/>
                  </a:cubicBezTo>
                  <a:cubicBezTo>
                    <a:pt x="18" y="20"/>
                    <a:pt x="16" y="18"/>
                    <a:pt x="16" y="14"/>
                  </a:cubicBezTo>
                  <a:cubicBezTo>
                    <a:pt x="16" y="11"/>
                    <a:pt x="18" y="9"/>
                    <a:pt x="16" y="6"/>
                  </a:cubicBezTo>
                  <a:cubicBezTo>
                    <a:pt x="15" y="5"/>
                    <a:pt x="11" y="0"/>
                    <a:pt x="10" y="3"/>
                  </a:cubicBezTo>
                  <a:cubicBezTo>
                    <a:pt x="9" y="4"/>
                    <a:pt x="10" y="2"/>
                    <a:pt x="10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6" name="Freeform 715">
              <a:extLst>
                <a:ext uri="{FF2B5EF4-FFF2-40B4-BE49-F238E27FC236}">
                  <a16:creationId xmlns:a16="http://schemas.microsoft.com/office/drawing/2014/main" id="{FBEBF2B1-9F43-4215-908A-A77420A2D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6606" y="3008822"/>
              <a:ext cx="1555452" cy="1014227"/>
            </a:xfrm>
            <a:custGeom>
              <a:avLst/>
              <a:gdLst>
                <a:gd name="T0" fmla="*/ 279 w 300"/>
                <a:gd name="T1" fmla="*/ 37 h 195"/>
                <a:gd name="T2" fmla="*/ 244 w 300"/>
                <a:gd name="T3" fmla="*/ 1 h 195"/>
                <a:gd name="T4" fmla="*/ 223 w 300"/>
                <a:gd name="T5" fmla="*/ 18 h 195"/>
                <a:gd name="T6" fmla="*/ 214 w 300"/>
                <a:gd name="T7" fmla="*/ 27 h 195"/>
                <a:gd name="T8" fmla="*/ 205 w 300"/>
                <a:gd name="T9" fmla="*/ 39 h 195"/>
                <a:gd name="T10" fmla="*/ 224 w 300"/>
                <a:gd name="T11" fmla="*/ 46 h 195"/>
                <a:gd name="T12" fmla="*/ 197 w 300"/>
                <a:gd name="T13" fmla="*/ 55 h 195"/>
                <a:gd name="T14" fmla="*/ 180 w 300"/>
                <a:gd name="T15" fmla="*/ 66 h 195"/>
                <a:gd name="T16" fmla="*/ 146 w 300"/>
                <a:gd name="T17" fmla="*/ 75 h 195"/>
                <a:gd name="T18" fmla="*/ 121 w 300"/>
                <a:gd name="T19" fmla="*/ 70 h 195"/>
                <a:gd name="T20" fmla="*/ 94 w 300"/>
                <a:gd name="T21" fmla="*/ 56 h 195"/>
                <a:gd name="T22" fmla="*/ 66 w 300"/>
                <a:gd name="T23" fmla="*/ 30 h 195"/>
                <a:gd name="T24" fmla="*/ 56 w 300"/>
                <a:gd name="T25" fmla="*/ 44 h 195"/>
                <a:gd name="T26" fmla="*/ 44 w 300"/>
                <a:gd name="T27" fmla="*/ 51 h 195"/>
                <a:gd name="T28" fmla="*/ 34 w 300"/>
                <a:gd name="T29" fmla="*/ 63 h 195"/>
                <a:gd name="T30" fmla="*/ 28 w 300"/>
                <a:gd name="T31" fmla="*/ 76 h 195"/>
                <a:gd name="T32" fmla="*/ 11 w 300"/>
                <a:gd name="T33" fmla="*/ 84 h 195"/>
                <a:gd name="T34" fmla="*/ 1 w 300"/>
                <a:gd name="T35" fmla="*/ 91 h 195"/>
                <a:gd name="T36" fmla="*/ 7 w 300"/>
                <a:gd name="T37" fmla="*/ 103 h 195"/>
                <a:gd name="T38" fmla="*/ 23 w 300"/>
                <a:gd name="T39" fmla="*/ 111 h 195"/>
                <a:gd name="T40" fmla="*/ 27 w 300"/>
                <a:gd name="T41" fmla="*/ 121 h 195"/>
                <a:gd name="T42" fmla="*/ 27 w 300"/>
                <a:gd name="T43" fmla="*/ 135 h 195"/>
                <a:gd name="T44" fmla="*/ 40 w 300"/>
                <a:gd name="T45" fmla="*/ 140 h 195"/>
                <a:gd name="T46" fmla="*/ 62 w 300"/>
                <a:gd name="T47" fmla="*/ 154 h 195"/>
                <a:gd name="T48" fmla="*/ 74 w 300"/>
                <a:gd name="T49" fmla="*/ 156 h 195"/>
                <a:gd name="T50" fmla="*/ 92 w 300"/>
                <a:gd name="T51" fmla="*/ 151 h 195"/>
                <a:gd name="T52" fmla="*/ 106 w 300"/>
                <a:gd name="T53" fmla="*/ 146 h 195"/>
                <a:gd name="T54" fmla="*/ 116 w 300"/>
                <a:gd name="T55" fmla="*/ 155 h 195"/>
                <a:gd name="T56" fmla="*/ 117 w 300"/>
                <a:gd name="T57" fmla="*/ 166 h 195"/>
                <a:gd name="T58" fmla="*/ 119 w 300"/>
                <a:gd name="T59" fmla="*/ 178 h 195"/>
                <a:gd name="T60" fmla="*/ 125 w 300"/>
                <a:gd name="T61" fmla="*/ 187 h 195"/>
                <a:gd name="T62" fmla="*/ 134 w 300"/>
                <a:gd name="T63" fmla="*/ 186 h 195"/>
                <a:gd name="T64" fmla="*/ 143 w 300"/>
                <a:gd name="T65" fmla="*/ 182 h 195"/>
                <a:gd name="T66" fmla="*/ 155 w 300"/>
                <a:gd name="T67" fmla="*/ 180 h 195"/>
                <a:gd name="T68" fmla="*/ 168 w 300"/>
                <a:gd name="T69" fmla="*/ 186 h 195"/>
                <a:gd name="T70" fmla="*/ 175 w 300"/>
                <a:gd name="T71" fmla="*/ 195 h 195"/>
                <a:gd name="T72" fmla="*/ 189 w 300"/>
                <a:gd name="T73" fmla="*/ 186 h 195"/>
                <a:gd name="T74" fmla="*/ 202 w 300"/>
                <a:gd name="T75" fmla="*/ 182 h 195"/>
                <a:gd name="T76" fmla="*/ 215 w 300"/>
                <a:gd name="T77" fmla="*/ 173 h 195"/>
                <a:gd name="T78" fmla="*/ 221 w 300"/>
                <a:gd name="T79" fmla="*/ 164 h 195"/>
                <a:gd name="T80" fmla="*/ 228 w 300"/>
                <a:gd name="T81" fmla="*/ 156 h 195"/>
                <a:gd name="T82" fmla="*/ 232 w 300"/>
                <a:gd name="T83" fmla="*/ 149 h 195"/>
                <a:gd name="T84" fmla="*/ 236 w 300"/>
                <a:gd name="T85" fmla="*/ 143 h 195"/>
                <a:gd name="T86" fmla="*/ 231 w 300"/>
                <a:gd name="T87" fmla="*/ 139 h 195"/>
                <a:gd name="T88" fmla="*/ 229 w 300"/>
                <a:gd name="T89" fmla="*/ 132 h 195"/>
                <a:gd name="T90" fmla="*/ 221 w 300"/>
                <a:gd name="T91" fmla="*/ 115 h 195"/>
                <a:gd name="T92" fmla="*/ 229 w 300"/>
                <a:gd name="T93" fmla="*/ 106 h 195"/>
                <a:gd name="T94" fmla="*/ 238 w 300"/>
                <a:gd name="T95" fmla="*/ 102 h 195"/>
                <a:gd name="T96" fmla="*/ 220 w 300"/>
                <a:gd name="T97" fmla="*/ 102 h 195"/>
                <a:gd name="T98" fmla="*/ 221 w 300"/>
                <a:gd name="T99" fmla="*/ 90 h 195"/>
                <a:gd name="T100" fmla="*/ 234 w 300"/>
                <a:gd name="T101" fmla="*/ 87 h 195"/>
                <a:gd name="T102" fmla="*/ 238 w 300"/>
                <a:gd name="T103" fmla="*/ 89 h 195"/>
                <a:gd name="T104" fmla="*/ 259 w 300"/>
                <a:gd name="T105" fmla="*/ 77 h 195"/>
                <a:gd name="T106" fmla="*/ 271 w 300"/>
                <a:gd name="T107" fmla="*/ 72 h 195"/>
                <a:gd name="T108" fmla="*/ 281 w 300"/>
                <a:gd name="T109" fmla="*/ 60 h 195"/>
                <a:gd name="T110" fmla="*/ 295 w 300"/>
                <a:gd name="T111" fmla="*/ 4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0" h="195">
                  <a:moveTo>
                    <a:pt x="298" y="37"/>
                  </a:moveTo>
                  <a:cubicBezTo>
                    <a:pt x="298" y="35"/>
                    <a:pt x="294" y="36"/>
                    <a:pt x="293" y="37"/>
                  </a:cubicBezTo>
                  <a:cubicBezTo>
                    <a:pt x="291" y="37"/>
                    <a:pt x="290" y="38"/>
                    <a:pt x="288" y="39"/>
                  </a:cubicBezTo>
                  <a:cubicBezTo>
                    <a:pt x="286" y="40"/>
                    <a:pt x="279" y="40"/>
                    <a:pt x="279" y="37"/>
                  </a:cubicBezTo>
                  <a:cubicBezTo>
                    <a:pt x="277" y="33"/>
                    <a:pt x="276" y="31"/>
                    <a:pt x="272" y="29"/>
                  </a:cubicBezTo>
                  <a:cubicBezTo>
                    <a:pt x="269" y="28"/>
                    <a:pt x="263" y="28"/>
                    <a:pt x="262" y="24"/>
                  </a:cubicBezTo>
                  <a:cubicBezTo>
                    <a:pt x="261" y="18"/>
                    <a:pt x="259" y="11"/>
                    <a:pt x="255" y="6"/>
                  </a:cubicBezTo>
                  <a:cubicBezTo>
                    <a:pt x="252" y="3"/>
                    <a:pt x="248" y="3"/>
                    <a:pt x="244" y="1"/>
                  </a:cubicBezTo>
                  <a:cubicBezTo>
                    <a:pt x="240" y="0"/>
                    <a:pt x="233" y="1"/>
                    <a:pt x="229" y="3"/>
                  </a:cubicBezTo>
                  <a:cubicBezTo>
                    <a:pt x="228" y="4"/>
                    <a:pt x="226" y="5"/>
                    <a:pt x="225" y="6"/>
                  </a:cubicBezTo>
                  <a:cubicBezTo>
                    <a:pt x="225" y="7"/>
                    <a:pt x="228" y="7"/>
                    <a:pt x="228" y="8"/>
                  </a:cubicBezTo>
                  <a:cubicBezTo>
                    <a:pt x="229" y="12"/>
                    <a:pt x="224" y="15"/>
                    <a:pt x="223" y="18"/>
                  </a:cubicBezTo>
                  <a:cubicBezTo>
                    <a:pt x="222" y="19"/>
                    <a:pt x="222" y="20"/>
                    <a:pt x="222" y="21"/>
                  </a:cubicBezTo>
                  <a:cubicBezTo>
                    <a:pt x="222" y="22"/>
                    <a:pt x="222" y="22"/>
                    <a:pt x="222" y="23"/>
                  </a:cubicBezTo>
                  <a:cubicBezTo>
                    <a:pt x="222" y="25"/>
                    <a:pt x="219" y="25"/>
                    <a:pt x="217" y="26"/>
                  </a:cubicBezTo>
                  <a:cubicBezTo>
                    <a:pt x="216" y="26"/>
                    <a:pt x="215" y="27"/>
                    <a:pt x="214" y="27"/>
                  </a:cubicBezTo>
                  <a:cubicBezTo>
                    <a:pt x="213" y="27"/>
                    <a:pt x="208" y="25"/>
                    <a:pt x="208" y="25"/>
                  </a:cubicBezTo>
                  <a:cubicBezTo>
                    <a:pt x="207" y="27"/>
                    <a:pt x="206" y="30"/>
                    <a:pt x="205" y="32"/>
                  </a:cubicBezTo>
                  <a:cubicBezTo>
                    <a:pt x="205" y="33"/>
                    <a:pt x="204" y="34"/>
                    <a:pt x="204" y="35"/>
                  </a:cubicBezTo>
                  <a:cubicBezTo>
                    <a:pt x="204" y="35"/>
                    <a:pt x="202" y="41"/>
                    <a:pt x="205" y="39"/>
                  </a:cubicBezTo>
                  <a:cubicBezTo>
                    <a:pt x="206" y="38"/>
                    <a:pt x="206" y="38"/>
                    <a:pt x="208" y="38"/>
                  </a:cubicBezTo>
                  <a:cubicBezTo>
                    <a:pt x="209" y="38"/>
                    <a:pt x="211" y="40"/>
                    <a:pt x="212" y="39"/>
                  </a:cubicBezTo>
                  <a:cubicBezTo>
                    <a:pt x="216" y="36"/>
                    <a:pt x="219" y="38"/>
                    <a:pt x="222" y="42"/>
                  </a:cubicBezTo>
                  <a:cubicBezTo>
                    <a:pt x="223" y="43"/>
                    <a:pt x="225" y="45"/>
                    <a:pt x="224" y="46"/>
                  </a:cubicBezTo>
                  <a:cubicBezTo>
                    <a:pt x="224" y="46"/>
                    <a:pt x="220" y="45"/>
                    <a:pt x="219" y="45"/>
                  </a:cubicBezTo>
                  <a:cubicBezTo>
                    <a:pt x="216" y="46"/>
                    <a:pt x="212" y="46"/>
                    <a:pt x="209" y="47"/>
                  </a:cubicBezTo>
                  <a:cubicBezTo>
                    <a:pt x="206" y="48"/>
                    <a:pt x="206" y="54"/>
                    <a:pt x="202" y="54"/>
                  </a:cubicBezTo>
                  <a:cubicBezTo>
                    <a:pt x="200" y="54"/>
                    <a:pt x="198" y="53"/>
                    <a:pt x="197" y="55"/>
                  </a:cubicBezTo>
                  <a:cubicBezTo>
                    <a:pt x="196" y="56"/>
                    <a:pt x="194" y="58"/>
                    <a:pt x="192" y="58"/>
                  </a:cubicBezTo>
                  <a:cubicBezTo>
                    <a:pt x="189" y="57"/>
                    <a:pt x="183" y="53"/>
                    <a:pt x="182" y="59"/>
                  </a:cubicBezTo>
                  <a:cubicBezTo>
                    <a:pt x="182" y="61"/>
                    <a:pt x="184" y="62"/>
                    <a:pt x="184" y="63"/>
                  </a:cubicBezTo>
                  <a:cubicBezTo>
                    <a:pt x="184" y="65"/>
                    <a:pt x="181" y="65"/>
                    <a:pt x="180" y="66"/>
                  </a:cubicBezTo>
                  <a:cubicBezTo>
                    <a:pt x="177" y="69"/>
                    <a:pt x="176" y="72"/>
                    <a:pt x="172" y="72"/>
                  </a:cubicBezTo>
                  <a:cubicBezTo>
                    <a:pt x="167" y="72"/>
                    <a:pt x="162" y="72"/>
                    <a:pt x="157" y="73"/>
                  </a:cubicBezTo>
                  <a:cubicBezTo>
                    <a:pt x="155" y="74"/>
                    <a:pt x="151" y="78"/>
                    <a:pt x="150" y="77"/>
                  </a:cubicBezTo>
                  <a:cubicBezTo>
                    <a:pt x="148" y="77"/>
                    <a:pt x="147" y="75"/>
                    <a:pt x="146" y="75"/>
                  </a:cubicBezTo>
                  <a:cubicBezTo>
                    <a:pt x="144" y="75"/>
                    <a:pt x="143" y="75"/>
                    <a:pt x="141" y="75"/>
                  </a:cubicBezTo>
                  <a:cubicBezTo>
                    <a:pt x="139" y="74"/>
                    <a:pt x="137" y="74"/>
                    <a:pt x="135" y="72"/>
                  </a:cubicBezTo>
                  <a:cubicBezTo>
                    <a:pt x="133" y="71"/>
                    <a:pt x="132" y="71"/>
                    <a:pt x="131" y="70"/>
                  </a:cubicBezTo>
                  <a:cubicBezTo>
                    <a:pt x="127" y="70"/>
                    <a:pt x="125" y="70"/>
                    <a:pt x="121" y="70"/>
                  </a:cubicBezTo>
                  <a:cubicBezTo>
                    <a:pt x="118" y="70"/>
                    <a:pt x="113" y="71"/>
                    <a:pt x="109" y="70"/>
                  </a:cubicBezTo>
                  <a:cubicBezTo>
                    <a:pt x="108" y="70"/>
                    <a:pt x="107" y="68"/>
                    <a:pt x="107" y="67"/>
                  </a:cubicBezTo>
                  <a:cubicBezTo>
                    <a:pt x="105" y="65"/>
                    <a:pt x="104" y="63"/>
                    <a:pt x="102" y="61"/>
                  </a:cubicBezTo>
                  <a:cubicBezTo>
                    <a:pt x="99" y="59"/>
                    <a:pt x="97" y="56"/>
                    <a:pt x="94" y="56"/>
                  </a:cubicBezTo>
                  <a:cubicBezTo>
                    <a:pt x="92" y="56"/>
                    <a:pt x="81" y="56"/>
                    <a:pt x="83" y="52"/>
                  </a:cubicBezTo>
                  <a:cubicBezTo>
                    <a:pt x="85" y="48"/>
                    <a:pt x="84" y="41"/>
                    <a:pt x="79" y="38"/>
                  </a:cubicBezTo>
                  <a:cubicBezTo>
                    <a:pt x="75" y="35"/>
                    <a:pt x="70" y="35"/>
                    <a:pt x="69" y="29"/>
                  </a:cubicBezTo>
                  <a:cubicBezTo>
                    <a:pt x="68" y="30"/>
                    <a:pt x="67" y="29"/>
                    <a:pt x="66" y="30"/>
                  </a:cubicBezTo>
                  <a:cubicBezTo>
                    <a:pt x="65" y="31"/>
                    <a:pt x="65" y="31"/>
                    <a:pt x="65" y="32"/>
                  </a:cubicBezTo>
                  <a:cubicBezTo>
                    <a:pt x="63" y="35"/>
                    <a:pt x="60" y="34"/>
                    <a:pt x="59" y="37"/>
                  </a:cubicBezTo>
                  <a:cubicBezTo>
                    <a:pt x="59" y="39"/>
                    <a:pt x="61" y="41"/>
                    <a:pt x="60" y="42"/>
                  </a:cubicBezTo>
                  <a:cubicBezTo>
                    <a:pt x="59" y="43"/>
                    <a:pt x="57" y="44"/>
                    <a:pt x="56" y="44"/>
                  </a:cubicBezTo>
                  <a:cubicBezTo>
                    <a:pt x="55" y="45"/>
                    <a:pt x="54" y="43"/>
                    <a:pt x="53" y="44"/>
                  </a:cubicBezTo>
                  <a:cubicBezTo>
                    <a:pt x="51" y="44"/>
                    <a:pt x="50" y="43"/>
                    <a:pt x="48" y="42"/>
                  </a:cubicBezTo>
                  <a:cubicBezTo>
                    <a:pt x="47" y="41"/>
                    <a:pt x="46" y="46"/>
                    <a:pt x="45" y="47"/>
                  </a:cubicBezTo>
                  <a:cubicBezTo>
                    <a:pt x="45" y="48"/>
                    <a:pt x="44" y="50"/>
                    <a:pt x="44" y="51"/>
                  </a:cubicBezTo>
                  <a:cubicBezTo>
                    <a:pt x="44" y="53"/>
                    <a:pt x="45" y="53"/>
                    <a:pt x="45" y="54"/>
                  </a:cubicBezTo>
                  <a:cubicBezTo>
                    <a:pt x="45" y="56"/>
                    <a:pt x="39" y="54"/>
                    <a:pt x="39" y="54"/>
                  </a:cubicBezTo>
                  <a:cubicBezTo>
                    <a:pt x="37" y="55"/>
                    <a:pt x="33" y="55"/>
                    <a:pt x="32" y="56"/>
                  </a:cubicBezTo>
                  <a:cubicBezTo>
                    <a:pt x="33" y="55"/>
                    <a:pt x="34" y="62"/>
                    <a:pt x="34" y="63"/>
                  </a:cubicBezTo>
                  <a:cubicBezTo>
                    <a:pt x="35" y="64"/>
                    <a:pt x="36" y="65"/>
                    <a:pt x="37" y="66"/>
                  </a:cubicBezTo>
                  <a:cubicBezTo>
                    <a:pt x="37" y="67"/>
                    <a:pt x="34" y="69"/>
                    <a:pt x="33" y="70"/>
                  </a:cubicBezTo>
                  <a:cubicBezTo>
                    <a:pt x="32" y="71"/>
                    <a:pt x="33" y="74"/>
                    <a:pt x="32" y="74"/>
                  </a:cubicBezTo>
                  <a:cubicBezTo>
                    <a:pt x="31" y="75"/>
                    <a:pt x="29" y="75"/>
                    <a:pt x="28" y="76"/>
                  </a:cubicBezTo>
                  <a:cubicBezTo>
                    <a:pt x="26" y="77"/>
                    <a:pt x="25" y="78"/>
                    <a:pt x="24" y="79"/>
                  </a:cubicBezTo>
                  <a:cubicBezTo>
                    <a:pt x="22" y="79"/>
                    <a:pt x="21" y="79"/>
                    <a:pt x="19" y="80"/>
                  </a:cubicBezTo>
                  <a:cubicBezTo>
                    <a:pt x="17" y="80"/>
                    <a:pt x="16" y="81"/>
                    <a:pt x="15" y="83"/>
                  </a:cubicBezTo>
                  <a:cubicBezTo>
                    <a:pt x="15" y="83"/>
                    <a:pt x="11" y="84"/>
                    <a:pt x="11" y="84"/>
                  </a:cubicBezTo>
                  <a:cubicBezTo>
                    <a:pt x="11" y="84"/>
                    <a:pt x="11" y="83"/>
                    <a:pt x="11" y="83"/>
                  </a:cubicBezTo>
                  <a:cubicBezTo>
                    <a:pt x="10" y="83"/>
                    <a:pt x="9" y="83"/>
                    <a:pt x="7" y="83"/>
                  </a:cubicBezTo>
                  <a:cubicBezTo>
                    <a:pt x="6" y="83"/>
                    <a:pt x="3" y="85"/>
                    <a:pt x="3" y="86"/>
                  </a:cubicBezTo>
                  <a:cubicBezTo>
                    <a:pt x="2" y="88"/>
                    <a:pt x="1" y="90"/>
                    <a:pt x="1" y="91"/>
                  </a:cubicBezTo>
                  <a:cubicBezTo>
                    <a:pt x="0" y="93"/>
                    <a:pt x="3" y="95"/>
                    <a:pt x="4" y="95"/>
                  </a:cubicBezTo>
                  <a:cubicBezTo>
                    <a:pt x="7" y="95"/>
                    <a:pt x="6" y="95"/>
                    <a:pt x="7" y="98"/>
                  </a:cubicBezTo>
                  <a:cubicBezTo>
                    <a:pt x="7" y="99"/>
                    <a:pt x="8" y="99"/>
                    <a:pt x="8" y="101"/>
                  </a:cubicBezTo>
                  <a:cubicBezTo>
                    <a:pt x="8" y="101"/>
                    <a:pt x="7" y="103"/>
                    <a:pt x="7" y="103"/>
                  </a:cubicBezTo>
                  <a:cubicBezTo>
                    <a:pt x="9" y="104"/>
                    <a:pt x="10" y="104"/>
                    <a:pt x="11" y="105"/>
                  </a:cubicBezTo>
                  <a:cubicBezTo>
                    <a:pt x="13" y="107"/>
                    <a:pt x="12" y="109"/>
                    <a:pt x="14" y="110"/>
                  </a:cubicBezTo>
                  <a:cubicBezTo>
                    <a:pt x="16" y="111"/>
                    <a:pt x="18" y="112"/>
                    <a:pt x="20" y="113"/>
                  </a:cubicBezTo>
                  <a:cubicBezTo>
                    <a:pt x="21" y="113"/>
                    <a:pt x="22" y="112"/>
                    <a:pt x="23" y="111"/>
                  </a:cubicBezTo>
                  <a:cubicBezTo>
                    <a:pt x="26" y="109"/>
                    <a:pt x="31" y="110"/>
                    <a:pt x="33" y="113"/>
                  </a:cubicBezTo>
                  <a:cubicBezTo>
                    <a:pt x="34" y="115"/>
                    <a:pt x="32" y="116"/>
                    <a:pt x="31" y="117"/>
                  </a:cubicBezTo>
                  <a:cubicBezTo>
                    <a:pt x="30" y="118"/>
                    <a:pt x="30" y="118"/>
                    <a:pt x="30" y="119"/>
                  </a:cubicBezTo>
                  <a:cubicBezTo>
                    <a:pt x="29" y="121"/>
                    <a:pt x="28" y="121"/>
                    <a:pt x="27" y="121"/>
                  </a:cubicBezTo>
                  <a:cubicBezTo>
                    <a:pt x="24" y="123"/>
                    <a:pt x="32" y="126"/>
                    <a:pt x="29" y="128"/>
                  </a:cubicBezTo>
                  <a:cubicBezTo>
                    <a:pt x="28" y="130"/>
                    <a:pt x="27" y="129"/>
                    <a:pt x="25" y="129"/>
                  </a:cubicBezTo>
                  <a:cubicBezTo>
                    <a:pt x="21" y="128"/>
                    <a:pt x="26" y="132"/>
                    <a:pt x="26" y="132"/>
                  </a:cubicBezTo>
                  <a:cubicBezTo>
                    <a:pt x="26" y="134"/>
                    <a:pt x="25" y="135"/>
                    <a:pt x="27" y="135"/>
                  </a:cubicBezTo>
                  <a:cubicBezTo>
                    <a:pt x="29" y="136"/>
                    <a:pt x="29" y="137"/>
                    <a:pt x="31" y="138"/>
                  </a:cubicBezTo>
                  <a:cubicBezTo>
                    <a:pt x="33" y="138"/>
                    <a:pt x="34" y="140"/>
                    <a:pt x="36" y="141"/>
                  </a:cubicBezTo>
                  <a:cubicBezTo>
                    <a:pt x="36" y="141"/>
                    <a:pt x="37" y="142"/>
                    <a:pt x="38" y="142"/>
                  </a:cubicBezTo>
                  <a:cubicBezTo>
                    <a:pt x="39" y="142"/>
                    <a:pt x="38" y="140"/>
                    <a:pt x="40" y="140"/>
                  </a:cubicBezTo>
                  <a:cubicBezTo>
                    <a:pt x="44" y="140"/>
                    <a:pt x="46" y="147"/>
                    <a:pt x="50" y="147"/>
                  </a:cubicBezTo>
                  <a:cubicBezTo>
                    <a:pt x="52" y="147"/>
                    <a:pt x="52" y="150"/>
                    <a:pt x="54" y="150"/>
                  </a:cubicBezTo>
                  <a:cubicBezTo>
                    <a:pt x="56" y="151"/>
                    <a:pt x="57" y="153"/>
                    <a:pt x="58" y="153"/>
                  </a:cubicBezTo>
                  <a:cubicBezTo>
                    <a:pt x="60" y="151"/>
                    <a:pt x="60" y="154"/>
                    <a:pt x="62" y="154"/>
                  </a:cubicBezTo>
                  <a:cubicBezTo>
                    <a:pt x="63" y="154"/>
                    <a:pt x="63" y="153"/>
                    <a:pt x="64" y="153"/>
                  </a:cubicBezTo>
                  <a:cubicBezTo>
                    <a:pt x="65" y="153"/>
                    <a:pt x="65" y="154"/>
                    <a:pt x="66" y="155"/>
                  </a:cubicBezTo>
                  <a:cubicBezTo>
                    <a:pt x="68" y="155"/>
                    <a:pt x="70" y="155"/>
                    <a:pt x="72" y="154"/>
                  </a:cubicBezTo>
                  <a:cubicBezTo>
                    <a:pt x="75" y="153"/>
                    <a:pt x="73" y="155"/>
                    <a:pt x="74" y="156"/>
                  </a:cubicBezTo>
                  <a:cubicBezTo>
                    <a:pt x="74" y="156"/>
                    <a:pt x="76" y="153"/>
                    <a:pt x="77" y="153"/>
                  </a:cubicBezTo>
                  <a:cubicBezTo>
                    <a:pt x="78" y="152"/>
                    <a:pt x="80" y="152"/>
                    <a:pt x="81" y="153"/>
                  </a:cubicBezTo>
                  <a:cubicBezTo>
                    <a:pt x="83" y="155"/>
                    <a:pt x="85" y="153"/>
                    <a:pt x="87" y="154"/>
                  </a:cubicBezTo>
                  <a:cubicBezTo>
                    <a:pt x="89" y="155"/>
                    <a:pt x="91" y="153"/>
                    <a:pt x="92" y="151"/>
                  </a:cubicBezTo>
                  <a:cubicBezTo>
                    <a:pt x="93" y="151"/>
                    <a:pt x="93" y="150"/>
                    <a:pt x="94" y="150"/>
                  </a:cubicBezTo>
                  <a:cubicBezTo>
                    <a:pt x="95" y="149"/>
                    <a:pt x="96" y="150"/>
                    <a:pt x="97" y="149"/>
                  </a:cubicBezTo>
                  <a:cubicBezTo>
                    <a:pt x="98" y="148"/>
                    <a:pt x="99" y="146"/>
                    <a:pt x="101" y="147"/>
                  </a:cubicBezTo>
                  <a:cubicBezTo>
                    <a:pt x="103" y="148"/>
                    <a:pt x="103" y="148"/>
                    <a:pt x="106" y="146"/>
                  </a:cubicBezTo>
                  <a:cubicBezTo>
                    <a:pt x="107" y="145"/>
                    <a:pt x="109" y="148"/>
                    <a:pt x="109" y="149"/>
                  </a:cubicBezTo>
                  <a:cubicBezTo>
                    <a:pt x="108" y="151"/>
                    <a:pt x="106" y="152"/>
                    <a:pt x="108" y="152"/>
                  </a:cubicBezTo>
                  <a:cubicBezTo>
                    <a:pt x="111" y="152"/>
                    <a:pt x="111" y="152"/>
                    <a:pt x="114" y="151"/>
                  </a:cubicBezTo>
                  <a:cubicBezTo>
                    <a:pt x="115" y="151"/>
                    <a:pt x="116" y="154"/>
                    <a:pt x="116" y="155"/>
                  </a:cubicBezTo>
                  <a:cubicBezTo>
                    <a:pt x="116" y="155"/>
                    <a:pt x="116" y="157"/>
                    <a:pt x="117" y="156"/>
                  </a:cubicBezTo>
                  <a:cubicBezTo>
                    <a:pt x="117" y="156"/>
                    <a:pt x="119" y="156"/>
                    <a:pt x="119" y="157"/>
                  </a:cubicBezTo>
                  <a:cubicBezTo>
                    <a:pt x="119" y="158"/>
                    <a:pt x="117" y="159"/>
                    <a:pt x="118" y="160"/>
                  </a:cubicBezTo>
                  <a:cubicBezTo>
                    <a:pt x="119" y="162"/>
                    <a:pt x="118" y="165"/>
                    <a:pt x="117" y="166"/>
                  </a:cubicBezTo>
                  <a:cubicBezTo>
                    <a:pt x="116" y="168"/>
                    <a:pt x="114" y="169"/>
                    <a:pt x="113" y="170"/>
                  </a:cubicBezTo>
                  <a:cubicBezTo>
                    <a:pt x="113" y="171"/>
                    <a:pt x="113" y="176"/>
                    <a:pt x="112" y="175"/>
                  </a:cubicBezTo>
                  <a:cubicBezTo>
                    <a:pt x="113" y="176"/>
                    <a:pt x="119" y="173"/>
                    <a:pt x="120" y="175"/>
                  </a:cubicBezTo>
                  <a:cubicBezTo>
                    <a:pt x="120" y="175"/>
                    <a:pt x="118" y="176"/>
                    <a:pt x="119" y="178"/>
                  </a:cubicBezTo>
                  <a:cubicBezTo>
                    <a:pt x="120" y="180"/>
                    <a:pt x="123" y="180"/>
                    <a:pt x="122" y="181"/>
                  </a:cubicBezTo>
                  <a:cubicBezTo>
                    <a:pt x="122" y="182"/>
                    <a:pt x="121" y="184"/>
                    <a:pt x="121" y="185"/>
                  </a:cubicBezTo>
                  <a:cubicBezTo>
                    <a:pt x="122" y="186"/>
                    <a:pt x="125" y="185"/>
                    <a:pt x="125" y="186"/>
                  </a:cubicBezTo>
                  <a:cubicBezTo>
                    <a:pt x="125" y="186"/>
                    <a:pt x="125" y="187"/>
                    <a:pt x="125" y="187"/>
                  </a:cubicBezTo>
                  <a:cubicBezTo>
                    <a:pt x="125" y="189"/>
                    <a:pt x="126" y="188"/>
                    <a:pt x="127" y="188"/>
                  </a:cubicBezTo>
                  <a:cubicBezTo>
                    <a:pt x="128" y="188"/>
                    <a:pt x="129" y="187"/>
                    <a:pt x="130" y="188"/>
                  </a:cubicBezTo>
                  <a:cubicBezTo>
                    <a:pt x="131" y="188"/>
                    <a:pt x="132" y="189"/>
                    <a:pt x="133" y="190"/>
                  </a:cubicBezTo>
                  <a:cubicBezTo>
                    <a:pt x="135" y="191"/>
                    <a:pt x="134" y="187"/>
                    <a:pt x="134" y="186"/>
                  </a:cubicBezTo>
                  <a:cubicBezTo>
                    <a:pt x="132" y="182"/>
                    <a:pt x="134" y="184"/>
                    <a:pt x="136" y="182"/>
                  </a:cubicBezTo>
                  <a:cubicBezTo>
                    <a:pt x="138" y="181"/>
                    <a:pt x="137" y="182"/>
                    <a:pt x="139" y="183"/>
                  </a:cubicBezTo>
                  <a:cubicBezTo>
                    <a:pt x="139" y="183"/>
                    <a:pt x="141" y="182"/>
                    <a:pt x="141" y="182"/>
                  </a:cubicBezTo>
                  <a:cubicBezTo>
                    <a:pt x="141" y="183"/>
                    <a:pt x="143" y="181"/>
                    <a:pt x="143" y="182"/>
                  </a:cubicBezTo>
                  <a:cubicBezTo>
                    <a:pt x="144" y="183"/>
                    <a:pt x="144" y="184"/>
                    <a:pt x="146" y="182"/>
                  </a:cubicBezTo>
                  <a:cubicBezTo>
                    <a:pt x="147" y="181"/>
                    <a:pt x="147" y="182"/>
                    <a:pt x="148" y="181"/>
                  </a:cubicBezTo>
                  <a:cubicBezTo>
                    <a:pt x="149" y="180"/>
                    <a:pt x="149" y="178"/>
                    <a:pt x="151" y="178"/>
                  </a:cubicBezTo>
                  <a:cubicBezTo>
                    <a:pt x="152" y="178"/>
                    <a:pt x="153" y="180"/>
                    <a:pt x="155" y="180"/>
                  </a:cubicBezTo>
                  <a:cubicBezTo>
                    <a:pt x="155" y="180"/>
                    <a:pt x="159" y="181"/>
                    <a:pt x="159" y="181"/>
                  </a:cubicBezTo>
                  <a:cubicBezTo>
                    <a:pt x="159" y="182"/>
                    <a:pt x="157" y="183"/>
                    <a:pt x="157" y="184"/>
                  </a:cubicBezTo>
                  <a:cubicBezTo>
                    <a:pt x="158" y="185"/>
                    <a:pt x="160" y="186"/>
                    <a:pt x="161" y="187"/>
                  </a:cubicBezTo>
                  <a:cubicBezTo>
                    <a:pt x="163" y="188"/>
                    <a:pt x="167" y="189"/>
                    <a:pt x="168" y="186"/>
                  </a:cubicBezTo>
                  <a:cubicBezTo>
                    <a:pt x="168" y="186"/>
                    <a:pt x="170" y="188"/>
                    <a:pt x="170" y="188"/>
                  </a:cubicBezTo>
                  <a:cubicBezTo>
                    <a:pt x="171" y="189"/>
                    <a:pt x="172" y="187"/>
                    <a:pt x="174" y="188"/>
                  </a:cubicBezTo>
                  <a:cubicBezTo>
                    <a:pt x="175" y="189"/>
                    <a:pt x="173" y="190"/>
                    <a:pt x="173" y="191"/>
                  </a:cubicBezTo>
                  <a:cubicBezTo>
                    <a:pt x="173" y="192"/>
                    <a:pt x="175" y="194"/>
                    <a:pt x="175" y="195"/>
                  </a:cubicBezTo>
                  <a:cubicBezTo>
                    <a:pt x="176" y="195"/>
                    <a:pt x="177" y="194"/>
                    <a:pt x="178" y="194"/>
                  </a:cubicBezTo>
                  <a:cubicBezTo>
                    <a:pt x="178" y="193"/>
                    <a:pt x="175" y="192"/>
                    <a:pt x="176" y="191"/>
                  </a:cubicBezTo>
                  <a:cubicBezTo>
                    <a:pt x="178" y="188"/>
                    <a:pt x="180" y="188"/>
                    <a:pt x="183" y="187"/>
                  </a:cubicBezTo>
                  <a:cubicBezTo>
                    <a:pt x="185" y="186"/>
                    <a:pt x="187" y="186"/>
                    <a:pt x="189" y="186"/>
                  </a:cubicBezTo>
                  <a:cubicBezTo>
                    <a:pt x="190" y="186"/>
                    <a:pt x="190" y="184"/>
                    <a:pt x="191" y="184"/>
                  </a:cubicBezTo>
                  <a:cubicBezTo>
                    <a:pt x="193" y="184"/>
                    <a:pt x="192" y="183"/>
                    <a:pt x="192" y="182"/>
                  </a:cubicBezTo>
                  <a:cubicBezTo>
                    <a:pt x="192" y="183"/>
                    <a:pt x="196" y="182"/>
                    <a:pt x="196" y="182"/>
                  </a:cubicBezTo>
                  <a:cubicBezTo>
                    <a:pt x="198" y="181"/>
                    <a:pt x="200" y="182"/>
                    <a:pt x="202" y="182"/>
                  </a:cubicBezTo>
                  <a:cubicBezTo>
                    <a:pt x="204" y="182"/>
                    <a:pt x="205" y="181"/>
                    <a:pt x="207" y="180"/>
                  </a:cubicBezTo>
                  <a:cubicBezTo>
                    <a:pt x="208" y="180"/>
                    <a:pt x="208" y="177"/>
                    <a:pt x="209" y="177"/>
                  </a:cubicBezTo>
                  <a:cubicBezTo>
                    <a:pt x="211" y="177"/>
                    <a:pt x="212" y="176"/>
                    <a:pt x="213" y="175"/>
                  </a:cubicBezTo>
                  <a:cubicBezTo>
                    <a:pt x="214" y="175"/>
                    <a:pt x="215" y="174"/>
                    <a:pt x="215" y="173"/>
                  </a:cubicBezTo>
                  <a:cubicBezTo>
                    <a:pt x="214" y="173"/>
                    <a:pt x="218" y="172"/>
                    <a:pt x="218" y="172"/>
                  </a:cubicBezTo>
                  <a:cubicBezTo>
                    <a:pt x="219" y="171"/>
                    <a:pt x="220" y="169"/>
                    <a:pt x="221" y="168"/>
                  </a:cubicBezTo>
                  <a:cubicBezTo>
                    <a:pt x="222" y="167"/>
                    <a:pt x="222" y="167"/>
                    <a:pt x="222" y="166"/>
                  </a:cubicBezTo>
                  <a:cubicBezTo>
                    <a:pt x="223" y="164"/>
                    <a:pt x="221" y="165"/>
                    <a:pt x="221" y="164"/>
                  </a:cubicBezTo>
                  <a:cubicBezTo>
                    <a:pt x="221" y="164"/>
                    <a:pt x="226" y="164"/>
                    <a:pt x="223" y="162"/>
                  </a:cubicBezTo>
                  <a:cubicBezTo>
                    <a:pt x="222" y="161"/>
                    <a:pt x="223" y="161"/>
                    <a:pt x="224" y="161"/>
                  </a:cubicBezTo>
                  <a:cubicBezTo>
                    <a:pt x="225" y="161"/>
                    <a:pt x="225" y="160"/>
                    <a:pt x="226" y="159"/>
                  </a:cubicBezTo>
                  <a:cubicBezTo>
                    <a:pt x="227" y="158"/>
                    <a:pt x="227" y="157"/>
                    <a:pt x="228" y="156"/>
                  </a:cubicBezTo>
                  <a:cubicBezTo>
                    <a:pt x="228" y="156"/>
                    <a:pt x="228" y="154"/>
                    <a:pt x="228" y="154"/>
                  </a:cubicBezTo>
                  <a:cubicBezTo>
                    <a:pt x="229" y="153"/>
                    <a:pt x="230" y="153"/>
                    <a:pt x="231" y="152"/>
                  </a:cubicBezTo>
                  <a:cubicBezTo>
                    <a:pt x="232" y="151"/>
                    <a:pt x="231" y="150"/>
                    <a:pt x="231" y="150"/>
                  </a:cubicBezTo>
                  <a:cubicBezTo>
                    <a:pt x="231" y="149"/>
                    <a:pt x="232" y="149"/>
                    <a:pt x="232" y="149"/>
                  </a:cubicBezTo>
                  <a:cubicBezTo>
                    <a:pt x="233" y="149"/>
                    <a:pt x="232" y="147"/>
                    <a:pt x="232" y="147"/>
                  </a:cubicBezTo>
                  <a:cubicBezTo>
                    <a:pt x="232" y="147"/>
                    <a:pt x="234" y="148"/>
                    <a:pt x="234" y="147"/>
                  </a:cubicBezTo>
                  <a:cubicBezTo>
                    <a:pt x="236" y="146"/>
                    <a:pt x="234" y="146"/>
                    <a:pt x="233" y="145"/>
                  </a:cubicBezTo>
                  <a:cubicBezTo>
                    <a:pt x="233" y="145"/>
                    <a:pt x="236" y="143"/>
                    <a:pt x="236" y="143"/>
                  </a:cubicBezTo>
                  <a:cubicBezTo>
                    <a:pt x="235" y="145"/>
                    <a:pt x="232" y="142"/>
                    <a:pt x="231" y="141"/>
                  </a:cubicBezTo>
                  <a:cubicBezTo>
                    <a:pt x="231" y="141"/>
                    <a:pt x="230" y="142"/>
                    <a:pt x="229" y="142"/>
                  </a:cubicBezTo>
                  <a:cubicBezTo>
                    <a:pt x="228" y="143"/>
                    <a:pt x="227" y="141"/>
                    <a:pt x="226" y="142"/>
                  </a:cubicBezTo>
                  <a:cubicBezTo>
                    <a:pt x="228" y="141"/>
                    <a:pt x="230" y="140"/>
                    <a:pt x="231" y="139"/>
                  </a:cubicBezTo>
                  <a:cubicBezTo>
                    <a:pt x="232" y="138"/>
                    <a:pt x="235" y="138"/>
                    <a:pt x="233" y="136"/>
                  </a:cubicBezTo>
                  <a:cubicBezTo>
                    <a:pt x="231" y="135"/>
                    <a:pt x="230" y="134"/>
                    <a:pt x="228" y="132"/>
                  </a:cubicBezTo>
                  <a:cubicBezTo>
                    <a:pt x="228" y="131"/>
                    <a:pt x="223" y="133"/>
                    <a:pt x="223" y="130"/>
                  </a:cubicBezTo>
                  <a:cubicBezTo>
                    <a:pt x="223" y="132"/>
                    <a:pt x="228" y="132"/>
                    <a:pt x="229" y="132"/>
                  </a:cubicBezTo>
                  <a:cubicBezTo>
                    <a:pt x="230" y="132"/>
                    <a:pt x="233" y="135"/>
                    <a:pt x="234" y="133"/>
                  </a:cubicBezTo>
                  <a:cubicBezTo>
                    <a:pt x="235" y="131"/>
                    <a:pt x="229" y="129"/>
                    <a:pt x="229" y="127"/>
                  </a:cubicBezTo>
                  <a:cubicBezTo>
                    <a:pt x="228" y="125"/>
                    <a:pt x="228" y="121"/>
                    <a:pt x="226" y="120"/>
                  </a:cubicBezTo>
                  <a:cubicBezTo>
                    <a:pt x="225" y="118"/>
                    <a:pt x="219" y="118"/>
                    <a:pt x="221" y="115"/>
                  </a:cubicBezTo>
                  <a:cubicBezTo>
                    <a:pt x="222" y="113"/>
                    <a:pt x="223" y="112"/>
                    <a:pt x="224" y="111"/>
                  </a:cubicBezTo>
                  <a:cubicBezTo>
                    <a:pt x="226" y="109"/>
                    <a:pt x="224" y="110"/>
                    <a:pt x="225" y="109"/>
                  </a:cubicBezTo>
                  <a:cubicBezTo>
                    <a:pt x="225" y="108"/>
                    <a:pt x="228" y="109"/>
                    <a:pt x="228" y="109"/>
                  </a:cubicBezTo>
                  <a:cubicBezTo>
                    <a:pt x="229" y="108"/>
                    <a:pt x="227" y="107"/>
                    <a:pt x="229" y="106"/>
                  </a:cubicBezTo>
                  <a:cubicBezTo>
                    <a:pt x="231" y="106"/>
                    <a:pt x="232" y="105"/>
                    <a:pt x="233" y="104"/>
                  </a:cubicBezTo>
                  <a:cubicBezTo>
                    <a:pt x="234" y="104"/>
                    <a:pt x="235" y="104"/>
                    <a:pt x="235" y="104"/>
                  </a:cubicBezTo>
                  <a:cubicBezTo>
                    <a:pt x="236" y="104"/>
                    <a:pt x="235" y="105"/>
                    <a:pt x="236" y="105"/>
                  </a:cubicBezTo>
                  <a:cubicBezTo>
                    <a:pt x="237" y="106"/>
                    <a:pt x="238" y="103"/>
                    <a:pt x="238" y="102"/>
                  </a:cubicBezTo>
                  <a:cubicBezTo>
                    <a:pt x="236" y="100"/>
                    <a:pt x="234" y="101"/>
                    <a:pt x="233" y="101"/>
                  </a:cubicBezTo>
                  <a:cubicBezTo>
                    <a:pt x="231" y="101"/>
                    <a:pt x="230" y="99"/>
                    <a:pt x="228" y="100"/>
                  </a:cubicBezTo>
                  <a:cubicBezTo>
                    <a:pt x="227" y="100"/>
                    <a:pt x="226" y="102"/>
                    <a:pt x="224" y="102"/>
                  </a:cubicBezTo>
                  <a:cubicBezTo>
                    <a:pt x="223" y="103"/>
                    <a:pt x="221" y="103"/>
                    <a:pt x="220" y="102"/>
                  </a:cubicBezTo>
                  <a:cubicBezTo>
                    <a:pt x="219" y="101"/>
                    <a:pt x="221" y="99"/>
                    <a:pt x="220" y="98"/>
                  </a:cubicBezTo>
                  <a:cubicBezTo>
                    <a:pt x="218" y="97"/>
                    <a:pt x="210" y="97"/>
                    <a:pt x="213" y="92"/>
                  </a:cubicBezTo>
                  <a:cubicBezTo>
                    <a:pt x="214" y="91"/>
                    <a:pt x="215" y="92"/>
                    <a:pt x="217" y="92"/>
                  </a:cubicBezTo>
                  <a:cubicBezTo>
                    <a:pt x="218" y="92"/>
                    <a:pt x="220" y="91"/>
                    <a:pt x="221" y="90"/>
                  </a:cubicBezTo>
                  <a:cubicBezTo>
                    <a:pt x="223" y="87"/>
                    <a:pt x="226" y="85"/>
                    <a:pt x="229" y="83"/>
                  </a:cubicBezTo>
                  <a:cubicBezTo>
                    <a:pt x="230" y="81"/>
                    <a:pt x="231" y="81"/>
                    <a:pt x="233" y="81"/>
                  </a:cubicBezTo>
                  <a:cubicBezTo>
                    <a:pt x="233" y="82"/>
                    <a:pt x="236" y="82"/>
                    <a:pt x="236" y="83"/>
                  </a:cubicBezTo>
                  <a:cubicBezTo>
                    <a:pt x="235" y="84"/>
                    <a:pt x="235" y="86"/>
                    <a:pt x="234" y="87"/>
                  </a:cubicBezTo>
                  <a:cubicBezTo>
                    <a:pt x="233" y="87"/>
                    <a:pt x="231" y="88"/>
                    <a:pt x="231" y="89"/>
                  </a:cubicBezTo>
                  <a:cubicBezTo>
                    <a:pt x="231" y="90"/>
                    <a:pt x="234" y="90"/>
                    <a:pt x="234" y="90"/>
                  </a:cubicBezTo>
                  <a:cubicBezTo>
                    <a:pt x="234" y="90"/>
                    <a:pt x="230" y="93"/>
                    <a:pt x="231" y="93"/>
                  </a:cubicBezTo>
                  <a:cubicBezTo>
                    <a:pt x="232" y="94"/>
                    <a:pt x="237" y="89"/>
                    <a:pt x="238" y="89"/>
                  </a:cubicBezTo>
                  <a:cubicBezTo>
                    <a:pt x="240" y="88"/>
                    <a:pt x="242" y="87"/>
                    <a:pt x="244" y="87"/>
                  </a:cubicBezTo>
                  <a:cubicBezTo>
                    <a:pt x="246" y="87"/>
                    <a:pt x="246" y="87"/>
                    <a:pt x="247" y="85"/>
                  </a:cubicBezTo>
                  <a:cubicBezTo>
                    <a:pt x="249" y="84"/>
                    <a:pt x="252" y="83"/>
                    <a:pt x="254" y="81"/>
                  </a:cubicBezTo>
                  <a:cubicBezTo>
                    <a:pt x="255" y="80"/>
                    <a:pt x="257" y="77"/>
                    <a:pt x="259" y="77"/>
                  </a:cubicBezTo>
                  <a:cubicBezTo>
                    <a:pt x="260" y="76"/>
                    <a:pt x="266" y="80"/>
                    <a:pt x="266" y="77"/>
                  </a:cubicBezTo>
                  <a:cubicBezTo>
                    <a:pt x="266" y="76"/>
                    <a:pt x="265" y="75"/>
                    <a:pt x="266" y="74"/>
                  </a:cubicBezTo>
                  <a:cubicBezTo>
                    <a:pt x="267" y="74"/>
                    <a:pt x="268" y="74"/>
                    <a:pt x="269" y="74"/>
                  </a:cubicBezTo>
                  <a:cubicBezTo>
                    <a:pt x="271" y="74"/>
                    <a:pt x="270" y="73"/>
                    <a:pt x="271" y="72"/>
                  </a:cubicBezTo>
                  <a:cubicBezTo>
                    <a:pt x="273" y="71"/>
                    <a:pt x="274" y="72"/>
                    <a:pt x="274" y="70"/>
                  </a:cubicBezTo>
                  <a:cubicBezTo>
                    <a:pt x="274" y="67"/>
                    <a:pt x="277" y="70"/>
                    <a:pt x="278" y="71"/>
                  </a:cubicBezTo>
                  <a:cubicBezTo>
                    <a:pt x="278" y="69"/>
                    <a:pt x="281" y="69"/>
                    <a:pt x="281" y="67"/>
                  </a:cubicBezTo>
                  <a:cubicBezTo>
                    <a:pt x="281" y="65"/>
                    <a:pt x="282" y="62"/>
                    <a:pt x="281" y="60"/>
                  </a:cubicBezTo>
                  <a:cubicBezTo>
                    <a:pt x="279" y="57"/>
                    <a:pt x="280" y="58"/>
                    <a:pt x="282" y="56"/>
                  </a:cubicBezTo>
                  <a:cubicBezTo>
                    <a:pt x="284" y="55"/>
                    <a:pt x="285" y="54"/>
                    <a:pt x="287" y="55"/>
                  </a:cubicBezTo>
                  <a:cubicBezTo>
                    <a:pt x="290" y="56"/>
                    <a:pt x="290" y="56"/>
                    <a:pt x="291" y="53"/>
                  </a:cubicBezTo>
                  <a:cubicBezTo>
                    <a:pt x="292" y="51"/>
                    <a:pt x="294" y="50"/>
                    <a:pt x="295" y="47"/>
                  </a:cubicBezTo>
                  <a:cubicBezTo>
                    <a:pt x="295" y="45"/>
                    <a:pt x="296" y="43"/>
                    <a:pt x="298" y="41"/>
                  </a:cubicBezTo>
                  <a:cubicBezTo>
                    <a:pt x="300" y="39"/>
                    <a:pt x="298" y="39"/>
                    <a:pt x="298" y="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7" name="Freeform 716">
              <a:extLst>
                <a:ext uri="{FF2B5EF4-FFF2-40B4-BE49-F238E27FC236}">
                  <a16:creationId xmlns:a16="http://schemas.microsoft.com/office/drawing/2014/main" id="{BF0EE865-61F8-43EC-9D08-35116245F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4059" y="3060154"/>
              <a:ext cx="814001" cy="354005"/>
            </a:xfrm>
            <a:custGeom>
              <a:avLst/>
              <a:gdLst>
                <a:gd name="T0" fmla="*/ 0 w 157"/>
                <a:gd name="T1" fmla="*/ 19 h 68"/>
                <a:gd name="T2" fmla="*/ 7 w 157"/>
                <a:gd name="T3" fmla="*/ 26 h 68"/>
                <a:gd name="T4" fmla="*/ 12 w 157"/>
                <a:gd name="T5" fmla="*/ 29 h 68"/>
                <a:gd name="T6" fmla="*/ 15 w 157"/>
                <a:gd name="T7" fmla="*/ 36 h 68"/>
                <a:gd name="T8" fmla="*/ 15 w 157"/>
                <a:gd name="T9" fmla="*/ 38 h 68"/>
                <a:gd name="T10" fmla="*/ 15 w 157"/>
                <a:gd name="T11" fmla="*/ 40 h 68"/>
                <a:gd name="T12" fmla="*/ 16 w 157"/>
                <a:gd name="T13" fmla="*/ 45 h 68"/>
                <a:gd name="T14" fmla="*/ 28 w 157"/>
                <a:gd name="T15" fmla="*/ 47 h 68"/>
                <a:gd name="T16" fmla="*/ 36 w 157"/>
                <a:gd name="T17" fmla="*/ 54 h 68"/>
                <a:gd name="T18" fmla="*/ 39 w 157"/>
                <a:gd name="T19" fmla="*/ 59 h 68"/>
                <a:gd name="T20" fmla="*/ 44 w 157"/>
                <a:gd name="T21" fmla="*/ 60 h 68"/>
                <a:gd name="T22" fmla="*/ 56 w 157"/>
                <a:gd name="T23" fmla="*/ 60 h 68"/>
                <a:gd name="T24" fmla="*/ 64 w 157"/>
                <a:gd name="T25" fmla="*/ 61 h 68"/>
                <a:gd name="T26" fmla="*/ 69 w 157"/>
                <a:gd name="T27" fmla="*/ 64 h 68"/>
                <a:gd name="T28" fmla="*/ 76 w 157"/>
                <a:gd name="T29" fmla="*/ 66 h 68"/>
                <a:gd name="T30" fmla="*/ 81 w 157"/>
                <a:gd name="T31" fmla="*/ 67 h 68"/>
                <a:gd name="T32" fmla="*/ 93 w 157"/>
                <a:gd name="T33" fmla="*/ 62 h 68"/>
                <a:gd name="T34" fmla="*/ 106 w 157"/>
                <a:gd name="T35" fmla="*/ 61 h 68"/>
                <a:gd name="T36" fmla="*/ 113 w 157"/>
                <a:gd name="T37" fmla="*/ 55 h 68"/>
                <a:gd name="T38" fmla="*/ 114 w 157"/>
                <a:gd name="T39" fmla="*/ 51 h 68"/>
                <a:gd name="T40" fmla="*/ 115 w 157"/>
                <a:gd name="T41" fmla="*/ 47 h 68"/>
                <a:gd name="T42" fmla="*/ 126 w 157"/>
                <a:gd name="T43" fmla="*/ 46 h 68"/>
                <a:gd name="T44" fmla="*/ 130 w 157"/>
                <a:gd name="T45" fmla="*/ 44 h 68"/>
                <a:gd name="T46" fmla="*/ 137 w 157"/>
                <a:gd name="T47" fmla="*/ 42 h 68"/>
                <a:gd name="T48" fmla="*/ 139 w 157"/>
                <a:gd name="T49" fmla="*/ 38 h 68"/>
                <a:gd name="T50" fmla="*/ 143 w 157"/>
                <a:gd name="T51" fmla="*/ 37 h 68"/>
                <a:gd name="T52" fmla="*/ 154 w 157"/>
                <a:gd name="T53" fmla="*/ 36 h 68"/>
                <a:gd name="T54" fmla="*/ 150 w 157"/>
                <a:gd name="T55" fmla="*/ 29 h 68"/>
                <a:gd name="T56" fmla="*/ 145 w 157"/>
                <a:gd name="T57" fmla="*/ 28 h 68"/>
                <a:gd name="T58" fmla="*/ 141 w 157"/>
                <a:gd name="T59" fmla="*/ 29 h 68"/>
                <a:gd name="T60" fmla="*/ 136 w 157"/>
                <a:gd name="T61" fmla="*/ 28 h 68"/>
                <a:gd name="T62" fmla="*/ 134 w 157"/>
                <a:gd name="T63" fmla="*/ 27 h 68"/>
                <a:gd name="T64" fmla="*/ 137 w 157"/>
                <a:gd name="T65" fmla="*/ 19 h 68"/>
                <a:gd name="T66" fmla="*/ 137 w 157"/>
                <a:gd name="T67" fmla="*/ 14 h 68"/>
                <a:gd name="T68" fmla="*/ 131 w 157"/>
                <a:gd name="T69" fmla="*/ 14 h 68"/>
                <a:gd name="T70" fmla="*/ 124 w 157"/>
                <a:gd name="T71" fmla="*/ 15 h 68"/>
                <a:gd name="T72" fmla="*/ 114 w 157"/>
                <a:gd name="T73" fmla="*/ 19 h 68"/>
                <a:gd name="T74" fmla="*/ 103 w 157"/>
                <a:gd name="T75" fmla="*/ 19 h 68"/>
                <a:gd name="T76" fmla="*/ 98 w 157"/>
                <a:gd name="T77" fmla="*/ 17 h 68"/>
                <a:gd name="T78" fmla="*/ 94 w 157"/>
                <a:gd name="T79" fmla="*/ 15 h 68"/>
                <a:gd name="T80" fmla="*/ 83 w 157"/>
                <a:gd name="T81" fmla="*/ 11 h 68"/>
                <a:gd name="T82" fmla="*/ 77 w 157"/>
                <a:gd name="T83" fmla="*/ 13 h 68"/>
                <a:gd name="T84" fmla="*/ 71 w 157"/>
                <a:gd name="T85" fmla="*/ 12 h 68"/>
                <a:gd name="T86" fmla="*/ 68 w 157"/>
                <a:gd name="T87" fmla="*/ 8 h 68"/>
                <a:gd name="T88" fmla="*/ 64 w 157"/>
                <a:gd name="T89" fmla="*/ 5 h 68"/>
                <a:gd name="T90" fmla="*/ 58 w 157"/>
                <a:gd name="T91" fmla="*/ 3 h 68"/>
                <a:gd name="T92" fmla="*/ 52 w 157"/>
                <a:gd name="T93" fmla="*/ 1 h 68"/>
                <a:gd name="T94" fmla="*/ 45 w 157"/>
                <a:gd name="T95" fmla="*/ 7 h 68"/>
                <a:gd name="T96" fmla="*/ 47 w 157"/>
                <a:gd name="T97" fmla="*/ 13 h 68"/>
                <a:gd name="T98" fmla="*/ 41 w 157"/>
                <a:gd name="T99" fmla="*/ 15 h 68"/>
                <a:gd name="T100" fmla="*/ 37 w 157"/>
                <a:gd name="T101" fmla="*/ 14 h 68"/>
                <a:gd name="T102" fmla="*/ 34 w 157"/>
                <a:gd name="T103" fmla="*/ 14 h 68"/>
                <a:gd name="T104" fmla="*/ 28 w 157"/>
                <a:gd name="T105" fmla="*/ 10 h 68"/>
                <a:gd name="T106" fmla="*/ 21 w 157"/>
                <a:gd name="T107" fmla="*/ 9 h 68"/>
                <a:gd name="T108" fmla="*/ 13 w 157"/>
                <a:gd name="T109" fmla="*/ 13 h 68"/>
                <a:gd name="T110" fmla="*/ 7 w 157"/>
                <a:gd name="T111" fmla="*/ 17 h 68"/>
                <a:gd name="T112" fmla="*/ 0 w 157"/>
                <a:gd name="T113" fmla="*/ 1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68">
                  <a:moveTo>
                    <a:pt x="0" y="19"/>
                  </a:moveTo>
                  <a:cubicBezTo>
                    <a:pt x="1" y="23"/>
                    <a:pt x="3" y="25"/>
                    <a:pt x="7" y="26"/>
                  </a:cubicBezTo>
                  <a:cubicBezTo>
                    <a:pt x="9" y="27"/>
                    <a:pt x="10" y="28"/>
                    <a:pt x="12" y="29"/>
                  </a:cubicBezTo>
                  <a:cubicBezTo>
                    <a:pt x="13" y="31"/>
                    <a:pt x="14" y="34"/>
                    <a:pt x="15" y="36"/>
                  </a:cubicBezTo>
                  <a:cubicBezTo>
                    <a:pt x="16" y="37"/>
                    <a:pt x="15" y="37"/>
                    <a:pt x="15" y="38"/>
                  </a:cubicBezTo>
                  <a:cubicBezTo>
                    <a:pt x="14" y="38"/>
                    <a:pt x="15" y="39"/>
                    <a:pt x="15" y="40"/>
                  </a:cubicBezTo>
                  <a:cubicBezTo>
                    <a:pt x="14" y="43"/>
                    <a:pt x="13" y="43"/>
                    <a:pt x="16" y="45"/>
                  </a:cubicBezTo>
                  <a:cubicBezTo>
                    <a:pt x="20" y="46"/>
                    <a:pt x="24" y="45"/>
                    <a:pt x="28" y="47"/>
                  </a:cubicBezTo>
                  <a:cubicBezTo>
                    <a:pt x="30" y="49"/>
                    <a:pt x="34" y="52"/>
                    <a:pt x="36" y="54"/>
                  </a:cubicBezTo>
                  <a:cubicBezTo>
                    <a:pt x="37" y="55"/>
                    <a:pt x="38" y="57"/>
                    <a:pt x="39" y="59"/>
                  </a:cubicBezTo>
                  <a:cubicBezTo>
                    <a:pt x="40" y="61"/>
                    <a:pt x="43" y="60"/>
                    <a:pt x="44" y="60"/>
                  </a:cubicBezTo>
                  <a:cubicBezTo>
                    <a:pt x="48" y="60"/>
                    <a:pt x="52" y="60"/>
                    <a:pt x="56" y="60"/>
                  </a:cubicBezTo>
                  <a:cubicBezTo>
                    <a:pt x="58" y="60"/>
                    <a:pt x="62" y="60"/>
                    <a:pt x="64" y="61"/>
                  </a:cubicBezTo>
                  <a:cubicBezTo>
                    <a:pt x="66" y="62"/>
                    <a:pt x="67" y="64"/>
                    <a:pt x="69" y="64"/>
                  </a:cubicBezTo>
                  <a:cubicBezTo>
                    <a:pt x="71" y="65"/>
                    <a:pt x="74" y="66"/>
                    <a:pt x="76" y="66"/>
                  </a:cubicBezTo>
                  <a:cubicBezTo>
                    <a:pt x="78" y="65"/>
                    <a:pt x="80" y="68"/>
                    <a:pt x="81" y="67"/>
                  </a:cubicBezTo>
                  <a:cubicBezTo>
                    <a:pt x="85" y="65"/>
                    <a:pt x="88" y="63"/>
                    <a:pt x="93" y="62"/>
                  </a:cubicBezTo>
                  <a:cubicBezTo>
                    <a:pt x="97" y="62"/>
                    <a:pt x="103" y="63"/>
                    <a:pt x="106" y="61"/>
                  </a:cubicBezTo>
                  <a:cubicBezTo>
                    <a:pt x="109" y="59"/>
                    <a:pt x="110" y="56"/>
                    <a:pt x="113" y="55"/>
                  </a:cubicBezTo>
                  <a:cubicBezTo>
                    <a:pt x="116" y="54"/>
                    <a:pt x="116" y="53"/>
                    <a:pt x="114" y="51"/>
                  </a:cubicBezTo>
                  <a:cubicBezTo>
                    <a:pt x="113" y="50"/>
                    <a:pt x="113" y="48"/>
                    <a:pt x="115" y="47"/>
                  </a:cubicBezTo>
                  <a:cubicBezTo>
                    <a:pt x="118" y="44"/>
                    <a:pt x="122" y="50"/>
                    <a:pt x="126" y="46"/>
                  </a:cubicBezTo>
                  <a:cubicBezTo>
                    <a:pt x="127" y="45"/>
                    <a:pt x="128" y="44"/>
                    <a:pt x="130" y="44"/>
                  </a:cubicBezTo>
                  <a:cubicBezTo>
                    <a:pt x="133" y="43"/>
                    <a:pt x="134" y="44"/>
                    <a:pt x="137" y="42"/>
                  </a:cubicBezTo>
                  <a:cubicBezTo>
                    <a:pt x="138" y="41"/>
                    <a:pt x="138" y="38"/>
                    <a:pt x="139" y="38"/>
                  </a:cubicBezTo>
                  <a:cubicBezTo>
                    <a:pt x="141" y="37"/>
                    <a:pt x="142" y="37"/>
                    <a:pt x="143" y="37"/>
                  </a:cubicBezTo>
                  <a:cubicBezTo>
                    <a:pt x="147" y="36"/>
                    <a:pt x="150" y="35"/>
                    <a:pt x="154" y="36"/>
                  </a:cubicBezTo>
                  <a:cubicBezTo>
                    <a:pt x="157" y="36"/>
                    <a:pt x="151" y="29"/>
                    <a:pt x="150" y="29"/>
                  </a:cubicBezTo>
                  <a:cubicBezTo>
                    <a:pt x="149" y="28"/>
                    <a:pt x="147" y="27"/>
                    <a:pt x="145" y="28"/>
                  </a:cubicBezTo>
                  <a:cubicBezTo>
                    <a:pt x="143" y="28"/>
                    <a:pt x="143" y="30"/>
                    <a:pt x="141" y="29"/>
                  </a:cubicBezTo>
                  <a:cubicBezTo>
                    <a:pt x="140" y="28"/>
                    <a:pt x="137" y="27"/>
                    <a:pt x="136" y="28"/>
                  </a:cubicBezTo>
                  <a:cubicBezTo>
                    <a:pt x="135" y="30"/>
                    <a:pt x="134" y="29"/>
                    <a:pt x="134" y="27"/>
                  </a:cubicBezTo>
                  <a:cubicBezTo>
                    <a:pt x="134" y="25"/>
                    <a:pt x="137" y="21"/>
                    <a:pt x="137" y="19"/>
                  </a:cubicBezTo>
                  <a:cubicBezTo>
                    <a:pt x="138" y="17"/>
                    <a:pt x="141" y="14"/>
                    <a:pt x="137" y="14"/>
                  </a:cubicBezTo>
                  <a:cubicBezTo>
                    <a:pt x="134" y="14"/>
                    <a:pt x="134" y="15"/>
                    <a:pt x="131" y="14"/>
                  </a:cubicBezTo>
                  <a:cubicBezTo>
                    <a:pt x="128" y="13"/>
                    <a:pt x="127" y="13"/>
                    <a:pt x="124" y="15"/>
                  </a:cubicBezTo>
                  <a:cubicBezTo>
                    <a:pt x="121" y="17"/>
                    <a:pt x="117" y="18"/>
                    <a:pt x="114" y="19"/>
                  </a:cubicBezTo>
                  <a:cubicBezTo>
                    <a:pt x="109" y="20"/>
                    <a:pt x="107" y="19"/>
                    <a:pt x="103" y="19"/>
                  </a:cubicBezTo>
                  <a:cubicBezTo>
                    <a:pt x="101" y="18"/>
                    <a:pt x="100" y="18"/>
                    <a:pt x="98" y="17"/>
                  </a:cubicBezTo>
                  <a:cubicBezTo>
                    <a:pt x="97" y="17"/>
                    <a:pt x="96" y="15"/>
                    <a:pt x="94" y="15"/>
                  </a:cubicBezTo>
                  <a:cubicBezTo>
                    <a:pt x="90" y="14"/>
                    <a:pt x="88" y="12"/>
                    <a:pt x="83" y="11"/>
                  </a:cubicBezTo>
                  <a:cubicBezTo>
                    <a:pt x="81" y="11"/>
                    <a:pt x="79" y="12"/>
                    <a:pt x="77" y="13"/>
                  </a:cubicBezTo>
                  <a:cubicBezTo>
                    <a:pt x="75" y="14"/>
                    <a:pt x="73" y="13"/>
                    <a:pt x="71" y="12"/>
                  </a:cubicBezTo>
                  <a:cubicBezTo>
                    <a:pt x="69" y="11"/>
                    <a:pt x="68" y="11"/>
                    <a:pt x="68" y="8"/>
                  </a:cubicBezTo>
                  <a:cubicBezTo>
                    <a:pt x="67" y="6"/>
                    <a:pt x="67" y="6"/>
                    <a:pt x="64" y="5"/>
                  </a:cubicBezTo>
                  <a:cubicBezTo>
                    <a:pt x="62" y="4"/>
                    <a:pt x="60" y="3"/>
                    <a:pt x="58" y="3"/>
                  </a:cubicBezTo>
                  <a:cubicBezTo>
                    <a:pt x="56" y="3"/>
                    <a:pt x="53" y="0"/>
                    <a:pt x="52" y="1"/>
                  </a:cubicBezTo>
                  <a:cubicBezTo>
                    <a:pt x="50" y="1"/>
                    <a:pt x="46" y="5"/>
                    <a:pt x="45" y="7"/>
                  </a:cubicBezTo>
                  <a:cubicBezTo>
                    <a:pt x="45" y="9"/>
                    <a:pt x="48" y="11"/>
                    <a:pt x="47" y="13"/>
                  </a:cubicBezTo>
                  <a:cubicBezTo>
                    <a:pt x="46" y="15"/>
                    <a:pt x="43" y="17"/>
                    <a:pt x="41" y="15"/>
                  </a:cubicBezTo>
                  <a:cubicBezTo>
                    <a:pt x="39" y="15"/>
                    <a:pt x="38" y="14"/>
                    <a:pt x="37" y="14"/>
                  </a:cubicBezTo>
                  <a:cubicBezTo>
                    <a:pt x="36" y="14"/>
                    <a:pt x="35" y="14"/>
                    <a:pt x="34" y="14"/>
                  </a:cubicBezTo>
                  <a:cubicBezTo>
                    <a:pt x="31" y="13"/>
                    <a:pt x="31" y="11"/>
                    <a:pt x="28" y="10"/>
                  </a:cubicBezTo>
                  <a:cubicBezTo>
                    <a:pt x="26" y="9"/>
                    <a:pt x="23" y="8"/>
                    <a:pt x="21" y="9"/>
                  </a:cubicBezTo>
                  <a:cubicBezTo>
                    <a:pt x="18" y="10"/>
                    <a:pt x="16" y="12"/>
                    <a:pt x="13" y="13"/>
                  </a:cubicBezTo>
                  <a:cubicBezTo>
                    <a:pt x="11" y="14"/>
                    <a:pt x="9" y="16"/>
                    <a:pt x="7" y="17"/>
                  </a:cubicBezTo>
                  <a:cubicBezTo>
                    <a:pt x="4" y="17"/>
                    <a:pt x="2" y="19"/>
                    <a:pt x="0" y="1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8" name="Freeform 717">
              <a:extLst>
                <a:ext uri="{FF2B5EF4-FFF2-40B4-BE49-F238E27FC236}">
                  <a16:creationId xmlns:a16="http://schemas.microsoft.com/office/drawing/2014/main" id="{9005AB06-709C-431A-8674-D179AF75C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77" y="2380462"/>
              <a:ext cx="325600" cy="561101"/>
            </a:xfrm>
            <a:custGeom>
              <a:avLst/>
              <a:gdLst>
                <a:gd name="T0" fmla="*/ 61 w 63"/>
                <a:gd name="T1" fmla="*/ 25 h 108"/>
                <a:gd name="T2" fmla="*/ 61 w 63"/>
                <a:gd name="T3" fmla="*/ 20 h 108"/>
                <a:gd name="T4" fmla="*/ 61 w 63"/>
                <a:gd name="T5" fmla="*/ 16 h 108"/>
                <a:gd name="T6" fmla="*/ 60 w 63"/>
                <a:gd name="T7" fmla="*/ 13 h 108"/>
                <a:gd name="T8" fmla="*/ 60 w 63"/>
                <a:gd name="T9" fmla="*/ 11 h 108"/>
                <a:gd name="T10" fmla="*/ 57 w 63"/>
                <a:gd name="T11" fmla="*/ 7 h 108"/>
                <a:gd name="T12" fmla="*/ 51 w 63"/>
                <a:gd name="T13" fmla="*/ 5 h 108"/>
                <a:gd name="T14" fmla="*/ 44 w 63"/>
                <a:gd name="T15" fmla="*/ 1 h 108"/>
                <a:gd name="T16" fmla="*/ 44 w 63"/>
                <a:gd name="T17" fmla="*/ 5 h 108"/>
                <a:gd name="T18" fmla="*/ 34 w 63"/>
                <a:gd name="T19" fmla="*/ 5 h 108"/>
                <a:gd name="T20" fmla="*/ 34 w 63"/>
                <a:gd name="T21" fmla="*/ 10 h 108"/>
                <a:gd name="T22" fmla="*/ 29 w 63"/>
                <a:gd name="T23" fmla="*/ 10 h 108"/>
                <a:gd name="T24" fmla="*/ 27 w 63"/>
                <a:gd name="T25" fmla="*/ 12 h 108"/>
                <a:gd name="T26" fmla="*/ 25 w 63"/>
                <a:gd name="T27" fmla="*/ 15 h 108"/>
                <a:gd name="T28" fmla="*/ 25 w 63"/>
                <a:gd name="T29" fmla="*/ 18 h 108"/>
                <a:gd name="T30" fmla="*/ 24 w 63"/>
                <a:gd name="T31" fmla="*/ 20 h 108"/>
                <a:gd name="T32" fmla="*/ 20 w 63"/>
                <a:gd name="T33" fmla="*/ 25 h 108"/>
                <a:gd name="T34" fmla="*/ 17 w 63"/>
                <a:gd name="T35" fmla="*/ 27 h 108"/>
                <a:gd name="T36" fmla="*/ 16 w 63"/>
                <a:gd name="T37" fmla="*/ 33 h 108"/>
                <a:gd name="T38" fmla="*/ 13 w 63"/>
                <a:gd name="T39" fmla="*/ 38 h 108"/>
                <a:gd name="T40" fmla="*/ 15 w 63"/>
                <a:gd name="T41" fmla="*/ 42 h 108"/>
                <a:gd name="T42" fmla="*/ 9 w 63"/>
                <a:gd name="T43" fmla="*/ 44 h 108"/>
                <a:gd name="T44" fmla="*/ 5 w 63"/>
                <a:gd name="T45" fmla="*/ 51 h 108"/>
                <a:gd name="T46" fmla="*/ 6 w 63"/>
                <a:gd name="T47" fmla="*/ 57 h 108"/>
                <a:gd name="T48" fmla="*/ 8 w 63"/>
                <a:gd name="T49" fmla="*/ 63 h 108"/>
                <a:gd name="T50" fmla="*/ 7 w 63"/>
                <a:gd name="T51" fmla="*/ 67 h 108"/>
                <a:gd name="T52" fmla="*/ 7 w 63"/>
                <a:gd name="T53" fmla="*/ 74 h 108"/>
                <a:gd name="T54" fmla="*/ 4 w 63"/>
                <a:gd name="T55" fmla="*/ 78 h 108"/>
                <a:gd name="T56" fmla="*/ 3 w 63"/>
                <a:gd name="T57" fmla="*/ 83 h 108"/>
                <a:gd name="T58" fmla="*/ 0 w 63"/>
                <a:gd name="T59" fmla="*/ 82 h 108"/>
                <a:gd name="T60" fmla="*/ 4 w 63"/>
                <a:gd name="T61" fmla="*/ 90 h 108"/>
                <a:gd name="T62" fmla="*/ 7 w 63"/>
                <a:gd name="T63" fmla="*/ 97 h 108"/>
                <a:gd name="T64" fmla="*/ 8 w 63"/>
                <a:gd name="T65" fmla="*/ 102 h 108"/>
                <a:gd name="T66" fmla="*/ 10 w 63"/>
                <a:gd name="T67" fmla="*/ 107 h 108"/>
                <a:gd name="T68" fmla="*/ 14 w 63"/>
                <a:gd name="T69" fmla="*/ 108 h 108"/>
                <a:gd name="T70" fmla="*/ 15 w 63"/>
                <a:gd name="T71" fmla="*/ 105 h 108"/>
                <a:gd name="T72" fmla="*/ 24 w 63"/>
                <a:gd name="T73" fmla="*/ 101 h 108"/>
                <a:gd name="T74" fmla="*/ 27 w 63"/>
                <a:gd name="T75" fmla="*/ 92 h 108"/>
                <a:gd name="T76" fmla="*/ 26 w 63"/>
                <a:gd name="T77" fmla="*/ 87 h 108"/>
                <a:gd name="T78" fmla="*/ 28 w 63"/>
                <a:gd name="T79" fmla="*/ 84 h 108"/>
                <a:gd name="T80" fmla="*/ 32 w 63"/>
                <a:gd name="T81" fmla="*/ 82 h 108"/>
                <a:gd name="T82" fmla="*/ 32 w 63"/>
                <a:gd name="T83" fmla="*/ 81 h 108"/>
                <a:gd name="T84" fmla="*/ 35 w 63"/>
                <a:gd name="T85" fmla="*/ 80 h 108"/>
                <a:gd name="T86" fmla="*/ 34 w 63"/>
                <a:gd name="T87" fmla="*/ 78 h 108"/>
                <a:gd name="T88" fmla="*/ 36 w 63"/>
                <a:gd name="T89" fmla="*/ 77 h 108"/>
                <a:gd name="T90" fmla="*/ 35 w 63"/>
                <a:gd name="T91" fmla="*/ 73 h 108"/>
                <a:gd name="T92" fmla="*/ 29 w 63"/>
                <a:gd name="T93" fmla="*/ 66 h 108"/>
                <a:gd name="T94" fmla="*/ 30 w 63"/>
                <a:gd name="T95" fmla="*/ 60 h 108"/>
                <a:gd name="T96" fmla="*/ 30 w 63"/>
                <a:gd name="T97" fmla="*/ 56 h 108"/>
                <a:gd name="T98" fmla="*/ 33 w 63"/>
                <a:gd name="T99" fmla="*/ 53 h 108"/>
                <a:gd name="T100" fmla="*/ 39 w 63"/>
                <a:gd name="T101" fmla="*/ 48 h 108"/>
                <a:gd name="T102" fmla="*/ 49 w 63"/>
                <a:gd name="T103" fmla="*/ 41 h 108"/>
                <a:gd name="T104" fmla="*/ 50 w 63"/>
                <a:gd name="T105" fmla="*/ 35 h 108"/>
                <a:gd name="T106" fmla="*/ 50 w 63"/>
                <a:gd name="T107" fmla="*/ 32 h 108"/>
                <a:gd name="T108" fmla="*/ 54 w 63"/>
                <a:gd name="T109" fmla="*/ 30 h 108"/>
                <a:gd name="T110" fmla="*/ 58 w 63"/>
                <a:gd name="T111" fmla="*/ 29 h 108"/>
                <a:gd name="T112" fmla="*/ 60 w 63"/>
                <a:gd name="T113" fmla="*/ 28 h 108"/>
                <a:gd name="T114" fmla="*/ 63 w 63"/>
                <a:gd name="T115" fmla="*/ 28 h 108"/>
                <a:gd name="T116" fmla="*/ 61 w 63"/>
                <a:gd name="T117" fmla="*/ 25 h 108"/>
                <a:gd name="T118" fmla="*/ 61 w 63"/>
                <a:gd name="T11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" h="108">
                  <a:moveTo>
                    <a:pt x="61" y="25"/>
                  </a:moveTo>
                  <a:cubicBezTo>
                    <a:pt x="60" y="24"/>
                    <a:pt x="62" y="22"/>
                    <a:pt x="61" y="20"/>
                  </a:cubicBezTo>
                  <a:cubicBezTo>
                    <a:pt x="60" y="18"/>
                    <a:pt x="61" y="18"/>
                    <a:pt x="61" y="16"/>
                  </a:cubicBezTo>
                  <a:cubicBezTo>
                    <a:pt x="61" y="15"/>
                    <a:pt x="60" y="14"/>
                    <a:pt x="60" y="13"/>
                  </a:cubicBezTo>
                  <a:cubicBezTo>
                    <a:pt x="59" y="12"/>
                    <a:pt x="60" y="12"/>
                    <a:pt x="60" y="11"/>
                  </a:cubicBezTo>
                  <a:cubicBezTo>
                    <a:pt x="59" y="9"/>
                    <a:pt x="59" y="8"/>
                    <a:pt x="57" y="7"/>
                  </a:cubicBezTo>
                  <a:cubicBezTo>
                    <a:pt x="55" y="6"/>
                    <a:pt x="53" y="6"/>
                    <a:pt x="51" y="5"/>
                  </a:cubicBezTo>
                  <a:cubicBezTo>
                    <a:pt x="49" y="3"/>
                    <a:pt x="47" y="0"/>
                    <a:pt x="44" y="1"/>
                  </a:cubicBezTo>
                  <a:cubicBezTo>
                    <a:pt x="43" y="1"/>
                    <a:pt x="44" y="4"/>
                    <a:pt x="44" y="5"/>
                  </a:cubicBezTo>
                  <a:cubicBezTo>
                    <a:pt x="43" y="8"/>
                    <a:pt x="37" y="6"/>
                    <a:pt x="34" y="5"/>
                  </a:cubicBezTo>
                  <a:cubicBezTo>
                    <a:pt x="34" y="7"/>
                    <a:pt x="34" y="8"/>
                    <a:pt x="34" y="10"/>
                  </a:cubicBezTo>
                  <a:cubicBezTo>
                    <a:pt x="33" y="10"/>
                    <a:pt x="31" y="9"/>
                    <a:pt x="29" y="10"/>
                  </a:cubicBezTo>
                  <a:cubicBezTo>
                    <a:pt x="28" y="10"/>
                    <a:pt x="28" y="11"/>
                    <a:pt x="27" y="12"/>
                  </a:cubicBezTo>
                  <a:cubicBezTo>
                    <a:pt x="27" y="13"/>
                    <a:pt x="25" y="14"/>
                    <a:pt x="25" y="15"/>
                  </a:cubicBezTo>
                  <a:cubicBezTo>
                    <a:pt x="24" y="16"/>
                    <a:pt x="26" y="18"/>
                    <a:pt x="25" y="18"/>
                  </a:cubicBezTo>
                  <a:cubicBezTo>
                    <a:pt x="25" y="19"/>
                    <a:pt x="24" y="19"/>
                    <a:pt x="24" y="20"/>
                  </a:cubicBezTo>
                  <a:cubicBezTo>
                    <a:pt x="22" y="21"/>
                    <a:pt x="20" y="23"/>
                    <a:pt x="20" y="25"/>
                  </a:cubicBezTo>
                  <a:cubicBezTo>
                    <a:pt x="20" y="27"/>
                    <a:pt x="18" y="25"/>
                    <a:pt x="17" y="27"/>
                  </a:cubicBezTo>
                  <a:cubicBezTo>
                    <a:pt x="17" y="29"/>
                    <a:pt x="17" y="31"/>
                    <a:pt x="16" y="33"/>
                  </a:cubicBezTo>
                  <a:cubicBezTo>
                    <a:pt x="16" y="35"/>
                    <a:pt x="13" y="36"/>
                    <a:pt x="13" y="38"/>
                  </a:cubicBezTo>
                  <a:cubicBezTo>
                    <a:pt x="13" y="39"/>
                    <a:pt x="16" y="41"/>
                    <a:pt x="15" y="42"/>
                  </a:cubicBezTo>
                  <a:cubicBezTo>
                    <a:pt x="13" y="44"/>
                    <a:pt x="11" y="43"/>
                    <a:pt x="9" y="44"/>
                  </a:cubicBezTo>
                  <a:cubicBezTo>
                    <a:pt x="6" y="45"/>
                    <a:pt x="5" y="48"/>
                    <a:pt x="5" y="51"/>
                  </a:cubicBezTo>
                  <a:cubicBezTo>
                    <a:pt x="6" y="53"/>
                    <a:pt x="6" y="55"/>
                    <a:pt x="6" y="57"/>
                  </a:cubicBezTo>
                  <a:cubicBezTo>
                    <a:pt x="6" y="60"/>
                    <a:pt x="4" y="61"/>
                    <a:pt x="8" y="63"/>
                  </a:cubicBezTo>
                  <a:cubicBezTo>
                    <a:pt x="10" y="65"/>
                    <a:pt x="9" y="66"/>
                    <a:pt x="7" y="67"/>
                  </a:cubicBezTo>
                  <a:cubicBezTo>
                    <a:pt x="6" y="68"/>
                    <a:pt x="8" y="72"/>
                    <a:pt x="7" y="74"/>
                  </a:cubicBezTo>
                  <a:cubicBezTo>
                    <a:pt x="7" y="76"/>
                    <a:pt x="4" y="76"/>
                    <a:pt x="4" y="78"/>
                  </a:cubicBezTo>
                  <a:cubicBezTo>
                    <a:pt x="4" y="79"/>
                    <a:pt x="4" y="83"/>
                    <a:pt x="3" y="83"/>
                  </a:cubicBezTo>
                  <a:cubicBezTo>
                    <a:pt x="3" y="83"/>
                    <a:pt x="1" y="82"/>
                    <a:pt x="0" y="82"/>
                  </a:cubicBezTo>
                  <a:cubicBezTo>
                    <a:pt x="0" y="86"/>
                    <a:pt x="4" y="87"/>
                    <a:pt x="4" y="90"/>
                  </a:cubicBezTo>
                  <a:cubicBezTo>
                    <a:pt x="3" y="91"/>
                    <a:pt x="6" y="96"/>
                    <a:pt x="7" y="97"/>
                  </a:cubicBezTo>
                  <a:cubicBezTo>
                    <a:pt x="9" y="99"/>
                    <a:pt x="8" y="100"/>
                    <a:pt x="8" y="102"/>
                  </a:cubicBezTo>
                  <a:cubicBezTo>
                    <a:pt x="8" y="103"/>
                    <a:pt x="10" y="105"/>
                    <a:pt x="10" y="107"/>
                  </a:cubicBezTo>
                  <a:cubicBezTo>
                    <a:pt x="9" y="108"/>
                    <a:pt x="13" y="107"/>
                    <a:pt x="14" y="108"/>
                  </a:cubicBezTo>
                  <a:cubicBezTo>
                    <a:pt x="16" y="108"/>
                    <a:pt x="15" y="107"/>
                    <a:pt x="15" y="105"/>
                  </a:cubicBezTo>
                  <a:cubicBezTo>
                    <a:pt x="15" y="100"/>
                    <a:pt x="23" y="104"/>
                    <a:pt x="24" y="101"/>
                  </a:cubicBezTo>
                  <a:cubicBezTo>
                    <a:pt x="25" y="98"/>
                    <a:pt x="26" y="95"/>
                    <a:pt x="27" y="92"/>
                  </a:cubicBezTo>
                  <a:cubicBezTo>
                    <a:pt x="27" y="90"/>
                    <a:pt x="27" y="88"/>
                    <a:pt x="26" y="87"/>
                  </a:cubicBezTo>
                  <a:cubicBezTo>
                    <a:pt x="25" y="85"/>
                    <a:pt x="26" y="85"/>
                    <a:pt x="28" y="84"/>
                  </a:cubicBezTo>
                  <a:cubicBezTo>
                    <a:pt x="29" y="84"/>
                    <a:pt x="32" y="83"/>
                    <a:pt x="32" y="82"/>
                  </a:cubicBezTo>
                  <a:cubicBezTo>
                    <a:pt x="32" y="82"/>
                    <a:pt x="32" y="81"/>
                    <a:pt x="32" y="81"/>
                  </a:cubicBezTo>
                  <a:cubicBezTo>
                    <a:pt x="33" y="81"/>
                    <a:pt x="35" y="81"/>
                    <a:pt x="35" y="80"/>
                  </a:cubicBezTo>
                  <a:cubicBezTo>
                    <a:pt x="35" y="79"/>
                    <a:pt x="34" y="79"/>
                    <a:pt x="34" y="78"/>
                  </a:cubicBezTo>
                  <a:cubicBezTo>
                    <a:pt x="35" y="78"/>
                    <a:pt x="36" y="77"/>
                    <a:pt x="36" y="77"/>
                  </a:cubicBezTo>
                  <a:cubicBezTo>
                    <a:pt x="38" y="75"/>
                    <a:pt x="37" y="74"/>
                    <a:pt x="35" y="73"/>
                  </a:cubicBezTo>
                  <a:cubicBezTo>
                    <a:pt x="33" y="71"/>
                    <a:pt x="29" y="70"/>
                    <a:pt x="29" y="66"/>
                  </a:cubicBezTo>
                  <a:cubicBezTo>
                    <a:pt x="29" y="64"/>
                    <a:pt x="29" y="62"/>
                    <a:pt x="30" y="60"/>
                  </a:cubicBezTo>
                  <a:cubicBezTo>
                    <a:pt x="31" y="58"/>
                    <a:pt x="31" y="58"/>
                    <a:pt x="30" y="56"/>
                  </a:cubicBezTo>
                  <a:cubicBezTo>
                    <a:pt x="29" y="56"/>
                    <a:pt x="33" y="53"/>
                    <a:pt x="33" y="53"/>
                  </a:cubicBezTo>
                  <a:cubicBezTo>
                    <a:pt x="35" y="51"/>
                    <a:pt x="36" y="49"/>
                    <a:pt x="39" y="48"/>
                  </a:cubicBezTo>
                  <a:cubicBezTo>
                    <a:pt x="42" y="47"/>
                    <a:pt x="47" y="44"/>
                    <a:pt x="49" y="41"/>
                  </a:cubicBezTo>
                  <a:cubicBezTo>
                    <a:pt x="51" y="38"/>
                    <a:pt x="46" y="36"/>
                    <a:pt x="50" y="35"/>
                  </a:cubicBezTo>
                  <a:cubicBezTo>
                    <a:pt x="52" y="34"/>
                    <a:pt x="51" y="34"/>
                    <a:pt x="50" y="32"/>
                  </a:cubicBezTo>
                  <a:cubicBezTo>
                    <a:pt x="50" y="31"/>
                    <a:pt x="53" y="30"/>
                    <a:pt x="54" y="30"/>
                  </a:cubicBezTo>
                  <a:cubicBezTo>
                    <a:pt x="56" y="28"/>
                    <a:pt x="57" y="27"/>
                    <a:pt x="58" y="29"/>
                  </a:cubicBezTo>
                  <a:cubicBezTo>
                    <a:pt x="59" y="29"/>
                    <a:pt x="60" y="28"/>
                    <a:pt x="60" y="28"/>
                  </a:cubicBezTo>
                  <a:cubicBezTo>
                    <a:pt x="61" y="28"/>
                    <a:pt x="62" y="28"/>
                    <a:pt x="63" y="28"/>
                  </a:cubicBezTo>
                  <a:cubicBezTo>
                    <a:pt x="63" y="27"/>
                    <a:pt x="62" y="27"/>
                    <a:pt x="61" y="25"/>
                  </a:cubicBezTo>
                  <a:cubicBezTo>
                    <a:pt x="60" y="24"/>
                    <a:pt x="61" y="26"/>
                    <a:pt x="61" y="2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19" name="Freeform 718">
              <a:extLst>
                <a:ext uri="{FF2B5EF4-FFF2-40B4-BE49-F238E27FC236}">
                  <a16:creationId xmlns:a16="http://schemas.microsoft.com/office/drawing/2014/main" id="{EF0571CB-31F2-4760-AAB2-84C4FB108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2270" y="2337982"/>
              <a:ext cx="279592" cy="437198"/>
            </a:xfrm>
            <a:custGeom>
              <a:avLst/>
              <a:gdLst>
                <a:gd name="T0" fmla="*/ 53 w 54"/>
                <a:gd name="T1" fmla="*/ 59 h 84"/>
                <a:gd name="T2" fmla="*/ 47 w 54"/>
                <a:gd name="T3" fmla="*/ 55 h 84"/>
                <a:gd name="T4" fmla="*/ 49 w 54"/>
                <a:gd name="T5" fmla="*/ 51 h 84"/>
                <a:gd name="T6" fmla="*/ 44 w 54"/>
                <a:gd name="T7" fmla="*/ 44 h 84"/>
                <a:gd name="T8" fmla="*/ 46 w 54"/>
                <a:gd name="T9" fmla="*/ 43 h 84"/>
                <a:gd name="T10" fmla="*/ 44 w 54"/>
                <a:gd name="T11" fmla="*/ 38 h 84"/>
                <a:gd name="T12" fmla="*/ 45 w 54"/>
                <a:gd name="T13" fmla="*/ 36 h 84"/>
                <a:gd name="T14" fmla="*/ 44 w 54"/>
                <a:gd name="T15" fmla="*/ 32 h 84"/>
                <a:gd name="T16" fmla="*/ 42 w 54"/>
                <a:gd name="T17" fmla="*/ 26 h 84"/>
                <a:gd name="T18" fmla="*/ 45 w 54"/>
                <a:gd name="T19" fmla="*/ 23 h 84"/>
                <a:gd name="T20" fmla="*/ 44 w 54"/>
                <a:gd name="T21" fmla="*/ 19 h 84"/>
                <a:gd name="T22" fmla="*/ 38 w 54"/>
                <a:gd name="T23" fmla="*/ 13 h 84"/>
                <a:gd name="T24" fmla="*/ 40 w 54"/>
                <a:gd name="T25" fmla="*/ 12 h 84"/>
                <a:gd name="T26" fmla="*/ 39 w 54"/>
                <a:gd name="T27" fmla="*/ 10 h 84"/>
                <a:gd name="T28" fmla="*/ 41 w 54"/>
                <a:gd name="T29" fmla="*/ 3 h 84"/>
                <a:gd name="T30" fmla="*/ 37 w 54"/>
                <a:gd name="T31" fmla="*/ 1 h 84"/>
                <a:gd name="T32" fmla="*/ 34 w 54"/>
                <a:gd name="T33" fmla="*/ 0 h 84"/>
                <a:gd name="T34" fmla="*/ 29 w 54"/>
                <a:gd name="T35" fmla="*/ 1 h 84"/>
                <a:gd name="T36" fmla="*/ 25 w 54"/>
                <a:gd name="T37" fmla="*/ 5 h 84"/>
                <a:gd name="T38" fmla="*/ 24 w 54"/>
                <a:gd name="T39" fmla="*/ 10 h 84"/>
                <a:gd name="T40" fmla="*/ 21 w 54"/>
                <a:gd name="T41" fmla="*/ 13 h 84"/>
                <a:gd name="T42" fmla="*/ 17 w 54"/>
                <a:gd name="T43" fmla="*/ 11 h 84"/>
                <a:gd name="T44" fmla="*/ 14 w 54"/>
                <a:gd name="T45" fmla="*/ 12 h 84"/>
                <a:gd name="T46" fmla="*/ 7 w 54"/>
                <a:gd name="T47" fmla="*/ 10 h 84"/>
                <a:gd name="T48" fmla="*/ 4 w 54"/>
                <a:gd name="T49" fmla="*/ 7 h 84"/>
                <a:gd name="T50" fmla="*/ 0 w 54"/>
                <a:gd name="T51" fmla="*/ 9 h 84"/>
                <a:gd name="T52" fmla="*/ 8 w 54"/>
                <a:gd name="T53" fmla="*/ 14 h 84"/>
                <a:gd name="T54" fmla="*/ 12 w 54"/>
                <a:gd name="T55" fmla="*/ 16 h 84"/>
                <a:gd name="T56" fmla="*/ 14 w 54"/>
                <a:gd name="T57" fmla="*/ 19 h 84"/>
                <a:gd name="T58" fmla="*/ 14 w 54"/>
                <a:gd name="T59" fmla="*/ 21 h 84"/>
                <a:gd name="T60" fmla="*/ 15 w 54"/>
                <a:gd name="T61" fmla="*/ 24 h 84"/>
                <a:gd name="T62" fmla="*/ 15 w 54"/>
                <a:gd name="T63" fmla="*/ 27 h 84"/>
                <a:gd name="T64" fmla="*/ 16 w 54"/>
                <a:gd name="T65" fmla="*/ 29 h 84"/>
                <a:gd name="T66" fmla="*/ 15 w 54"/>
                <a:gd name="T67" fmla="*/ 33 h 84"/>
                <a:gd name="T68" fmla="*/ 17 w 54"/>
                <a:gd name="T69" fmla="*/ 36 h 84"/>
                <a:gd name="T70" fmla="*/ 21 w 54"/>
                <a:gd name="T71" fmla="*/ 38 h 84"/>
                <a:gd name="T72" fmla="*/ 22 w 54"/>
                <a:gd name="T73" fmla="*/ 41 h 84"/>
                <a:gd name="T74" fmla="*/ 23 w 54"/>
                <a:gd name="T75" fmla="*/ 44 h 84"/>
                <a:gd name="T76" fmla="*/ 20 w 54"/>
                <a:gd name="T77" fmla="*/ 44 h 84"/>
                <a:gd name="T78" fmla="*/ 16 w 54"/>
                <a:gd name="T79" fmla="*/ 49 h 84"/>
                <a:gd name="T80" fmla="*/ 13 w 54"/>
                <a:gd name="T81" fmla="*/ 51 h 84"/>
                <a:gd name="T82" fmla="*/ 10 w 54"/>
                <a:gd name="T83" fmla="*/ 54 h 84"/>
                <a:gd name="T84" fmla="*/ 4 w 54"/>
                <a:gd name="T85" fmla="*/ 57 h 84"/>
                <a:gd name="T86" fmla="*/ 2 w 54"/>
                <a:gd name="T87" fmla="*/ 62 h 84"/>
                <a:gd name="T88" fmla="*/ 4 w 54"/>
                <a:gd name="T89" fmla="*/ 67 h 84"/>
                <a:gd name="T90" fmla="*/ 4 w 54"/>
                <a:gd name="T91" fmla="*/ 73 h 84"/>
                <a:gd name="T92" fmla="*/ 4 w 54"/>
                <a:gd name="T93" fmla="*/ 78 h 84"/>
                <a:gd name="T94" fmla="*/ 7 w 54"/>
                <a:gd name="T95" fmla="*/ 80 h 84"/>
                <a:gd name="T96" fmla="*/ 5 w 54"/>
                <a:gd name="T97" fmla="*/ 81 h 84"/>
                <a:gd name="T98" fmla="*/ 8 w 54"/>
                <a:gd name="T99" fmla="*/ 79 h 84"/>
                <a:gd name="T100" fmla="*/ 8 w 54"/>
                <a:gd name="T101" fmla="*/ 83 h 84"/>
                <a:gd name="T102" fmla="*/ 11 w 54"/>
                <a:gd name="T103" fmla="*/ 80 h 84"/>
                <a:gd name="T104" fmla="*/ 11 w 54"/>
                <a:gd name="T105" fmla="*/ 83 h 84"/>
                <a:gd name="T106" fmla="*/ 23 w 54"/>
                <a:gd name="T107" fmla="*/ 80 h 84"/>
                <a:gd name="T108" fmla="*/ 36 w 54"/>
                <a:gd name="T109" fmla="*/ 78 h 84"/>
                <a:gd name="T110" fmla="*/ 46 w 54"/>
                <a:gd name="T111" fmla="*/ 68 h 84"/>
                <a:gd name="T112" fmla="*/ 53 w 54"/>
                <a:gd name="T113" fmla="*/ 59 h 84"/>
                <a:gd name="T114" fmla="*/ 53 w 54"/>
                <a:gd name="T115" fmla="*/ 5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84">
                  <a:moveTo>
                    <a:pt x="53" y="59"/>
                  </a:moveTo>
                  <a:cubicBezTo>
                    <a:pt x="52" y="57"/>
                    <a:pt x="49" y="56"/>
                    <a:pt x="47" y="55"/>
                  </a:cubicBezTo>
                  <a:cubicBezTo>
                    <a:pt x="44" y="53"/>
                    <a:pt x="48" y="53"/>
                    <a:pt x="49" y="51"/>
                  </a:cubicBezTo>
                  <a:cubicBezTo>
                    <a:pt x="49" y="51"/>
                    <a:pt x="45" y="45"/>
                    <a:pt x="44" y="44"/>
                  </a:cubicBezTo>
                  <a:cubicBezTo>
                    <a:pt x="44" y="44"/>
                    <a:pt x="46" y="43"/>
                    <a:pt x="46" y="43"/>
                  </a:cubicBezTo>
                  <a:cubicBezTo>
                    <a:pt x="46" y="42"/>
                    <a:pt x="44" y="39"/>
                    <a:pt x="44" y="38"/>
                  </a:cubicBezTo>
                  <a:cubicBezTo>
                    <a:pt x="44" y="37"/>
                    <a:pt x="45" y="37"/>
                    <a:pt x="45" y="36"/>
                  </a:cubicBezTo>
                  <a:cubicBezTo>
                    <a:pt x="46" y="35"/>
                    <a:pt x="44" y="33"/>
                    <a:pt x="44" y="32"/>
                  </a:cubicBezTo>
                  <a:cubicBezTo>
                    <a:pt x="42" y="30"/>
                    <a:pt x="40" y="28"/>
                    <a:pt x="42" y="26"/>
                  </a:cubicBezTo>
                  <a:cubicBezTo>
                    <a:pt x="43" y="25"/>
                    <a:pt x="45" y="24"/>
                    <a:pt x="45" y="23"/>
                  </a:cubicBezTo>
                  <a:cubicBezTo>
                    <a:pt x="46" y="21"/>
                    <a:pt x="44" y="20"/>
                    <a:pt x="44" y="19"/>
                  </a:cubicBezTo>
                  <a:cubicBezTo>
                    <a:pt x="43" y="18"/>
                    <a:pt x="36" y="15"/>
                    <a:pt x="38" y="13"/>
                  </a:cubicBezTo>
                  <a:cubicBezTo>
                    <a:pt x="38" y="13"/>
                    <a:pt x="40" y="12"/>
                    <a:pt x="40" y="12"/>
                  </a:cubicBezTo>
                  <a:cubicBezTo>
                    <a:pt x="40" y="12"/>
                    <a:pt x="37" y="10"/>
                    <a:pt x="39" y="10"/>
                  </a:cubicBezTo>
                  <a:cubicBezTo>
                    <a:pt x="42" y="10"/>
                    <a:pt x="44" y="5"/>
                    <a:pt x="41" y="3"/>
                  </a:cubicBezTo>
                  <a:cubicBezTo>
                    <a:pt x="40" y="2"/>
                    <a:pt x="38" y="2"/>
                    <a:pt x="37" y="1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2" y="1"/>
                    <a:pt x="31" y="0"/>
                    <a:pt x="29" y="1"/>
                  </a:cubicBezTo>
                  <a:cubicBezTo>
                    <a:pt x="28" y="2"/>
                    <a:pt x="26" y="4"/>
                    <a:pt x="25" y="5"/>
                  </a:cubicBezTo>
                  <a:cubicBezTo>
                    <a:pt x="25" y="6"/>
                    <a:pt x="25" y="10"/>
                    <a:pt x="24" y="10"/>
                  </a:cubicBezTo>
                  <a:cubicBezTo>
                    <a:pt x="23" y="11"/>
                    <a:pt x="22" y="12"/>
                    <a:pt x="21" y="13"/>
                  </a:cubicBezTo>
                  <a:cubicBezTo>
                    <a:pt x="20" y="13"/>
                    <a:pt x="18" y="11"/>
                    <a:pt x="17" y="11"/>
                  </a:cubicBezTo>
                  <a:cubicBezTo>
                    <a:pt x="16" y="11"/>
                    <a:pt x="15" y="12"/>
                    <a:pt x="14" y="12"/>
                  </a:cubicBezTo>
                  <a:cubicBezTo>
                    <a:pt x="11" y="13"/>
                    <a:pt x="9" y="12"/>
                    <a:pt x="7" y="10"/>
                  </a:cubicBezTo>
                  <a:cubicBezTo>
                    <a:pt x="7" y="9"/>
                    <a:pt x="5" y="7"/>
                    <a:pt x="4" y="7"/>
                  </a:cubicBezTo>
                  <a:cubicBezTo>
                    <a:pt x="3" y="7"/>
                    <a:pt x="1" y="9"/>
                    <a:pt x="0" y="9"/>
                  </a:cubicBezTo>
                  <a:cubicBezTo>
                    <a:pt x="2" y="11"/>
                    <a:pt x="5" y="13"/>
                    <a:pt x="8" y="14"/>
                  </a:cubicBezTo>
                  <a:cubicBezTo>
                    <a:pt x="9" y="14"/>
                    <a:pt x="11" y="15"/>
                    <a:pt x="12" y="16"/>
                  </a:cubicBezTo>
                  <a:cubicBezTo>
                    <a:pt x="13" y="17"/>
                    <a:pt x="13" y="18"/>
                    <a:pt x="14" y="19"/>
                  </a:cubicBezTo>
                  <a:cubicBezTo>
                    <a:pt x="14" y="20"/>
                    <a:pt x="13" y="20"/>
                    <a:pt x="14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5"/>
                    <a:pt x="14" y="26"/>
                    <a:pt x="15" y="27"/>
                  </a:cubicBezTo>
                  <a:cubicBezTo>
                    <a:pt x="15" y="27"/>
                    <a:pt x="16" y="29"/>
                    <a:pt x="16" y="29"/>
                  </a:cubicBezTo>
                  <a:cubicBezTo>
                    <a:pt x="15" y="30"/>
                    <a:pt x="15" y="32"/>
                    <a:pt x="15" y="33"/>
                  </a:cubicBezTo>
                  <a:cubicBezTo>
                    <a:pt x="15" y="33"/>
                    <a:pt x="17" y="36"/>
                    <a:pt x="17" y="36"/>
                  </a:cubicBezTo>
                  <a:cubicBezTo>
                    <a:pt x="18" y="37"/>
                    <a:pt x="20" y="38"/>
                    <a:pt x="21" y="38"/>
                  </a:cubicBezTo>
                  <a:cubicBezTo>
                    <a:pt x="22" y="39"/>
                    <a:pt x="22" y="40"/>
                    <a:pt x="22" y="41"/>
                  </a:cubicBezTo>
                  <a:cubicBezTo>
                    <a:pt x="22" y="42"/>
                    <a:pt x="23" y="43"/>
                    <a:pt x="23" y="44"/>
                  </a:cubicBezTo>
                  <a:cubicBezTo>
                    <a:pt x="23" y="45"/>
                    <a:pt x="21" y="44"/>
                    <a:pt x="20" y="44"/>
                  </a:cubicBezTo>
                  <a:cubicBezTo>
                    <a:pt x="19" y="44"/>
                    <a:pt x="16" y="48"/>
                    <a:pt x="16" y="49"/>
                  </a:cubicBezTo>
                  <a:cubicBezTo>
                    <a:pt x="15" y="50"/>
                    <a:pt x="14" y="50"/>
                    <a:pt x="13" y="51"/>
                  </a:cubicBezTo>
                  <a:cubicBezTo>
                    <a:pt x="12" y="52"/>
                    <a:pt x="11" y="53"/>
                    <a:pt x="10" y="54"/>
                  </a:cubicBezTo>
                  <a:cubicBezTo>
                    <a:pt x="9" y="54"/>
                    <a:pt x="4" y="58"/>
                    <a:pt x="4" y="57"/>
                  </a:cubicBezTo>
                  <a:cubicBezTo>
                    <a:pt x="4" y="59"/>
                    <a:pt x="2" y="60"/>
                    <a:pt x="2" y="62"/>
                  </a:cubicBezTo>
                  <a:cubicBezTo>
                    <a:pt x="3" y="64"/>
                    <a:pt x="2" y="67"/>
                    <a:pt x="4" y="67"/>
                  </a:cubicBezTo>
                  <a:cubicBezTo>
                    <a:pt x="5" y="67"/>
                    <a:pt x="4" y="72"/>
                    <a:pt x="4" y="73"/>
                  </a:cubicBezTo>
                  <a:cubicBezTo>
                    <a:pt x="4" y="75"/>
                    <a:pt x="2" y="77"/>
                    <a:pt x="4" y="78"/>
                  </a:cubicBezTo>
                  <a:cubicBezTo>
                    <a:pt x="4" y="78"/>
                    <a:pt x="8" y="79"/>
                    <a:pt x="7" y="80"/>
                  </a:cubicBezTo>
                  <a:cubicBezTo>
                    <a:pt x="7" y="80"/>
                    <a:pt x="5" y="81"/>
                    <a:pt x="5" y="81"/>
                  </a:cubicBezTo>
                  <a:cubicBezTo>
                    <a:pt x="7" y="81"/>
                    <a:pt x="7" y="79"/>
                    <a:pt x="8" y="79"/>
                  </a:cubicBezTo>
                  <a:cubicBezTo>
                    <a:pt x="10" y="78"/>
                    <a:pt x="8" y="83"/>
                    <a:pt x="8" y="83"/>
                  </a:cubicBezTo>
                  <a:cubicBezTo>
                    <a:pt x="8" y="83"/>
                    <a:pt x="11" y="80"/>
                    <a:pt x="11" y="80"/>
                  </a:cubicBezTo>
                  <a:cubicBezTo>
                    <a:pt x="12" y="79"/>
                    <a:pt x="11" y="83"/>
                    <a:pt x="11" y="83"/>
                  </a:cubicBezTo>
                  <a:cubicBezTo>
                    <a:pt x="14" y="84"/>
                    <a:pt x="20" y="81"/>
                    <a:pt x="23" y="80"/>
                  </a:cubicBezTo>
                  <a:cubicBezTo>
                    <a:pt x="27" y="79"/>
                    <a:pt x="31" y="79"/>
                    <a:pt x="36" y="78"/>
                  </a:cubicBezTo>
                  <a:cubicBezTo>
                    <a:pt x="39" y="74"/>
                    <a:pt x="43" y="71"/>
                    <a:pt x="46" y="68"/>
                  </a:cubicBezTo>
                  <a:cubicBezTo>
                    <a:pt x="48" y="66"/>
                    <a:pt x="54" y="62"/>
                    <a:pt x="53" y="59"/>
                  </a:cubicBezTo>
                  <a:cubicBezTo>
                    <a:pt x="52" y="57"/>
                    <a:pt x="54" y="62"/>
                    <a:pt x="53" y="5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0" name="Freeform 719">
              <a:extLst>
                <a:ext uri="{FF2B5EF4-FFF2-40B4-BE49-F238E27FC236}">
                  <a16:creationId xmlns:a16="http://schemas.microsoft.com/office/drawing/2014/main" id="{30D93CCA-6B0D-43F6-9ED7-E304795C5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346" y="2286650"/>
              <a:ext cx="663588" cy="555790"/>
            </a:xfrm>
            <a:custGeom>
              <a:avLst/>
              <a:gdLst>
                <a:gd name="T0" fmla="*/ 38 w 128"/>
                <a:gd name="T1" fmla="*/ 87 h 107"/>
                <a:gd name="T2" fmla="*/ 38 w 128"/>
                <a:gd name="T3" fmla="*/ 63 h 107"/>
                <a:gd name="T4" fmla="*/ 47 w 128"/>
                <a:gd name="T5" fmla="*/ 52 h 107"/>
                <a:gd name="T6" fmla="*/ 56 w 128"/>
                <a:gd name="T7" fmla="*/ 34 h 107"/>
                <a:gd name="T8" fmla="*/ 72 w 128"/>
                <a:gd name="T9" fmla="*/ 25 h 107"/>
                <a:gd name="T10" fmla="*/ 86 w 128"/>
                <a:gd name="T11" fmla="*/ 22 h 107"/>
                <a:gd name="T12" fmla="*/ 102 w 128"/>
                <a:gd name="T13" fmla="*/ 20 h 107"/>
                <a:gd name="T14" fmla="*/ 112 w 128"/>
                <a:gd name="T15" fmla="*/ 10 h 107"/>
                <a:gd name="T16" fmla="*/ 120 w 128"/>
                <a:gd name="T17" fmla="*/ 13 h 107"/>
                <a:gd name="T18" fmla="*/ 127 w 128"/>
                <a:gd name="T19" fmla="*/ 6 h 107"/>
                <a:gd name="T20" fmla="*/ 114 w 128"/>
                <a:gd name="T21" fmla="*/ 5 h 107"/>
                <a:gd name="T22" fmla="*/ 116 w 128"/>
                <a:gd name="T23" fmla="*/ 2 h 107"/>
                <a:gd name="T24" fmla="*/ 106 w 128"/>
                <a:gd name="T25" fmla="*/ 3 h 107"/>
                <a:gd name="T26" fmla="*/ 100 w 128"/>
                <a:gd name="T27" fmla="*/ 1 h 107"/>
                <a:gd name="T28" fmla="*/ 95 w 128"/>
                <a:gd name="T29" fmla="*/ 3 h 107"/>
                <a:gd name="T30" fmla="*/ 91 w 128"/>
                <a:gd name="T31" fmla="*/ 6 h 107"/>
                <a:gd name="T32" fmla="*/ 90 w 128"/>
                <a:gd name="T33" fmla="*/ 11 h 107"/>
                <a:gd name="T34" fmla="*/ 84 w 128"/>
                <a:gd name="T35" fmla="*/ 10 h 107"/>
                <a:gd name="T36" fmla="*/ 80 w 128"/>
                <a:gd name="T37" fmla="*/ 13 h 107"/>
                <a:gd name="T38" fmla="*/ 76 w 128"/>
                <a:gd name="T39" fmla="*/ 15 h 107"/>
                <a:gd name="T40" fmla="*/ 72 w 128"/>
                <a:gd name="T41" fmla="*/ 16 h 107"/>
                <a:gd name="T42" fmla="*/ 68 w 128"/>
                <a:gd name="T43" fmla="*/ 10 h 107"/>
                <a:gd name="T44" fmla="*/ 67 w 128"/>
                <a:gd name="T45" fmla="*/ 14 h 107"/>
                <a:gd name="T46" fmla="*/ 65 w 128"/>
                <a:gd name="T47" fmla="*/ 14 h 107"/>
                <a:gd name="T48" fmla="*/ 62 w 128"/>
                <a:gd name="T49" fmla="*/ 18 h 107"/>
                <a:gd name="T50" fmla="*/ 61 w 128"/>
                <a:gd name="T51" fmla="*/ 21 h 107"/>
                <a:gd name="T52" fmla="*/ 57 w 128"/>
                <a:gd name="T53" fmla="*/ 20 h 107"/>
                <a:gd name="T54" fmla="*/ 54 w 128"/>
                <a:gd name="T55" fmla="*/ 20 h 107"/>
                <a:gd name="T56" fmla="*/ 51 w 128"/>
                <a:gd name="T57" fmla="*/ 22 h 107"/>
                <a:gd name="T58" fmla="*/ 49 w 128"/>
                <a:gd name="T59" fmla="*/ 23 h 107"/>
                <a:gd name="T60" fmla="*/ 54 w 128"/>
                <a:gd name="T61" fmla="*/ 25 h 107"/>
                <a:gd name="T62" fmla="*/ 56 w 128"/>
                <a:gd name="T63" fmla="*/ 25 h 107"/>
                <a:gd name="T64" fmla="*/ 57 w 128"/>
                <a:gd name="T65" fmla="*/ 28 h 107"/>
                <a:gd name="T66" fmla="*/ 49 w 128"/>
                <a:gd name="T67" fmla="*/ 31 h 107"/>
                <a:gd name="T68" fmla="*/ 53 w 128"/>
                <a:gd name="T69" fmla="*/ 33 h 107"/>
                <a:gd name="T70" fmla="*/ 49 w 128"/>
                <a:gd name="T71" fmla="*/ 35 h 107"/>
                <a:gd name="T72" fmla="*/ 43 w 128"/>
                <a:gd name="T73" fmla="*/ 40 h 107"/>
                <a:gd name="T74" fmla="*/ 42 w 128"/>
                <a:gd name="T75" fmla="*/ 43 h 107"/>
                <a:gd name="T76" fmla="*/ 39 w 128"/>
                <a:gd name="T77" fmla="*/ 45 h 107"/>
                <a:gd name="T78" fmla="*/ 39 w 128"/>
                <a:gd name="T79" fmla="*/ 49 h 107"/>
                <a:gd name="T80" fmla="*/ 39 w 128"/>
                <a:gd name="T81" fmla="*/ 52 h 107"/>
                <a:gd name="T82" fmla="*/ 35 w 128"/>
                <a:gd name="T83" fmla="*/ 56 h 107"/>
                <a:gd name="T84" fmla="*/ 27 w 128"/>
                <a:gd name="T85" fmla="*/ 62 h 107"/>
                <a:gd name="T86" fmla="*/ 31 w 128"/>
                <a:gd name="T87" fmla="*/ 64 h 107"/>
                <a:gd name="T88" fmla="*/ 28 w 128"/>
                <a:gd name="T89" fmla="*/ 66 h 107"/>
                <a:gd name="T90" fmla="*/ 19 w 128"/>
                <a:gd name="T91" fmla="*/ 68 h 107"/>
                <a:gd name="T92" fmla="*/ 16 w 128"/>
                <a:gd name="T93" fmla="*/ 72 h 107"/>
                <a:gd name="T94" fmla="*/ 10 w 128"/>
                <a:gd name="T95" fmla="*/ 73 h 107"/>
                <a:gd name="T96" fmla="*/ 10 w 128"/>
                <a:gd name="T97" fmla="*/ 74 h 107"/>
                <a:gd name="T98" fmla="*/ 5 w 128"/>
                <a:gd name="T99" fmla="*/ 75 h 107"/>
                <a:gd name="T100" fmla="*/ 4 w 128"/>
                <a:gd name="T101" fmla="*/ 81 h 107"/>
                <a:gd name="T102" fmla="*/ 1 w 128"/>
                <a:gd name="T103" fmla="*/ 86 h 107"/>
                <a:gd name="T104" fmla="*/ 6 w 128"/>
                <a:gd name="T105" fmla="*/ 92 h 107"/>
                <a:gd name="T106" fmla="*/ 7 w 128"/>
                <a:gd name="T107" fmla="*/ 94 h 107"/>
                <a:gd name="T108" fmla="*/ 3 w 128"/>
                <a:gd name="T109" fmla="*/ 93 h 107"/>
                <a:gd name="T110" fmla="*/ 5 w 128"/>
                <a:gd name="T111" fmla="*/ 97 h 107"/>
                <a:gd name="T112" fmla="*/ 5 w 128"/>
                <a:gd name="T113" fmla="*/ 103 h 107"/>
                <a:gd name="T114" fmla="*/ 27 w 128"/>
                <a:gd name="T115" fmla="*/ 99 h 107"/>
                <a:gd name="T116" fmla="*/ 34 w 128"/>
                <a:gd name="T117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8" h="107">
                  <a:moveTo>
                    <a:pt x="34" y="101"/>
                  </a:moveTo>
                  <a:cubicBezTo>
                    <a:pt x="34" y="101"/>
                    <a:pt x="35" y="98"/>
                    <a:pt x="35" y="97"/>
                  </a:cubicBezTo>
                  <a:cubicBezTo>
                    <a:pt x="35" y="95"/>
                    <a:pt x="36" y="94"/>
                    <a:pt x="38" y="93"/>
                  </a:cubicBezTo>
                  <a:cubicBezTo>
                    <a:pt x="40" y="91"/>
                    <a:pt x="38" y="88"/>
                    <a:pt x="38" y="87"/>
                  </a:cubicBezTo>
                  <a:cubicBezTo>
                    <a:pt x="38" y="84"/>
                    <a:pt x="42" y="84"/>
                    <a:pt x="39" y="82"/>
                  </a:cubicBezTo>
                  <a:cubicBezTo>
                    <a:pt x="37" y="80"/>
                    <a:pt x="36" y="80"/>
                    <a:pt x="37" y="77"/>
                  </a:cubicBezTo>
                  <a:cubicBezTo>
                    <a:pt x="38" y="75"/>
                    <a:pt x="37" y="73"/>
                    <a:pt x="37" y="71"/>
                  </a:cubicBezTo>
                  <a:cubicBezTo>
                    <a:pt x="36" y="68"/>
                    <a:pt x="35" y="65"/>
                    <a:pt x="38" y="63"/>
                  </a:cubicBezTo>
                  <a:cubicBezTo>
                    <a:pt x="39" y="62"/>
                    <a:pt x="41" y="62"/>
                    <a:pt x="42" y="61"/>
                  </a:cubicBezTo>
                  <a:cubicBezTo>
                    <a:pt x="43" y="61"/>
                    <a:pt x="44" y="62"/>
                    <a:pt x="45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4" y="55"/>
                    <a:pt x="46" y="54"/>
                    <a:pt x="47" y="52"/>
                  </a:cubicBezTo>
                  <a:cubicBezTo>
                    <a:pt x="47" y="51"/>
                    <a:pt x="48" y="48"/>
                    <a:pt x="48" y="46"/>
                  </a:cubicBezTo>
                  <a:cubicBezTo>
                    <a:pt x="48" y="44"/>
                    <a:pt x="52" y="44"/>
                    <a:pt x="51" y="43"/>
                  </a:cubicBezTo>
                  <a:cubicBezTo>
                    <a:pt x="51" y="41"/>
                    <a:pt x="53" y="40"/>
                    <a:pt x="54" y="38"/>
                  </a:cubicBezTo>
                  <a:cubicBezTo>
                    <a:pt x="56" y="36"/>
                    <a:pt x="56" y="37"/>
                    <a:pt x="56" y="34"/>
                  </a:cubicBezTo>
                  <a:cubicBezTo>
                    <a:pt x="55" y="33"/>
                    <a:pt x="59" y="28"/>
                    <a:pt x="60" y="28"/>
                  </a:cubicBezTo>
                  <a:cubicBezTo>
                    <a:pt x="61" y="27"/>
                    <a:pt x="64" y="28"/>
                    <a:pt x="65" y="28"/>
                  </a:cubicBezTo>
                  <a:cubicBezTo>
                    <a:pt x="65" y="26"/>
                    <a:pt x="65" y="25"/>
                    <a:pt x="65" y="23"/>
                  </a:cubicBezTo>
                  <a:cubicBezTo>
                    <a:pt x="68" y="24"/>
                    <a:pt x="70" y="24"/>
                    <a:pt x="72" y="25"/>
                  </a:cubicBezTo>
                  <a:cubicBezTo>
                    <a:pt x="76" y="25"/>
                    <a:pt x="74" y="21"/>
                    <a:pt x="75" y="19"/>
                  </a:cubicBezTo>
                  <a:cubicBezTo>
                    <a:pt x="75" y="19"/>
                    <a:pt x="77" y="19"/>
                    <a:pt x="78" y="19"/>
                  </a:cubicBezTo>
                  <a:cubicBezTo>
                    <a:pt x="79" y="18"/>
                    <a:pt x="81" y="16"/>
                    <a:pt x="82" y="18"/>
                  </a:cubicBezTo>
                  <a:cubicBezTo>
                    <a:pt x="84" y="19"/>
                    <a:pt x="84" y="21"/>
                    <a:pt x="86" y="22"/>
                  </a:cubicBezTo>
                  <a:cubicBezTo>
                    <a:pt x="87" y="22"/>
                    <a:pt x="89" y="22"/>
                    <a:pt x="90" y="22"/>
                  </a:cubicBezTo>
                  <a:cubicBezTo>
                    <a:pt x="91" y="22"/>
                    <a:pt x="92" y="21"/>
                    <a:pt x="94" y="21"/>
                  </a:cubicBezTo>
                  <a:cubicBezTo>
                    <a:pt x="95" y="21"/>
                    <a:pt x="96" y="23"/>
                    <a:pt x="98" y="23"/>
                  </a:cubicBezTo>
                  <a:cubicBezTo>
                    <a:pt x="98" y="22"/>
                    <a:pt x="102" y="20"/>
                    <a:pt x="102" y="20"/>
                  </a:cubicBezTo>
                  <a:cubicBezTo>
                    <a:pt x="102" y="17"/>
                    <a:pt x="102" y="16"/>
                    <a:pt x="103" y="14"/>
                  </a:cubicBezTo>
                  <a:cubicBezTo>
                    <a:pt x="104" y="13"/>
                    <a:pt x="106" y="11"/>
                    <a:pt x="107" y="11"/>
                  </a:cubicBezTo>
                  <a:cubicBezTo>
                    <a:pt x="108" y="11"/>
                    <a:pt x="109" y="11"/>
                    <a:pt x="110" y="11"/>
                  </a:cubicBezTo>
                  <a:cubicBezTo>
                    <a:pt x="111" y="11"/>
                    <a:pt x="111" y="10"/>
                    <a:pt x="112" y="10"/>
                  </a:cubicBezTo>
                  <a:cubicBezTo>
                    <a:pt x="113" y="10"/>
                    <a:pt x="115" y="12"/>
                    <a:pt x="116" y="12"/>
                  </a:cubicBezTo>
                  <a:cubicBezTo>
                    <a:pt x="118" y="13"/>
                    <a:pt x="119" y="14"/>
                    <a:pt x="119" y="17"/>
                  </a:cubicBezTo>
                  <a:cubicBezTo>
                    <a:pt x="121" y="17"/>
                    <a:pt x="126" y="14"/>
                    <a:pt x="124" y="12"/>
                  </a:cubicBezTo>
                  <a:cubicBezTo>
                    <a:pt x="126" y="13"/>
                    <a:pt x="121" y="13"/>
                    <a:pt x="120" y="13"/>
                  </a:cubicBezTo>
                  <a:cubicBezTo>
                    <a:pt x="125" y="12"/>
                    <a:pt x="118" y="9"/>
                    <a:pt x="117" y="10"/>
                  </a:cubicBezTo>
                  <a:cubicBezTo>
                    <a:pt x="118" y="9"/>
                    <a:pt x="119" y="10"/>
                    <a:pt x="119" y="10"/>
                  </a:cubicBezTo>
                  <a:cubicBezTo>
                    <a:pt x="121" y="10"/>
                    <a:pt x="123" y="10"/>
                    <a:pt x="124" y="9"/>
                  </a:cubicBezTo>
                  <a:cubicBezTo>
                    <a:pt x="125" y="9"/>
                    <a:pt x="128" y="7"/>
                    <a:pt x="127" y="6"/>
                  </a:cubicBezTo>
                  <a:cubicBezTo>
                    <a:pt x="125" y="5"/>
                    <a:pt x="122" y="4"/>
                    <a:pt x="119" y="3"/>
                  </a:cubicBezTo>
                  <a:cubicBezTo>
                    <a:pt x="118" y="2"/>
                    <a:pt x="117" y="4"/>
                    <a:pt x="116" y="5"/>
                  </a:cubicBezTo>
                  <a:cubicBezTo>
                    <a:pt x="116" y="5"/>
                    <a:pt x="114" y="8"/>
                    <a:pt x="114" y="7"/>
                  </a:cubicBezTo>
                  <a:cubicBezTo>
                    <a:pt x="114" y="7"/>
                    <a:pt x="114" y="6"/>
                    <a:pt x="114" y="5"/>
                  </a:cubicBezTo>
                  <a:cubicBezTo>
                    <a:pt x="114" y="5"/>
                    <a:pt x="112" y="5"/>
                    <a:pt x="112" y="5"/>
                  </a:cubicBezTo>
                  <a:cubicBezTo>
                    <a:pt x="113" y="4"/>
                    <a:pt x="115" y="5"/>
                    <a:pt x="115" y="4"/>
                  </a:cubicBezTo>
                  <a:cubicBezTo>
                    <a:pt x="115" y="4"/>
                    <a:pt x="112" y="4"/>
                    <a:pt x="112" y="4"/>
                  </a:cubicBezTo>
                  <a:cubicBezTo>
                    <a:pt x="112" y="3"/>
                    <a:pt x="116" y="3"/>
                    <a:pt x="116" y="2"/>
                  </a:cubicBezTo>
                  <a:cubicBezTo>
                    <a:pt x="115" y="1"/>
                    <a:pt x="109" y="0"/>
                    <a:pt x="110" y="2"/>
                  </a:cubicBezTo>
                  <a:cubicBezTo>
                    <a:pt x="111" y="3"/>
                    <a:pt x="111" y="3"/>
                    <a:pt x="110" y="4"/>
                  </a:cubicBezTo>
                  <a:cubicBezTo>
                    <a:pt x="109" y="5"/>
                    <a:pt x="107" y="7"/>
                    <a:pt x="106" y="7"/>
                  </a:cubicBezTo>
                  <a:cubicBezTo>
                    <a:pt x="105" y="7"/>
                    <a:pt x="106" y="3"/>
                    <a:pt x="106" y="3"/>
                  </a:cubicBezTo>
                  <a:cubicBezTo>
                    <a:pt x="106" y="2"/>
                    <a:pt x="101" y="9"/>
                    <a:pt x="100" y="9"/>
                  </a:cubicBezTo>
                  <a:cubicBezTo>
                    <a:pt x="97" y="9"/>
                    <a:pt x="100" y="5"/>
                    <a:pt x="101" y="4"/>
                  </a:cubicBezTo>
                  <a:cubicBezTo>
                    <a:pt x="102" y="4"/>
                    <a:pt x="103" y="2"/>
                    <a:pt x="103" y="2"/>
                  </a:cubicBezTo>
                  <a:cubicBezTo>
                    <a:pt x="102" y="1"/>
                    <a:pt x="100" y="0"/>
                    <a:pt x="100" y="1"/>
                  </a:cubicBezTo>
                  <a:cubicBezTo>
                    <a:pt x="100" y="1"/>
                    <a:pt x="101" y="2"/>
                    <a:pt x="101" y="2"/>
                  </a:cubicBezTo>
                  <a:cubicBezTo>
                    <a:pt x="101" y="2"/>
                    <a:pt x="99" y="2"/>
                    <a:pt x="98" y="2"/>
                  </a:cubicBezTo>
                  <a:cubicBezTo>
                    <a:pt x="97" y="3"/>
                    <a:pt x="98" y="2"/>
                    <a:pt x="97" y="1"/>
                  </a:cubicBezTo>
                  <a:cubicBezTo>
                    <a:pt x="97" y="1"/>
                    <a:pt x="95" y="3"/>
                    <a:pt x="95" y="3"/>
                  </a:cubicBezTo>
                  <a:cubicBezTo>
                    <a:pt x="95" y="4"/>
                    <a:pt x="97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4" y="5"/>
                    <a:pt x="94" y="6"/>
                    <a:pt x="94" y="7"/>
                  </a:cubicBezTo>
                  <a:cubicBezTo>
                    <a:pt x="95" y="5"/>
                    <a:pt x="91" y="6"/>
                    <a:pt x="91" y="6"/>
                  </a:cubicBezTo>
                  <a:cubicBezTo>
                    <a:pt x="91" y="6"/>
                    <a:pt x="93" y="5"/>
                    <a:pt x="93" y="4"/>
                  </a:cubicBezTo>
                  <a:cubicBezTo>
                    <a:pt x="93" y="5"/>
                    <a:pt x="89" y="6"/>
                    <a:pt x="88" y="6"/>
                  </a:cubicBezTo>
                  <a:cubicBezTo>
                    <a:pt x="87" y="6"/>
                    <a:pt x="91" y="9"/>
                    <a:pt x="91" y="9"/>
                  </a:cubicBezTo>
                  <a:cubicBezTo>
                    <a:pt x="91" y="9"/>
                    <a:pt x="90" y="11"/>
                    <a:pt x="90" y="11"/>
                  </a:cubicBezTo>
                  <a:cubicBezTo>
                    <a:pt x="90" y="11"/>
                    <a:pt x="87" y="8"/>
                    <a:pt x="87" y="8"/>
                  </a:cubicBezTo>
                  <a:cubicBezTo>
                    <a:pt x="87" y="8"/>
                    <a:pt x="85" y="11"/>
                    <a:pt x="85" y="8"/>
                  </a:cubicBezTo>
                  <a:cubicBezTo>
                    <a:pt x="84" y="7"/>
                    <a:pt x="81" y="9"/>
                    <a:pt x="80" y="8"/>
                  </a:cubicBezTo>
                  <a:cubicBezTo>
                    <a:pt x="81" y="9"/>
                    <a:pt x="84" y="9"/>
                    <a:pt x="84" y="10"/>
                  </a:cubicBezTo>
                  <a:cubicBezTo>
                    <a:pt x="84" y="10"/>
                    <a:pt x="83" y="10"/>
                    <a:pt x="83" y="11"/>
                  </a:cubicBezTo>
                  <a:cubicBezTo>
                    <a:pt x="83" y="12"/>
                    <a:pt x="84" y="12"/>
                    <a:pt x="84" y="13"/>
                  </a:cubicBezTo>
                  <a:cubicBezTo>
                    <a:pt x="84" y="13"/>
                    <a:pt x="81" y="12"/>
                    <a:pt x="81" y="11"/>
                  </a:cubicBezTo>
                  <a:cubicBezTo>
                    <a:pt x="80" y="11"/>
                    <a:pt x="80" y="12"/>
                    <a:pt x="80" y="13"/>
                  </a:cubicBezTo>
                  <a:cubicBezTo>
                    <a:pt x="79" y="13"/>
                    <a:pt x="79" y="12"/>
                    <a:pt x="79" y="11"/>
                  </a:cubicBezTo>
                  <a:cubicBezTo>
                    <a:pt x="79" y="11"/>
                    <a:pt x="77" y="13"/>
                    <a:pt x="77" y="13"/>
                  </a:cubicBezTo>
                  <a:cubicBezTo>
                    <a:pt x="76" y="14"/>
                    <a:pt x="78" y="14"/>
                    <a:pt x="78" y="15"/>
                  </a:cubicBezTo>
                  <a:cubicBezTo>
                    <a:pt x="78" y="15"/>
                    <a:pt x="76" y="15"/>
                    <a:pt x="76" y="15"/>
                  </a:cubicBezTo>
                  <a:cubicBezTo>
                    <a:pt x="75" y="14"/>
                    <a:pt x="76" y="13"/>
                    <a:pt x="76" y="12"/>
                  </a:cubicBezTo>
                  <a:cubicBezTo>
                    <a:pt x="76" y="12"/>
                    <a:pt x="73" y="14"/>
                    <a:pt x="73" y="14"/>
                  </a:cubicBezTo>
                  <a:cubicBezTo>
                    <a:pt x="73" y="14"/>
                    <a:pt x="73" y="14"/>
                    <a:pt x="74" y="14"/>
                  </a:cubicBezTo>
                  <a:cubicBezTo>
                    <a:pt x="73" y="14"/>
                    <a:pt x="72" y="16"/>
                    <a:pt x="72" y="16"/>
                  </a:cubicBezTo>
                  <a:cubicBezTo>
                    <a:pt x="71" y="15"/>
                    <a:pt x="73" y="14"/>
                    <a:pt x="72" y="14"/>
                  </a:cubicBezTo>
                  <a:cubicBezTo>
                    <a:pt x="71" y="13"/>
                    <a:pt x="70" y="13"/>
                    <a:pt x="70" y="12"/>
                  </a:cubicBezTo>
                  <a:cubicBezTo>
                    <a:pt x="70" y="12"/>
                    <a:pt x="72" y="12"/>
                    <a:pt x="72" y="12"/>
                  </a:cubicBezTo>
                  <a:cubicBezTo>
                    <a:pt x="72" y="11"/>
                    <a:pt x="69" y="10"/>
                    <a:pt x="68" y="10"/>
                  </a:cubicBezTo>
                  <a:cubicBezTo>
                    <a:pt x="68" y="11"/>
                    <a:pt x="69" y="13"/>
                    <a:pt x="69" y="13"/>
                  </a:cubicBezTo>
                  <a:cubicBezTo>
                    <a:pt x="69" y="13"/>
                    <a:pt x="65" y="14"/>
                    <a:pt x="66" y="14"/>
                  </a:cubicBezTo>
                  <a:cubicBezTo>
                    <a:pt x="66" y="14"/>
                    <a:pt x="68" y="14"/>
                    <a:pt x="68" y="14"/>
                  </a:cubicBezTo>
                  <a:cubicBezTo>
                    <a:pt x="68" y="14"/>
                    <a:pt x="67" y="14"/>
                    <a:pt x="67" y="14"/>
                  </a:cubicBezTo>
                  <a:cubicBezTo>
                    <a:pt x="68" y="16"/>
                    <a:pt x="70" y="14"/>
                    <a:pt x="69" y="14"/>
                  </a:cubicBezTo>
                  <a:cubicBezTo>
                    <a:pt x="70" y="15"/>
                    <a:pt x="69" y="16"/>
                    <a:pt x="69" y="16"/>
                  </a:cubicBezTo>
                  <a:cubicBezTo>
                    <a:pt x="69" y="17"/>
                    <a:pt x="67" y="15"/>
                    <a:pt x="67" y="15"/>
                  </a:cubicBezTo>
                  <a:cubicBezTo>
                    <a:pt x="66" y="15"/>
                    <a:pt x="66" y="14"/>
                    <a:pt x="65" y="14"/>
                  </a:cubicBezTo>
                  <a:cubicBezTo>
                    <a:pt x="65" y="14"/>
                    <a:pt x="64" y="16"/>
                    <a:pt x="63" y="15"/>
                  </a:cubicBezTo>
                  <a:cubicBezTo>
                    <a:pt x="63" y="14"/>
                    <a:pt x="60" y="16"/>
                    <a:pt x="60" y="16"/>
                  </a:cubicBezTo>
                  <a:cubicBezTo>
                    <a:pt x="60" y="16"/>
                    <a:pt x="60" y="19"/>
                    <a:pt x="60" y="19"/>
                  </a:cubicBezTo>
                  <a:cubicBezTo>
                    <a:pt x="60" y="20"/>
                    <a:pt x="61" y="17"/>
                    <a:pt x="62" y="18"/>
                  </a:cubicBezTo>
                  <a:cubicBezTo>
                    <a:pt x="62" y="18"/>
                    <a:pt x="64" y="19"/>
                    <a:pt x="64" y="18"/>
                  </a:cubicBezTo>
                  <a:cubicBezTo>
                    <a:pt x="64" y="19"/>
                    <a:pt x="63" y="19"/>
                    <a:pt x="63" y="20"/>
                  </a:cubicBezTo>
                  <a:cubicBezTo>
                    <a:pt x="62" y="20"/>
                    <a:pt x="63" y="22"/>
                    <a:pt x="62" y="22"/>
                  </a:cubicBezTo>
                  <a:cubicBezTo>
                    <a:pt x="62" y="23"/>
                    <a:pt x="61" y="21"/>
                    <a:pt x="61" y="21"/>
                  </a:cubicBezTo>
                  <a:cubicBezTo>
                    <a:pt x="60" y="21"/>
                    <a:pt x="60" y="23"/>
                    <a:pt x="59" y="23"/>
                  </a:cubicBezTo>
                  <a:cubicBezTo>
                    <a:pt x="59" y="23"/>
                    <a:pt x="59" y="21"/>
                    <a:pt x="59" y="21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7" y="22"/>
                    <a:pt x="57" y="20"/>
                    <a:pt x="57" y="20"/>
                  </a:cubicBezTo>
                  <a:cubicBezTo>
                    <a:pt x="57" y="19"/>
                    <a:pt x="56" y="22"/>
                    <a:pt x="55" y="22"/>
                  </a:cubicBezTo>
                  <a:cubicBezTo>
                    <a:pt x="53" y="23"/>
                    <a:pt x="56" y="17"/>
                    <a:pt x="56" y="17"/>
                  </a:cubicBezTo>
                  <a:cubicBezTo>
                    <a:pt x="55" y="17"/>
                    <a:pt x="53" y="18"/>
                    <a:pt x="53" y="18"/>
                  </a:cubicBezTo>
                  <a:cubicBezTo>
                    <a:pt x="52" y="19"/>
                    <a:pt x="54" y="20"/>
                    <a:pt x="54" y="20"/>
                  </a:cubicBezTo>
                  <a:cubicBezTo>
                    <a:pt x="53" y="20"/>
                    <a:pt x="53" y="20"/>
                    <a:pt x="52" y="20"/>
                  </a:cubicBezTo>
                  <a:cubicBezTo>
                    <a:pt x="52" y="20"/>
                    <a:pt x="52" y="21"/>
                    <a:pt x="51" y="22"/>
                  </a:cubicBezTo>
                  <a:cubicBezTo>
                    <a:pt x="52" y="21"/>
                    <a:pt x="47" y="21"/>
                    <a:pt x="49" y="22"/>
                  </a:cubicBezTo>
                  <a:cubicBezTo>
                    <a:pt x="49" y="23"/>
                    <a:pt x="51" y="22"/>
                    <a:pt x="51" y="22"/>
                  </a:cubicBezTo>
                  <a:cubicBezTo>
                    <a:pt x="51" y="22"/>
                    <a:pt x="50" y="23"/>
                    <a:pt x="51" y="23"/>
                  </a:cubicBezTo>
                  <a:cubicBezTo>
                    <a:pt x="51" y="23"/>
                    <a:pt x="52" y="23"/>
                    <a:pt x="52" y="22"/>
                  </a:cubicBezTo>
                  <a:cubicBezTo>
                    <a:pt x="52" y="22"/>
                    <a:pt x="52" y="24"/>
                    <a:pt x="51" y="24"/>
                  </a:cubicBezTo>
                  <a:cubicBezTo>
                    <a:pt x="50" y="24"/>
                    <a:pt x="50" y="23"/>
                    <a:pt x="49" y="23"/>
                  </a:cubicBezTo>
                  <a:cubicBezTo>
                    <a:pt x="48" y="24"/>
                    <a:pt x="48" y="26"/>
                    <a:pt x="47" y="26"/>
                  </a:cubicBezTo>
                  <a:cubicBezTo>
                    <a:pt x="47" y="26"/>
                    <a:pt x="44" y="26"/>
                    <a:pt x="44" y="26"/>
                  </a:cubicBezTo>
                  <a:cubicBezTo>
                    <a:pt x="44" y="29"/>
                    <a:pt x="51" y="25"/>
                    <a:pt x="51" y="25"/>
                  </a:cubicBezTo>
                  <a:cubicBezTo>
                    <a:pt x="52" y="25"/>
                    <a:pt x="53" y="24"/>
                    <a:pt x="54" y="25"/>
                  </a:cubicBezTo>
                  <a:cubicBezTo>
                    <a:pt x="56" y="25"/>
                    <a:pt x="55" y="23"/>
                    <a:pt x="54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6" y="25"/>
                    <a:pt x="57" y="23"/>
                    <a:pt x="58" y="23"/>
                  </a:cubicBezTo>
                  <a:cubicBezTo>
                    <a:pt x="57" y="23"/>
                    <a:pt x="57" y="25"/>
                    <a:pt x="56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8" y="25"/>
                    <a:pt x="56" y="26"/>
                    <a:pt x="56" y="27"/>
                  </a:cubicBezTo>
                  <a:cubicBezTo>
                    <a:pt x="56" y="27"/>
                    <a:pt x="61" y="25"/>
                    <a:pt x="61" y="26"/>
                  </a:cubicBezTo>
                  <a:cubicBezTo>
                    <a:pt x="60" y="27"/>
                    <a:pt x="57" y="26"/>
                    <a:pt x="57" y="28"/>
                  </a:cubicBezTo>
                  <a:cubicBezTo>
                    <a:pt x="56" y="31"/>
                    <a:pt x="54" y="27"/>
                    <a:pt x="54" y="27"/>
                  </a:cubicBezTo>
                  <a:cubicBezTo>
                    <a:pt x="54" y="26"/>
                    <a:pt x="54" y="29"/>
                    <a:pt x="54" y="29"/>
                  </a:cubicBezTo>
                  <a:cubicBezTo>
                    <a:pt x="54" y="29"/>
                    <a:pt x="53" y="27"/>
                    <a:pt x="52" y="27"/>
                  </a:cubicBezTo>
                  <a:cubicBezTo>
                    <a:pt x="51" y="28"/>
                    <a:pt x="49" y="30"/>
                    <a:pt x="49" y="31"/>
                  </a:cubicBezTo>
                  <a:cubicBezTo>
                    <a:pt x="49" y="31"/>
                    <a:pt x="51" y="30"/>
                    <a:pt x="51" y="30"/>
                  </a:cubicBezTo>
                  <a:cubicBezTo>
                    <a:pt x="51" y="31"/>
                    <a:pt x="53" y="30"/>
                    <a:pt x="53" y="31"/>
                  </a:cubicBezTo>
                  <a:cubicBezTo>
                    <a:pt x="53" y="30"/>
                    <a:pt x="50" y="31"/>
                    <a:pt x="50" y="32"/>
                  </a:cubicBezTo>
                  <a:cubicBezTo>
                    <a:pt x="51" y="33"/>
                    <a:pt x="54" y="31"/>
                    <a:pt x="53" y="33"/>
                  </a:cubicBezTo>
                  <a:cubicBezTo>
                    <a:pt x="54" y="31"/>
                    <a:pt x="47" y="34"/>
                    <a:pt x="47" y="34"/>
                  </a:cubicBezTo>
                  <a:cubicBezTo>
                    <a:pt x="47" y="33"/>
                    <a:pt x="53" y="35"/>
                    <a:pt x="52" y="35"/>
                  </a:cubicBezTo>
                  <a:cubicBezTo>
                    <a:pt x="51" y="36"/>
                    <a:pt x="50" y="34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6"/>
                    <a:pt x="46" y="34"/>
                    <a:pt x="45" y="36"/>
                  </a:cubicBezTo>
                  <a:cubicBezTo>
                    <a:pt x="45" y="36"/>
                    <a:pt x="48" y="36"/>
                    <a:pt x="48" y="36"/>
                  </a:cubicBezTo>
                  <a:cubicBezTo>
                    <a:pt x="46" y="38"/>
                    <a:pt x="44" y="36"/>
                    <a:pt x="45" y="39"/>
                  </a:cubicBezTo>
                  <a:cubicBezTo>
                    <a:pt x="45" y="39"/>
                    <a:pt x="43" y="40"/>
                    <a:pt x="43" y="40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2" y="42"/>
                    <a:pt x="42" y="42"/>
                  </a:cubicBezTo>
                  <a:cubicBezTo>
                    <a:pt x="43" y="42"/>
                    <a:pt x="42" y="43"/>
                    <a:pt x="42" y="43"/>
                  </a:cubicBezTo>
                  <a:cubicBezTo>
                    <a:pt x="43" y="43"/>
                    <a:pt x="45" y="44"/>
                    <a:pt x="46" y="43"/>
                  </a:cubicBezTo>
                  <a:cubicBezTo>
                    <a:pt x="44" y="44"/>
                    <a:pt x="44" y="44"/>
                    <a:pt x="42" y="44"/>
                  </a:cubicBezTo>
                  <a:cubicBezTo>
                    <a:pt x="41" y="44"/>
                    <a:pt x="38" y="44"/>
                    <a:pt x="38" y="45"/>
                  </a:cubicBezTo>
                  <a:cubicBezTo>
                    <a:pt x="38" y="45"/>
                    <a:pt x="39" y="45"/>
                    <a:pt x="39" y="45"/>
                  </a:cubicBezTo>
                  <a:cubicBezTo>
                    <a:pt x="39" y="45"/>
                    <a:pt x="38" y="46"/>
                    <a:pt x="38" y="46"/>
                  </a:cubicBezTo>
                  <a:cubicBezTo>
                    <a:pt x="38" y="46"/>
                    <a:pt x="40" y="45"/>
                    <a:pt x="40" y="46"/>
                  </a:cubicBezTo>
                  <a:cubicBezTo>
                    <a:pt x="40" y="46"/>
                    <a:pt x="38" y="48"/>
                    <a:pt x="38" y="48"/>
                  </a:cubicBezTo>
                  <a:cubicBezTo>
                    <a:pt x="38" y="48"/>
                    <a:pt x="39" y="48"/>
                    <a:pt x="39" y="49"/>
                  </a:cubicBezTo>
                  <a:cubicBezTo>
                    <a:pt x="39" y="49"/>
                    <a:pt x="37" y="49"/>
                    <a:pt x="37" y="49"/>
                  </a:cubicBezTo>
                  <a:cubicBezTo>
                    <a:pt x="37" y="49"/>
                    <a:pt x="39" y="50"/>
                    <a:pt x="39" y="50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7" y="51"/>
                    <a:pt x="38" y="52"/>
                    <a:pt x="39" y="52"/>
                  </a:cubicBezTo>
                  <a:cubicBezTo>
                    <a:pt x="37" y="52"/>
                    <a:pt x="35" y="52"/>
                    <a:pt x="34" y="54"/>
                  </a:cubicBezTo>
                  <a:cubicBezTo>
                    <a:pt x="34" y="55"/>
                    <a:pt x="30" y="54"/>
                    <a:pt x="30" y="54"/>
                  </a:cubicBezTo>
                  <a:cubicBezTo>
                    <a:pt x="30" y="57"/>
                    <a:pt x="36" y="54"/>
                    <a:pt x="37" y="54"/>
                  </a:cubicBezTo>
                  <a:cubicBezTo>
                    <a:pt x="36" y="54"/>
                    <a:pt x="35" y="56"/>
                    <a:pt x="35" y="56"/>
                  </a:cubicBezTo>
                  <a:cubicBezTo>
                    <a:pt x="32" y="56"/>
                    <a:pt x="34" y="57"/>
                    <a:pt x="33" y="58"/>
                  </a:cubicBezTo>
                  <a:cubicBezTo>
                    <a:pt x="32" y="59"/>
                    <a:pt x="30" y="57"/>
                    <a:pt x="29" y="58"/>
                  </a:cubicBezTo>
                  <a:cubicBezTo>
                    <a:pt x="29" y="59"/>
                    <a:pt x="26" y="61"/>
                    <a:pt x="26" y="61"/>
                  </a:cubicBezTo>
                  <a:cubicBezTo>
                    <a:pt x="26" y="62"/>
                    <a:pt x="27" y="62"/>
                    <a:pt x="27" y="62"/>
                  </a:cubicBezTo>
                  <a:cubicBezTo>
                    <a:pt x="27" y="63"/>
                    <a:pt x="24" y="63"/>
                    <a:pt x="24" y="63"/>
                  </a:cubicBezTo>
                  <a:cubicBezTo>
                    <a:pt x="24" y="63"/>
                    <a:pt x="25" y="64"/>
                    <a:pt x="25" y="65"/>
                  </a:cubicBezTo>
                  <a:cubicBezTo>
                    <a:pt x="25" y="66"/>
                    <a:pt x="27" y="65"/>
                    <a:pt x="28" y="65"/>
                  </a:cubicBezTo>
                  <a:cubicBezTo>
                    <a:pt x="29" y="64"/>
                    <a:pt x="30" y="65"/>
                    <a:pt x="31" y="64"/>
                  </a:cubicBezTo>
                  <a:cubicBezTo>
                    <a:pt x="31" y="64"/>
                    <a:pt x="30" y="63"/>
                    <a:pt x="30" y="62"/>
                  </a:cubicBezTo>
                  <a:cubicBezTo>
                    <a:pt x="30" y="62"/>
                    <a:pt x="32" y="63"/>
                    <a:pt x="33" y="64"/>
                  </a:cubicBezTo>
                  <a:cubicBezTo>
                    <a:pt x="33" y="64"/>
                    <a:pt x="30" y="66"/>
                    <a:pt x="30" y="66"/>
                  </a:cubicBezTo>
                  <a:cubicBezTo>
                    <a:pt x="29" y="66"/>
                    <a:pt x="28" y="67"/>
                    <a:pt x="28" y="66"/>
                  </a:cubicBezTo>
                  <a:cubicBezTo>
                    <a:pt x="27" y="65"/>
                    <a:pt x="26" y="67"/>
                    <a:pt x="25" y="67"/>
                  </a:cubicBezTo>
                  <a:cubicBezTo>
                    <a:pt x="24" y="66"/>
                    <a:pt x="24" y="63"/>
                    <a:pt x="23" y="66"/>
                  </a:cubicBezTo>
                  <a:cubicBezTo>
                    <a:pt x="21" y="70"/>
                    <a:pt x="20" y="65"/>
                    <a:pt x="21" y="65"/>
                  </a:cubicBezTo>
                  <a:cubicBezTo>
                    <a:pt x="19" y="65"/>
                    <a:pt x="21" y="69"/>
                    <a:pt x="19" y="68"/>
                  </a:cubicBezTo>
                  <a:cubicBezTo>
                    <a:pt x="15" y="68"/>
                    <a:pt x="18" y="70"/>
                    <a:pt x="17" y="71"/>
                  </a:cubicBezTo>
                  <a:cubicBezTo>
                    <a:pt x="16" y="71"/>
                    <a:pt x="16" y="69"/>
                    <a:pt x="16" y="69"/>
                  </a:cubicBezTo>
                  <a:cubicBezTo>
                    <a:pt x="14" y="69"/>
                    <a:pt x="12" y="70"/>
                    <a:pt x="11" y="71"/>
                  </a:cubicBezTo>
                  <a:cubicBezTo>
                    <a:pt x="11" y="72"/>
                    <a:pt x="15" y="72"/>
                    <a:pt x="16" y="72"/>
                  </a:cubicBezTo>
                  <a:cubicBezTo>
                    <a:pt x="16" y="72"/>
                    <a:pt x="19" y="71"/>
                    <a:pt x="19" y="71"/>
                  </a:cubicBezTo>
                  <a:cubicBezTo>
                    <a:pt x="20" y="72"/>
                    <a:pt x="15" y="72"/>
                    <a:pt x="15" y="72"/>
                  </a:cubicBezTo>
                  <a:cubicBezTo>
                    <a:pt x="14" y="72"/>
                    <a:pt x="14" y="73"/>
                    <a:pt x="13" y="73"/>
                  </a:cubicBezTo>
                  <a:cubicBezTo>
                    <a:pt x="12" y="73"/>
                    <a:pt x="11" y="73"/>
                    <a:pt x="10" y="73"/>
                  </a:cubicBezTo>
                  <a:cubicBezTo>
                    <a:pt x="8" y="72"/>
                    <a:pt x="7" y="73"/>
                    <a:pt x="9" y="74"/>
                  </a:cubicBezTo>
                  <a:cubicBezTo>
                    <a:pt x="10" y="74"/>
                    <a:pt x="12" y="74"/>
                    <a:pt x="12" y="76"/>
                  </a:cubicBezTo>
                  <a:cubicBezTo>
                    <a:pt x="12" y="76"/>
                    <a:pt x="11" y="78"/>
                    <a:pt x="11" y="77"/>
                  </a:cubicBezTo>
                  <a:cubicBezTo>
                    <a:pt x="10" y="77"/>
                    <a:pt x="12" y="75"/>
                    <a:pt x="10" y="74"/>
                  </a:cubicBezTo>
                  <a:cubicBezTo>
                    <a:pt x="7" y="74"/>
                    <a:pt x="9" y="75"/>
                    <a:pt x="8" y="76"/>
                  </a:cubicBezTo>
                  <a:cubicBezTo>
                    <a:pt x="8" y="76"/>
                    <a:pt x="8" y="73"/>
                    <a:pt x="7" y="73"/>
                  </a:cubicBezTo>
                  <a:cubicBezTo>
                    <a:pt x="7" y="72"/>
                    <a:pt x="5" y="78"/>
                    <a:pt x="6" y="77"/>
                  </a:cubicBezTo>
                  <a:cubicBezTo>
                    <a:pt x="5" y="77"/>
                    <a:pt x="5" y="75"/>
                    <a:pt x="5" y="75"/>
                  </a:cubicBezTo>
                  <a:cubicBezTo>
                    <a:pt x="4" y="75"/>
                    <a:pt x="4" y="77"/>
                    <a:pt x="4" y="77"/>
                  </a:cubicBezTo>
                  <a:cubicBezTo>
                    <a:pt x="3" y="78"/>
                    <a:pt x="1" y="77"/>
                    <a:pt x="1" y="78"/>
                  </a:cubicBezTo>
                  <a:cubicBezTo>
                    <a:pt x="1" y="79"/>
                    <a:pt x="0" y="80"/>
                    <a:pt x="1" y="80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1"/>
                    <a:pt x="0" y="82"/>
                    <a:pt x="1" y="83"/>
                  </a:cubicBezTo>
                  <a:cubicBezTo>
                    <a:pt x="1" y="84"/>
                    <a:pt x="3" y="84"/>
                    <a:pt x="3" y="84"/>
                  </a:cubicBezTo>
                  <a:cubicBezTo>
                    <a:pt x="3" y="84"/>
                    <a:pt x="6" y="83"/>
                    <a:pt x="6" y="84"/>
                  </a:cubicBezTo>
                  <a:cubicBezTo>
                    <a:pt x="5" y="85"/>
                    <a:pt x="2" y="84"/>
                    <a:pt x="1" y="86"/>
                  </a:cubicBezTo>
                  <a:cubicBezTo>
                    <a:pt x="0" y="87"/>
                    <a:pt x="6" y="87"/>
                    <a:pt x="4" y="89"/>
                  </a:cubicBezTo>
                  <a:cubicBezTo>
                    <a:pt x="4" y="89"/>
                    <a:pt x="3" y="87"/>
                    <a:pt x="2" y="88"/>
                  </a:cubicBezTo>
                  <a:cubicBezTo>
                    <a:pt x="1" y="89"/>
                    <a:pt x="1" y="90"/>
                    <a:pt x="2" y="91"/>
                  </a:cubicBezTo>
                  <a:cubicBezTo>
                    <a:pt x="3" y="91"/>
                    <a:pt x="5" y="92"/>
                    <a:pt x="6" y="92"/>
                  </a:cubicBezTo>
                  <a:cubicBezTo>
                    <a:pt x="7" y="91"/>
                    <a:pt x="8" y="89"/>
                    <a:pt x="9" y="90"/>
                  </a:cubicBezTo>
                  <a:cubicBezTo>
                    <a:pt x="8" y="90"/>
                    <a:pt x="7" y="91"/>
                    <a:pt x="7" y="91"/>
                  </a:cubicBezTo>
                  <a:cubicBezTo>
                    <a:pt x="7" y="92"/>
                    <a:pt x="6" y="92"/>
                    <a:pt x="5" y="92"/>
                  </a:cubicBezTo>
                  <a:cubicBezTo>
                    <a:pt x="5" y="92"/>
                    <a:pt x="7" y="93"/>
                    <a:pt x="7" y="94"/>
                  </a:cubicBezTo>
                  <a:cubicBezTo>
                    <a:pt x="7" y="94"/>
                    <a:pt x="4" y="92"/>
                    <a:pt x="5" y="94"/>
                  </a:cubicBezTo>
                  <a:cubicBezTo>
                    <a:pt x="5" y="95"/>
                    <a:pt x="8" y="96"/>
                    <a:pt x="8" y="96"/>
                  </a:cubicBezTo>
                  <a:cubicBezTo>
                    <a:pt x="8" y="97"/>
                    <a:pt x="5" y="95"/>
                    <a:pt x="4" y="96"/>
                  </a:cubicBezTo>
                  <a:cubicBezTo>
                    <a:pt x="2" y="96"/>
                    <a:pt x="4" y="93"/>
                    <a:pt x="3" y="93"/>
                  </a:cubicBezTo>
                  <a:cubicBezTo>
                    <a:pt x="3" y="93"/>
                    <a:pt x="1" y="95"/>
                    <a:pt x="2" y="96"/>
                  </a:cubicBezTo>
                  <a:cubicBezTo>
                    <a:pt x="3" y="96"/>
                    <a:pt x="2" y="98"/>
                    <a:pt x="2" y="98"/>
                  </a:cubicBezTo>
                  <a:cubicBezTo>
                    <a:pt x="3" y="99"/>
                    <a:pt x="4" y="97"/>
                    <a:pt x="5" y="96"/>
                  </a:cubicBezTo>
                  <a:cubicBezTo>
                    <a:pt x="5" y="96"/>
                    <a:pt x="5" y="97"/>
                    <a:pt x="5" y="97"/>
                  </a:cubicBezTo>
                  <a:cubicBezTo>
                    <a:pt x="6" y="97"/>
                    <a:pt x="6" y="96"/>
                    <a:pt x="7" y="96"/>
                  </a:cubicBezTo>
                  <a:cubicBezTo>
                    <a:pt x="7" y="96"/>
                    <a:pt x="7" y="98"/>
                    <a:pt x="6" y="98"/>
                  </a:cubicBezTo>
                  <a:cubicBezTo>
                    <a:pt x="4" y="99"/>
                    <a:pt x="8" y="101"/>
                    <a:pt x="8" y="100"/>
                  </a:cubicBezTo>
                  <a:cubicBezTo>
                    <a:pt x="8" y="102"/>
                    <a:pt x="1" y="100"/>
                    <a:pt x="5" y="103"/>
                  </a:cubicBezTo>
                  <a:cubicBezTo>
                    <a:pt x="7" y="104"/>
                    <a:pt x="8" y="105"/>
                    <a:pt x="10" y="105"/>
                  </a:cubicBezTo>
                  <a:cubicBezTo>
                    <a:pt x="10" y="105"/>
                    <a:pt x="13" y="107"/>
                    <a:pt x="14" y="107"/>
                  </a:cubicBezTo>
                  <a:cubicBezTo>
                    <a:pt x="17" y="107"/>
                    <a:pt x="21" y="104"/>
                    <a:pt x="23" y="102"/>
                  </a:cubicBezTo>
                  <a:cubicBezTo>
                    <a:pt x="24" y="100"/>
                    <a:pt x="25" y="100"/>
                    <a:pt x="27" y="99"/>
                  </a:cubicBezTo>
                  <a:cubicBezTo>
                    <a:pt x="28" y="98"/>
                    <a:pt x="28" y="95"/>
                    <a:pt x="29" y="95"/>
                  </a:cubicBezTo>
                  <a:cubicBezTo>
                    <a:pt x="29" y="95"/>
                    <a:pt x="29" y="98"/>
                    <a:pt x="30" y="98"/>
                  </a:cubicBezTo>
                  <a:cubicBezTo>
                    <a:pt x="32" y="99"/>
                    <a:pt x="31" y="99"/>
                    <a:pt x="31" y="100"/>
                  </a:cubicBezTo>
                  <a:cubicBezTo>
                    <a:pt x="32" y="100"/>
                    <a:pt x="33" y="100"/>
                    <a:pt x="34" y="101"/>
                  </a:cubicBezTo>
                  <a:cubicBezTo>
                    <a:pt x="34" y="102"/>
                    <a:pt x="33" y="100"/>
                    <a:pt x="34" y="10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1" name="Freeform 720">
              <a:extLst>
                <a:ext uri="{FF2B5EF4-FFF2-40B4-BE49-F238E27FC236}">
                  <a16:creationId xmlns:a16="http://schemas.microsoft.com/office/drawing/2014/main" id="{EAAEDD30-6970-401D-AEF6-6C340DCA51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6838" y="1953885"/>
              <a:ext cx="4202726" cy="1465585"/>
            </a:xfrm>
            <a:custGeom>
              <a:avLst/>
              <a:gdLst>
                <a:gd name="T0" fmla="*/ 785 w 810"/>
                <a:gd name="T1" fmla="*/ 109 h 282"/>
                <a:gd name="T2" fmla="*/ 725 w 810"/>
                <a:gd name="T3" fmla="*/ 77 h 282"/>
                <a:gd name="T4" fmla="*/ 665 w 810"/>
                <a:gd name="T5" fmla="*/ 80 h 282"/>
                <a:gd name="T6" fmla="*/ 607 w 810"/>
                <a:gd name="T7" fmla="*/ 65 h 282"/>
                <a:gd name="T8" fmla="*/ 578 w 810"/>
                <a:gd name="T9" fmla="*/ 56 h 282"/>
                <a:gd name="T10" fmla="*/ 555 w 810"/>
                <a:gd name="T11" fmla="*/ 61 h 282"/>
                <a:gd name="T12" fmla="*/ 521 w 810"/>
                <a:gd name="T13" fmla="*/ 59 h 282"/>
                <a:gd name="T14" fmla="*/ 495 w 810"/>
                <a:gd name="T15" fmla="*/ 44 h 282"/>
                <a:gd name="T16" fmla="*/ 469 w 810"/>
                <a:gd name="T17" fmla="*/ 49 h 282"/>
                <a:gd name="T18" fmla="*/ 423 w 810"/>
                <a:gd name="T19" fmla="*/ 43 h 282"/>
                <a:gd name="T20" fmla="*/ 383 w 810"/>
                <a:gd name="T21" fmla="*/ 50 h 282"/>
                <a:gd name="T22" fmla="*/ 423 w 810"/>
                <a:gd name="T23" fmla="*/ 17 h 282"/>
                <a:gd name="T24" fmla="*/ 378 w 810"/>
                <a:gd name="T25" fmla="*/ 7 h 282"/>
                <a:gd name="T26" fmla="*/ 355 w 810"/>
                <a:gd name="T27" fmla="*/ 17 h 282"/>
                <a:gd name="T28" fmla="*/ 320 w 810"/>
                <a:gd name="T29" fmla="*/ 22 h 282"/>
                <a:gd name="T30" fmla="*/ 297 w 810"/>
                <a:gd name="T31" fmla="*/ 32 h 282"/>
                <a:gd name="T32" fmla="*/ 269 w 810"/>
                <a:gd name="T33" fmla="*/ 49 h 282"/>
                <a:gd name="T34" fmla="*/ 247 w 810"/>
                <a:gd name="T35" fmla="*/ 58 h 282"/>
                <a:gd name="T36" fmla="*/ 242 w 810"/>
                <a:gd name="T37" fmla="*/ 50 h 282"/>
                <a:gd name="T38" fmla="*/ 259 w 810"/>
                <a:gd name="T39" fmla="*/ 97 h 282"/>
                <a:gd name="T40" fmla="*/ 227 w 810"/>
                <a:gd name="T41" fmla="*/ 107 h 282"/>
                <a:gd name="T42" fmla="*/ 231 w 810"/>
                <a:gd name="T43" fmla="*/ 88 h 282"/>
                <a:gd name="T44" fmla="*/ 206 w 810"/>
                <a:gd name="T45" fmla="*/ 60 h 282"/>
                <a:gd name="T46" fmla="*/ 191 w 810"/>
                <a:gd name="T47" fmla="*/ 83 h 282"/>
                <a:gd name="T48" fmla="*/ 131 w 810"/>
                <a:gd name="T49" fmla="*/ 90 h 282"/>
                <a:gd name="T50" fmla="*/ 92 w 810"/>
                <a:gd name="T51" fmla="*/ 100 h 282"/>
                <a:gd name="T52" fmla="*/ 84 w 810"/>
                <a:gd name="T53" fmla="*/ 107 h 282"/>
                <a:gd name="T54" fmla="*/ 53 w 810"/>
                <a:gd name="T55" fmla="*/ 120 h 282"/>
                <a:gd name="T56" fmla="*/ 31 w 810"/>
                <a:gd name="T57" fmla="*/ 102 h 282"/>
                <a:gd name="T58" fmla="*/ 29 w 810"/>
                <a:gd name="T59" fmla="*/ 84 h 282"/>
                <a:gd name="T60" fmla="*/ 5 w 810"/>
                <a:gd name="T61" fmla="*/ 88 h 282"/>
                <a:gd name="T62" fmla="*/ 7 w 810"/>
                <a:gd name="T63" fmla="*/ 152 h 282"/>
                <a:gd name="T64" fmla="*/ 16 w 810"/>
                <a:gd name="T65" fmla="*/ 187 h 282"/>
                <a:gd name="T66" fmla="*/ 40 w 810"/>
                <a:gd name="T67" fmla="*/ 223 h 282"/>
                <a:gd name="T68" fmla="*/ 53 w 810"/>
                <a:gd name="T69" fmla="*/ 244 h 282"/>
                <a:gd name="T70" fmla="*/ 82 w 810"/>
                <a:gd name="T71" fmla="*/ 272 h 282"/>
                <a:gd name="T72" fmla="*/ 109 w 810"/>
                <a:gd name="T73" fmla="*/ 250 h 282"/>
                <a:gd name="T74" fmla="*/ 108 w 810"/>
                <a:gd name="T75" fmla="*/ 222 h 282"/>
                <a:gd name="T76" fmla="*/ 160 w 810"/>
                <a:gd name="T77" fmla="*/ 223 h 282"/>
                <a:gd name="T78" fmla="*/ 196 w 810"/>
                <a:gd name="T79" fmla="*/ 196 h 282"/>
                <a:gd name="T80" fmla="*/ 252 w 810"/>
                <a:gd name="T81" fmla="*/ 204 h 282"/>
                <a:gd name="T82" fmla="*/ 331 w 810"/>
                <a:gd name="T83" fmla="*/ 226 h 282"/>
                <a:gd name="T84" fmla="*/ 415 w 810"/>
                <a:gd name="T85" fmla="*/ 231 h 282"/>
                <a:gd name="T86" fmla="*/ 483 w 810"/>
                <a:gd name="T87" fmla="*/ 207 h 282"/>
                <a:gd name="T88" fmla="*/ 521 w 810"/>
                <a:gd name="T89" fmla="*/ 258 h 282"/>
                <a:gd name="T90" fmla="*/ 558 w 810"/>
                <a:gd name="T91" fmla="*/ 226 h 282"/>
                <a:gd name="T92" fmla="*/ 543 w 810"/>
                <a:gd name="T93" fmla="*/ 199 h 282"/>
                <a:gd name="T94" fmla="*/ 591 w 810"/>
                <a:gd name="T95" fmla="*/ 162 h 282"/>
                <a:gd name="T96" fmla="*/ 627 w 810"/>
                <a:gd name="T97" fmla="*/ 165 h 282"/>
                <a:gd name="T98" fmla="*/ 657 w 810"/>
                <a:gd name="T99" fmla="*/ 153 h 282"/>
                <a:gd name="T100" fmla="*/ 669 w 810"/>
                <a:gd name="T101" fmla="*/ 154 h 282"/>
                <a:gd name="T102" fmla="*/ 649 w 810"/>
                <a:gd name="T103" fmla="*/ 210 h 282"/>
                <a:gd name="T104" fmla="*/ 667 w 810"/>
                <a:gd name="T105" fmla="*/ 171 h 282"/>
                <a:gd name="T106" fmla="*/ 710 w 810"/>
                <a:gd name="T107" fmla="*/ 156 h 282"/>
                <a:gd name="T108" fmla="*/ 738 w 810"/>
                <a:gd name="T109" fmla="*/ 121 h 282"/>
                <a:gd name="T110" fmla="*/ 765 w 810"/>
                <a:gd name="T111" fmla="*/ 116 h 282"/>
                <a:gd name="T112" fmla="*/ 802 w 810"/>
                <a:gd name="T113" fmla="*/ 115 h 282"/>
                <a:gd name="T114" fmla="*/ 388 w 810"/>
                <a:gd name="T115" fmla="*/ 2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0" h="282">
                  <a:moveTo>
                    <a:pt x="808" y="111"/>
                  </a:moveTo>
                  <a:cubicBezTo>
                    <a:pt x="806" y="109"/>
                    <a:pt x="803" y="108"/>
                    <a:pt x="801" y="106"/>
                  </a:cubicBezTo>
                  <a:cubicBezTo>
                    <a:pt x="800" y="105"/>
                    <a:pt x="799" y="104"/>
                    <a:pt x="797" y="103"/>
                  </a:cubicBezTo>
                  <a:cubicBezTo>
                    <a:pt x="796" y="103"/>
                    <a:pt x="794" y="103"/>
                    <a:pt x="793" y="102"/>
                  </a:cubicBezTo>
                  <a:cubicBezTo>
                    <a:pt x="793" y="103"/>
                    <a:pt x="794" y="103"/>
                    <a:pt x="794" y="103"/>
                  </a:cubicBezTo>
                  <a:cubicBezTo>
                    <a:pt x="795" y="103"/>
                    <a:pt x="792" y="104"/>
                    <a:pt x="791" y="103"/>
                  </a:cubicBezTo>
                  <a:cubicBezTo>
                    <a:pt x="791" y="103"/>
                    <a:pt x="792" y="103"/>
                    <a:pt x="792" y="102"/>
                  </a:cubicBezTo>
                  <a:cubicBezTo>
                    <a:pt x="791" y="101"/>
                    <a:pt x="786" y="103"/>
                    <a:pt x="785" y="102"/>
                  </a:cubicBezTo>
                  <a:cubicBezTo>
                    <a:pt x="787" y="103"/>
                    <a:pt x="787" y="103"/>
                    <a:pt x="787" y="106"/>
                  </a:cubicBezTo>
                  <a:cubicBezTo>
                    <a:pt x="786" y="107"/>
                    <a:pt x="788" y="109"/>
                    <a:pt x="788" y="109"/>
                  </a:cubicBezTo>
                  <a:cubicBezTo>
                    <a:pt x="787" y="109"/>
                    <a:pt x="787" y="108"/>
                    <a:pt x="787" y="108"/>
                  </a:cubicBezTo>
                  <a:cubicBezTo>
                    <a:pt x="786" y="107"/>
                    <a:pt x="786" y="109"/>
                    <a:pt x="785" y="109"/>
                  </a:cubicBezTo>
                  <a:cubicBezTo>
                    <a:pt x="785" y="109"/>
                    <a:pt x="783" y="105"/>
                    <a:pt x="783" y="105"/>
                  </a:cubicBezTo>
                  <a:cubicBezTo>
                    <a:pt x="783" y="104"/>
                    <a:pt x="783" y="104"/>
                    <a:pt x="783" y="104"/>
                  </a:cubicBezTo>
                  <a:cubicBezTo>
                    <a:pt x="783" y="103"/>
                    <a:pt x="782" y="102"/>
                    <a:pt x="783" y="101"/>
                  </a:cubicBezTo>
                  <a:cubicBezTo>
                    <a:pt x="784" y="99"/>
                    <a:pt x="782" y="100"/>
                    <a:pt x="781" y="99"/>
                  </a:cubicBezTo>
                  <a:cubicBezTo>
                    <a:pt x="781" y="98"/>
                    <a:pt x="779" y="97"/>
                    <a:pt x="778" y="97"/>
                  </a:cubicBezTo>
                  <a:cubicBezTo>
                    <a:pt x="771" y="93"/>
                    <a:pt x="765" y="89"/>
                    <a:pt x="758" y="87"/>
                  </a:cubicBezTo>
                  <a:cubicBezTo>
                    <a:pt x="756" y="86"/>
                    <a:pt x="755" y="85"/>
                    <a:pt x="754" y="84"/>
                  </a:cubicBezTo>
                  <a:cubicBezTo>
                    <a:pt x="753" y="83"/>
                    <a:pt x="751" y="82"/>
                    <a:pt x="749" y="82"/>
                  </a:cubicBezTo>
                  <a:cubicBezTo>
                    <a:pt x="746" y="81"/>
                    <a:pt x="743" y="80"/>
                    <a:pt x="739" y="78"/>
                  </a:cubicBezTo>
                  <a:cubicBezTo>
                    <a:pt x="736" y="78"/>
                    <a:pt x="732" y="78"/>
                    <a:pt x="730" y="78"/>
                  </a:cubicBezTo>
                  <a:cubicBezTo>
                    <a:pt x="728" y="78"/>
                    <a:pt x="727" y="78"/>
                    <a:pt x="726" y="78"/>
                  </a:cubicBezTo>
                  <a:cubicBezTo>
                    <a:pt x="726" y="78"/>
                    <a:pt x="725" y="77"/>
                    <a:pt x="725" y="77"/>
                  </a:cubicBezTo>
                  <a:cubicBezTo>
                    <a:pt x="724" y="78"/>
                    <a:pt x="724" y="79"/>
                    <a:pt x="723" y="78"/>
                  </a:cubicBezTo>
                  <a:cubicBezTo>
                    <a:pt x="720" y="78"/>
                    <a:pt x="717" y="77"/>
                    <a:pt x="714" y="76"/>
                  </a:cubicBezTo>
                  <a:cubicBezTo>
                    <a:pt x="713" y="76"/>
                    <a:pt x="710" y="75"/>
                    <a:pt x="710" y="77"/>
                  </a:cubicBezTo>
                  <a:cubicBezTo>
                    <a:pt x="709" y="79"/>
                    <a:pt x="708" y="79"/>
                    <a:pt x="710" y="80"/>
                  </a:cubicBezTo>
                  <a:cubicBezTo>
                    <a:pt x="712" y="82"/>
                    <a:pt x="714" y="86"/>
                    <a:pt x="709" y="87"/>
                  </a:cubicBezTo>
                  <a:cubicBezTo>
                    <a:pt x="708" y="88"/>
                    <a:pt x="705" y="88"/>
                    <a:pt x="704" y="86"/>
                  </a:cubicBezTo>
                  <a:cubicBezTo>
                    <a:pt x="703" y="85"/>
                    <a:pt x="703" y="84"/>
                    <a:pt x="700" y="84"/>
                  </a:cubicBezTo>
                  <a:cubicBezTo>
                    <a:pt x="697" y="83"/>
                    <a:pt x="699" y="82"/>
                    <a:pt x="698" y="81"/>
                  </a:cubicBezTo>
                  <a:cubicBezTo>
                    <a:pt x="698" y="80"/>
                    <a:pt x="695" y="79"/>
                    <a:pt x="694" y="80"/>
                  </a:cubicBezTo>
                  <a:cubicBezTo>
                    <a:pt x="691" y="83"/>
                    <a:pt x="686" y="80"/>
                    <a:pt x="682" y="80"/>
                  </a:cubicBezTo>
                  <a:cubicBezTo>
                    <a:pt x="678" y="80"/>
                    <a:pt x="674" y="79"/>
                    <a:pt x="670" y="79"/>
                  </a:cubicBezTo>
                  <a:cubicBezTo>
                    <a:pt x="668" y="79"/>
                    <a:pt x="667" y="79"/>
                    <a:pt x="665" y="80"/>
                  </a:cubicBezTo>
                  <a:cubicBezTo>
                    <a:pt x="663" y="81"/>
                    <a:pt x="664" y="84"/>
                    <a:pt x="664" y="86"/>
                  </a:cubicBezTo>
                  <a:cubicBezTo>
                    <a:pt x="664" y="86"/>
                    <a:pt x="664" y="86"/>
                    <a:pt x="664" y="86"/>
                  </a:cubicBezTo>
                  <a:cubicBezTo>
                    <a:pt x="663" y="86"/>
                    <a:pt x="662" y="81"/>
                    <a:pt x="661" y="80"/>
                  </a:cubicBezTo>
                  <a:cubicBezTo>
                    <a:pt x="660" y="80"/>
                    <a:pt x="656" y="80"/>
                    <a:pt x="655" y="78"/>
                  </a:cubicBezTo>
                  <a:cubicBezTo>
                    <a:pt x="655" y="75"/>
                    <a:pt x="659" y="74"/>
                    <a:pt x="655" y="71"/>
                  </a:cubicBezTo>
                  <a:cubicBezTo>
                    <a:pt x="653" y="70"/>
                    <a:pt x="651" y="69"/>
                    <a:pt x="648" y="68"/>
                  </a:cubicBezTo>
                  <a:cubicBezTo>
                    <a:pt x="642" y="66"/>
                    <a:pt x="635" y="68"/>
                    <a:pt x="629" y="69"/>
                  </a:cubicBezTo>
                  <a:cubicBezTo>
                    <a:pt x="626" y="69"/>
                    <a:pt x="623" y="69"/>
                    <a:pt x="619" y="69"/>
                  </a:cubicBezTo>
                  <a:cubicBezTo>
                    <a:pt x="618" y="69"/>
                    <a:pt x="618" y="69"/>
                    <a:pt x="617" y="69"/>
                  </a:cubicBezTo>
                  <a:cubicBezTo>
                    <a:pt x="615" y="68"/>
                    <a:pt x="617" y="68"/>
                    <a:pt x="618" y="67"/>
                  </a:cubicBezTo>
                  <a:cubicBezTo>
                    <a:pt x="618" y="66"/>
                    <a:pt x="613" y="65"/>
                    <a:pt x="613" y="65"/>
                  </a:cubicBezTo>
                  <a:cubicBezTo>
                    <a:pt x="612" y="64"/>
                    <a:pt x="608" y="65"/>
                    <a:pt x="607" y="65"/>
                  </a:cubicBezTo>
                  <a:cubicBezTo>
                    <a:pt x="607" y="65"/>
                    <a:pt x="611" y="64"/>
                    <a:pt x="610" y="63"/>
                  </a:cubicBezTo>
                  <a:cubicBezTo>
                    <a:pt x="609" y="63"/>
                    <a:pt x="608" y="64"/>
                    <a:pt x="607" y="64"/>
                  </a:cubicBezTo>
                  <a:cubicBezTo>
                    <a:pt x="606" y="63"/>
                    <a:pt x="604" y="62"/>
                    <a:pt x="604" y="62"/>
                  </a:cubicBezTo>
                  <a:cubicBezTo>
                    <a:pt x="603" y="62"/>
                    <a:pt x="600" y="60"/>
                    <a:pt x="602" y="60"/>
                  </a:cubicBezTo>
                  <a:cubicBezTo>
                    <a:pt x="603" y="60"/>
                    <a:pt x="605" y="60"/>
                    <a:pt x="606" y="60"/>
                  </a:cubicBezTo>
                  <a:cubicBezTo>
                    <a:pt x="609" y="60"/>
                    <a:pt x="605" y="57"/>
                    <a:pt x="604" y="57"/>
                  </a:cubicBezTo>
                  <a:cubicBezTo>
                    <a:pt x="602" y="55"/>
                    <a:pt x="597" y="56"/>
                    <a:pt x="594" y="55"/>
                  </a:cubicBezTo>
                  <a:cubicBezTo>
                    <a:pt x="592" y="55"/>
                    <a:pt x="591" y="57"/>
                    <a:pt x="589" y="59"/>
                  </a:cubicBezTo>
                  <a:cubicBezTo>
                    <a:pt x="589" y="59"/>
                    <a:pt x="582" y="63"/>
                    <a:pt x="582" y="60"/>
                  </a:cubicBezTo>
                  <a:cubicBezTo>
                    <a:pt x="583" y="58"/>
                    <a:pt x="584" y="60"/>
                    <a:pt x="586" y="59"/>
                  </a:cubicBezTo>
                  <a:cubicBezTo>
                    <a:pt x="586" y="59"/>
                    <a:pt x="585" y="56"/>
                    <a:pt x="584" y="56"/>
                  </a:cubicBezTo>
                  <a:cubicBezTo>
                    <a:pt x="584" y="56"/>
                    <a:pt x="578" y="56"/>
                    <a:pt x="578" y="56"/>
                  </a:cubicBezTo>
                  <a:cubicBezTo>
                    <a:pt x="579" y="55"/>
                    <a:pt x="581" y="54"/>
                    <a:pt x="583" y="54"/>
                  </a:cubicBezTo>
                  <a:cubicBezTo>
                    <a:pt x="584" y="55"/>
                    <a:pt x="591" y="55"/>
                    <a:pt x="591" y="55"/>
                  </a:cubicBezTo>
                  <a:cubicBezTo>
                    <a:pt x="591" y="54"/>
                    <a:pt x="585" y="54"/>
                    <a:pt x="584" y="53"/>
                  </a:cubicBezTo>
                  <a:cubicBezTo>
                    <a:pt x="582" y="53"/>
                    <a:pt x="580" y="53"/>
                    <a:pt x="578" y="53"/>
                  </a:cubicBezTo>
                  <a:cubicBezTo>
                    <a:pt x="574" y="52"/>
                    <a:pt x="570" y="52"/>
                    <a:pt x="566" y="51"/>
                  </a:cubicBezTo>
                  <a:cubicBezTo>
                    <a:pt x="565" y="51"/>
                    <a:pt x="561" y="50"/>
                    <a:pt x="561" y="50"/>
                  </a:cubicBezTo>
                  <a:cubicBezTo>
                    <a:pt x="561" y="51"/>
                    <a:pt x="562" y="52"/>
                    <a:pt x="561" y="52"/>
                  </a:cubicBezTo>
                  <a:cubicBezTo>
                    <a:pt x="560" y="53"/>
                    <a:pt x="559" y="53"/>
                    <a:pt x="558" y="53"/>
                  </a:cubicBezTo>
                  <a:cubicBezTo>
                    <a:pt x="557" y="53"/>
                    <a:pt x="552" y="54"/>
                    <a:pt x="553" y="56"/>
                  </a:cubicBezTo>
                  <a:cubicBezTo>
                    <a:pt x="554" y="58"/>
                    <a:pt x="556" y="55"/>
                    <a:pt x="557" y="56"/>
                  </a:cubicBezTo>
                  <a:cubicBezTo>
                    <a:pt x="557" y="56"/>
                    <a:pt x="554" y="57"/>
                    <a:pt x="555" y="59"/>
                  </a:cubicBezTo>
                  <a:cubicBezTo>
                    <a:pt x="556" y="59"/>
                    <a:pt x="555" y="60"/>
                    <a:pt x="555" y="61"/>
                  </a:cubicBezTo>
                  <a:cubicBezTo>
                    <a:pt x="556" y="61"/>
                    <a:pt x="557" y="62"/>
                    <a:pt x="557" y="63"/>
                  </a:cubicBezTo>
                  <a:cubicBezTo>
                    <a:pt x="557" y="63"/>
                    <a:pt x="553" y="63"/>
                    <a:pt x="552" y="63"/>
                  </a:cubicBezTo>
                  <a:cubicBezTo>
                    <a:pt x="550" y="63"/>
                    <a:pt x="552" y="62"/>
                    <a:pt x="552" y="62"/>
                  </a:cubicBezTo>
                  <a:cubicBezTo>
                    <a:pt x="551" y="61"/>
                    <a:pt x="548" y="62"/>
                    <a:pt x="548" y="62"/>
                  </a:cubicBezTo>
                  <a:cubicBezTo>
                    <a:pt x="546" y="63"/>
                    <a:pt x="544" y="62"/>
                    <a:pt x="543" y="62"/>
                  </a:cubicBezTo>
                  <a:cubicBezTo>
                    <a:pt x="542" y="62"/>
                    <a:pt x="546" y="63"/>
                    <a:pt x="546" y="63"/>
                  </a:cubicBezTo>
                  <a:cubicBezTo>
                    <a:pt x="549" y="64"/>
                    <a:pt x="546" y="66"/>
                    <a:pt x="545" y="65"/>
                  </a:cubicBezTo>
                  <a:cubicBezTo>
                    <a:pt x="544" y="65"/>
                    <a:pt x="544" y="64"/>
                    <a:pt x="544" y="63"/>
                  </a:cubicBezTo>
                  <a:cubicBezTo>
                    <a:pt x="543" y="63"/>
                    <a:pt x="542" y="63"/>
                    <a:pt x="541" y="63"/>
                  </a:cubicBezTo>
                  <a:cubicBezTo>
                    <a:pt x="539" y="62"/>
                    <a:pt x="537" y="61"/>
                    <a:pt x="534" y="62"/>
                  </a:cubicBezTo>
                  <a:cubicBezTo>
                    <a:pt x="531" y="62"/>
                    <a:pt x="529" y="65"/>
                    <a:pt x="526" y="63"/>
                  </a:cubicBezTo>
                  <a:cubicBezTo>
                    <a:pt x="524" y="62"/>
                    <a:pt x="522" y="61"/>
                    <a:pt x="521" y="59"/>
                  </a:cubicBezTo>
                  <a:cubicBezTo>
                    <a:pt x="520" y="58"/>
                    <a:pt x="518" y="62"/>
                    <a:pt x="517" y="62"/>
                  </a:cubicBezTo>
                  <a:cubicBezTo>
                    <a:pt x="516" y="64"/>
                    <a:pt x="515" y="70"/>
                    <a:pt x="512" y="69"/>
                  </a:cubicBezTo>
                  <a:cubicBezTo>
                    <a:pt x="510" y="68"/>
                    <a:pt x="508" y="68"/>
                    <a:pt x="506" y="66"/>
                  </a:cubicBezTo>
                  <a:cubicBezTo>
                    <a:pt x="505" y="65"/>
                    <a:pt x="503" y="63"/>
                    <a:pt x="502" y="62"/>
                  </a:cubicBezTo>
                  <a:cubicBezTo>
                    <a:pt x="501" y="60"/>
                    <a:pt x="499" y="59"/>
                    <a:pt x="498" y="58"/>
                  </a:cubicBezTo>
                  <a:cubicBezTo>
                    <a:pt x="496" y="56"/>
                    <a:pt x="500" y="57"/>
                    <a:pt x="501" y="57"/>
                  </a:cubicBezTo>
                  <a:cubicBezTo>
                    <a:pt x="502" y="57"/>
                    <a:pt x="504" y="56"/>
                    <a:pt x="504" y="55"/>
                  </a:cubicBezTo>
                  <a:cubicBezTo>
                    <a:pt x="504" y="55"/>
                    <a:pt x="499" y="52"/>
                    <a:pt x="499" y="52"/>
                  </a:cubicBezTo>
                  <a:cubicBezTo>
                    <a:pt x="499" y="52"/>
                    <a:pt x="502" y="52"/>
                    <a:pt x="502" y="51"/>
                  </a:cubicBezTo>
                  <a:cubicBezTo>
                    <a:pt x="501" y="50"/>
                    <a:pt x="499" y="50"/>
                    <a:pt x="499" y="50"/>
                  </a:cubicBezTo>
                  <a:cubicBezTo>
                    <a:pt x="499" y="48"/>
                    <a:pt x="504" y="47"/>
                    <a:pt x="499" y="46"/>
                  </a:cubicBezTo>
                  <a:cubicBezTo>
                    <a:pt x="498" y="46"/>
                    <a:pt x="497" y="44"/>
                    <a:pt x="495" y="44"/>
                  </a:cubicBezTo>
                  <a:cubicBezTo>
                    <a:pt x="494" y="44"/>
                    <a:pt x="492" y="43"/>
                    <a:pt x="491" y="44"/>
                  </a:cubicBezTo>
                  <a:cubicBezTo>
                    <a:pt x="490" y="44"/>
                    <a:pt x="490" y="45"/>
                    <a:pt x="489" y="45"/>
                  </a:cubicBezTo>
                  <a:cubicBezTo>
                    <a:pt x="488" y="44"/>
                    <a:pt x="488" y="44"/>
                    <a:pt x="487" y="44"/>
                  </a:cubicBezTo>
                  <a:cubicBezTo>
                    <a:pt x="486" y="44"/>
                    <a:pt x="484" y="44"/>
                    <a:pt x="483" y="43"/>
                  </a:cubicBezTo>
                  <a:cubicBezTo>
                    <a:pt x="482" y="43"/>
                    <a:pt x="481" y="43"/>
                    <a:pt x="480" y="41"/>
                  </a:cubicBezTo>
                  <a:cubicBezTo>
                    <a:pt x="479" y="41"/>
                    <a:pt x="480" y="40"/>
                    <a:pt x="478" y="41"/>
                  </a:cubicBezTo>
                  <a:cubicBezTo>
                    <a:pt x="478" y="41"/>
                    <a:pt x="477" y="42"/>
                    <a:pt x="476" y="42"/>
                  </a:cubicBezTo>
                  <a:cubicBezTo>
                    <a:pt x="475" y="42"/>
                    <a:pt x="475" y="41"/>
                    <a:pt x="474" y="42"/>
                  </a:cubicBezTo>
                  <a:cubicBezTo>
                    <a:pt x="474" y="43"/>
                    <a:pt x="473" y="44"/>
                    <a:pt x="473" y="45"/>
                  </a:cubicBezTo>
                  <a:cubicBezTo>
                    <a:pt x="473" y="46"/>
                    <a:pt x="475" y="46"/>
                    <a:pt x="474" y="47"/>
                  </a:cubicBezTo>
                  <a:cubicBezTo>
                    <a:pt x="473" y="48"/>
                    <a:pt x="474" y="48"/>
                    <a:pt x="473" y="48"/>
                  </a:cubicBezTo>
                  <a:cubicBezTo>
                    <a:pt x="472" y="48"/>
                    <a:pt x="470" y="48"/>
                    <a:pt x="469" y="49"/>
                  </a:cubicBezTo>
                  <a:cubicBezTo>
                    <a:pt x="470" y="48"/>
                    <a:pt x="473" y="50"/>
                    <a:pt x="473" y="50"/>
                  </a:cubicBezTo>
                  <a:cubicBezTo>
                    <a:pt x="472" y="51"/>
                    <a:pt x="469" y="49"/>
                    <a:pt x="467" y="49"/>
                  </a:cubicBezTo>
                  <a:cubicBezTo>
                    <a:pt x="465" y="49"/>
                    <a:pt x="462" y="49"/>
                    <a:pt x="459" y="49"/>
                  </a:cubicBezTo>
                  <a:cubicBezTo>
                    <a:pt x="458" y="49"/>
                    <a:pt x="458" y="48"/>
                    <a:pt x="457" y="48"/>
                  </a:cubicBezTo>
                  <a:cubicBezTo>
                    <a:pt x="456" y="47"/>
                    <a:pt x="453" y="48"/>
                    <a:pt x="452" y="48"/>
                  </a:cubicBezTo>
                  <a:cubicBezTo>
                    <a:pt x="451" y="47"/>
                    <a:pt x="449" y="47"/>
                    <a:pt x="448" y="46"/>
                  </a:cubicBezTo>
                  <a:cubicBezTo>
                    <a:pt x="448" y="45"/>
                    <a:pt x="450" y="45"/>
                    <a:pt x="450" y="44"/>
                  </a:cubicBezTo>
                  <a:cubicBezTo>
                    <a:pt x="451" y="43"/>
                    <a:pt x="442" y="43"/>
                    <a:pt x="441" y="43"/>
                  </a:cubicBezTo>
                  <a:cubicBezTo>
                    <a:pt x="436" y="42"/>
                    <a:pt x="432" y="43"/>
                    <a:pt x="427" y="43"/>
                  </a:cubicBezTo>
                  <a:cubicBezTo>
                    <a:pt x="424" y="43"/>
                    <a:pt x="425" y="43"/>
                    <a:pt x="426" y="45"/>
                  </a:cubicBezTo>
                  <a:cubicBezTo>
                    <a:pt x="426" y="46"/>
                    <a:pt x="424" y="45"/>
                    <a:pt x="424" y="45"/>
                  </a:cubicBezTo>
                  <a:cubicBezTo>
                    <a:pt x="422" y="45"/>
                    <a:pt x="423" y="44"/>
                    <a:pt x="423" y="43"/>
                  </a:cubicBezTo>
                  <a:cubicBezTo>
                    <a:pt x="423" y="41"/>
                    <a:pt x="422" y="38"/>
                    <a:pt x="420" y="40"/>
                  </a:cubicBezTo>
                  <a:cubicBezTo>
                    <a:pt x="420" y="42"/>
                    <a:pt x="416" y="42"/>
                    <a:pt x="414" y="41"/>
                  </a:cubicBezTo>
                  <a:cubicBezTo>
                    <a:pt x="413" y="40"/>
                    <a:pt x="415" y="38"/>
                    <a:pt x="411" y="39"/>
                  </a:cubicBezTo>
                  <a:cubicBezTo>
                    <a:pt x="410" y="39"/>
                    <a:pt x="409" y="39"/>
                    <a:pt x="408" y="39"/>
                  </a:cubicBezTo>
                  <a:cubicBezTo>
                    <a:pt x="407" y="38"/>
                    <a:pt x="406" y="39"/>
                    <a:pt x="404" y="40"/>
                  </a:cubicBezTo>
                  <a:cubicBezTo>
                    <a:pt x="402" y="42"/>
                    <a:pt x="407" y="41"/>
                    <a:pt x="407" y="42"/>
                  </a:cubicBezTo>
                  <a:cubicBezTo>
                    <a:pt x="407" y="44"/>
                    <a:pt x="403" y="43"/>
                    <a:pt x="402" y="44"/>
                  </a:cubicBezTo>
                  <a:cubicBezTo>
                    <a:pt x="401" y="45"/>
                    <a:pt x="399" y="45"/>
                    <a:pt x="397" y="46"/>
                  </a:cubicBezTo>
                  <a:cubicBezTo>
                    <a:pt x="395" y="47"/>
                    <a:pt x="393" y="47"/>
                    <a:pt x="390" y="47"/>
                  </a:cubicBezTo>
                  <a:cubicBezTo>
                    <a:pt x="388" y="47"/>
                    <a:pt x="388" y="47"/>
                    <a:pt x="387" y="49"/>
                  </a:cubicBezTo>
                  <a:cubicBezTo>
                    <a:pt x="386" y="50"/>
                    <a:pt x="382" y="51"/>
                    <a:pt x="381" y="51"/>
                  </a:cubicBezTo>
                  <a:cubicBezTo>
                    <a:pt x="381" y="50"/>
                    <a:pt x="383" y="50"/>
                    <a:pt x="383" y="50"/>
                  </a:cubicBezTo>
                  <a:cubicBezTo>
                    <a:pt x="385" y="49"/>
                    <a:pt x="385" y="47"/>
                    <a:pt x="386" y="46"/>
                  </a:cubicBezTo>
                  <a:cubicBezTo>
                    <a:pt x="387" y="44"/>
                    <a:pt x="388" y="46"/>
                    <a:pt x="389" y="45"/>
                  </a:cubicBezTo>
                  <a:cubicBezTo>
                    <a:pt x="390" y="45"/>
                    <a:pt x="390" y="44"/>
                    <a:pt x="391" y="44"/>
                  </a:cubicBezTo>
                  <a:cubicBezTo>
                    <a:pt x="394" y="42"/>
                    <a:pt x="398" y="41"/>
                    <a:pt x="401" y="39"/>
                  </a:cubicBezTo>
                  <a:cubicBezTo>
                    <a:pt x="403" y="38"/>
                    <a:pt x="405" y="37"/>
                    <a:pt x="407" y="36"/>
                  </a:cubicBezTo>
                  <a:cubicBezTo>
                    <a:pt x="411" y="33"/>
                    <a:pt x="416" y="31"/>
                    <a:pt x="420" y="29"/>
                  </a:cubicBezTo>
                  <a:cubicBezTo>
                    <a:pt x="423" y="28"/>
                    <a:pt x="426" y="26"/>
                    <a:pt x="423" y="23"/>
                  </a:cubicBezTo>
                  <a:cubicBezTo>
                    <a:pt x="422" y="22"/>
                    <a:pt x="422" y="24"/>
                    <a:pt x="421" y="23"/>
                  </a:cubicBezTo>
                  <a:cubicBezTo>
                    <a:pt x="420" y="22"/>
                    <a:pt x="419" y="22"/>
                    <a:pt x="418" y="21"/>
                  </a:cubicBezTo>
                  <a:cubicBezTo>
                    <a:pt x="418" y="20"/>
                    <a:pt x="423" y="22"/>
                    <a:pt x="423" y="22"/>
                  </a:cubicBezTo>
                  <a:cubicBezTo>
                    <a:pt x="424" y="22"/>
                    <a:pt x="427" y="22"/>
                    <a:pt x="425" y="20"/>
                  </a:cubicBezTo>
                  <a:cubicBezTo>
                    <a:pt x="424" y="19"/>
                    <a:pt x="424" y="18"/>
                    <a:pt x="423" y="17"/>
                  </a:cubicBezTo>
                  <a:cubicBezTo>
                    <a:pt x="422" y="15"/>
                    <a:pt x="421" y="19"/>
                    <a:pt x="420" y="19"/>
                  </a:cubicBezTo>
                  <a:cubicBezTo>
                    <a:pt x="420" y="18"/>
                    <a:pt x="420" y="17"/>
                    <a:pt x="420" y="17"/>
                  </a:cubicBezTo>
                  <a:cubicBezTo>
                    <a:pt x="420" y="16"/>
                    <a:pt x="420" y="16"/>
                    <a:pt x="419" y="15"/>
                  </a:cubicBezTo>
                  <a:cubicBezTo>
                    <a:pt x="419" y="14"/>
                    <a:pt x="417" y="13"/>
                    <a:pt x="416" y="13"/>
                  </a:cubicBezTo>
                  <a:cubicBezTo>
                    <a:pt x="414" y="12"/>
                    <a:pt x="413" y="12"/>
                    <a:pt x="411" y="11"/>
                  </a:cubicBezTo>
                  <a:cubicBezTo>
                    <a:pt x="409" y="11"/>
                    <a:pt x="409" y="11"/>
                    <a:pt x="406" y="12"/>
                  </a:cubicBezTo>
                  <a:cubicBezTo>
                    <a:pt x="404" y="12"/>
                    <a:pt x="397" y="9"/>
                    <a:pt x="396" y="12"/>
                  </a:cubicBezTo>
                  <a:cubicBezTo>
                    <a:pt x="395" y="13"/>
                    <a:pt x="389" y="14"/>
                    <a:pt x="388" y="13"/>
                  </a:cubicBezTo>
                  <a:cubicBezTo>
                    <a:pt x="388" y="13"/>
                    <a:pt x="394" y="9"/>
                    <a:pt x="392" y="8"/>
                  </a:cubicBezTo>
                  <a:cubicBezTo>
                    <a:pt x="392" y="8"/>
                    <a:pt x="385" y="9"/>
                    <a:pt x="384" y="8"/>
                  </a:cubicBezTo>
                  <a:cubicBezTo>
                    <a:pt x="384" y="7"/>
                    <a:pt x="386" y="7"/>
                    <a:pt x="386" y="7"/>
                  </a:cubicBezTo>
                  <a:cubicBezTo>
                    <a:pt x="386" y="6"/>
                    <a:pt x="378" y="7"/>
                    <a:pt x="378" y="7"/>
                  </a:cubicBezTo>
                  <a:cubicBezTo>
                    <a:pt x="379" y="5"/>
                    <a:pt x="383" y="6"/>
                    <a:pt x="384" y="5"/>
                  </a:cubicBezTo>
                  <a:cubicBezTo>
                    <a:pt x="385" y="4"/>
                    <a:pt x="387" y="5"/>
                    <a:pt x="386" y="4"/>
                  </a:cubicBezTo>
                  <a:cubicBezTo>
                    <a:pt x="386" y="3"/>
                    <a:pt x="386" y="2"/>
                    <a:pt x="385" y="2"/>
                  </a:cubicBezTo>
                  <a:cubicBezTo>
                    <a:pt x="382" y="2"/>
                    <a:pt x="381" y="1"/>
                    <a:pt x="378" y="1"/>
                  </a:cubicBezTo>
                  <a:cubicBezTo>
                    <a:pt x="376" y="0"/>
                    <a:pt x="374" y="1"/>
                    <a:pt x="372" y="2"/>
                  </a:cubicBezTo>
                  <a:cubicBezTo>
                    <a:pt x="368" y="3"/>
                    <a:pt x="364" y="6"/>
                    <a:pt x="362" y="8"/>
                  </a:cubicBezTo>
                  <a:cubicBezTo>
                    <a:pt x="361" y="9"/>
                    <a:pt x="361" y="9"/>
                    <a:pt x="362" y="10"/>
                  </a:cubicBezTo>
                  <a:cubicBezTo>
                    <a:pt x="363" y="10"/>
                    <a:pt x="362" y="11"/>
                    <a:pt x="362" y="12"/>
                  </a:cubicBezTo>
                  <a:cubicBezTo>
                    <a:pt x="362" y="14"/>
                    <a:pt x="366" y="13"/>
                    <a:pt x="366" y="14"/>
                  </a:cubicBezTo>
                  <a:cubicBezTo>
                    <a:pt x="366" y="13"/>
                    <a:pt x="361" y="14"/>
                    <a:pt x="360" y="14"/>
                  </a:cubicBezTo>
                  <a:cubicBezTo>
                    <a:pt x="359" y="14"/>
                    <a:pt x="353" y="13"/>
                    <a:pt x="352" y="14"/>
                  </a:cubicBezTo>
                  <a:cubicBezTo>
                    <a:pt x="352" y="13"/>
                    <a:pt x="355" y="17"/>
                    <a:pt x="355" y="17"/>
                  </a:cubicBezTo>
                  <a:cubicBezTo>
                    <a:pt x="356" y="18"/>
                    <a:pt x="351" y="16"/>
                    <a:pt x="350" y="16"/>
                  </a:cubicBezTo>
                  <a:cubicBezTo>
                    <a:pt x="349" y="16"/>
                    <a:pt x="347" y="17"/>
                    <a:pt x="345" y="18"/>
                  </a:cubicBezTo>
                  <a:cubicBezTo>
                    <a:pt x="345" y="18"/>
                    <a:pt x="345" y="18"/>
                    <a:pt x="344" y="18"/>
                  </a:cubicBezTo>
                  <a:cubicBezTo>
                    <a:pt x="342" y="18"/>
                    <a:pt x="344" y="18"/>
                    <a:pt x="343" y="17"/>
                  </a:cubicBezTo>
                  <a:cubicBezTo>
                    <a:pt x="343" y="18"/>
                    <a:pt x="338" y="20"/>
                    <a:pt x="338" y="20"/>
                  </a:cubicBezTo>
                  <a:cubicBezTo>
                    <a:pt x="338" y="19"/>
                    <a:pt x="340" y="18"/>
                    <a:pt x="340" y="18"/>
                  </a:cubicBezTo>
                  <a:cubicBezTo>
                    <a:pt x="340" y="17"/>
                    <a:pt x="335" y="18"/>
                    <a:pt x="334" y="17"/>
                  </a:cubicBezTo>
                  <a:cubicBezTo>
                    <a:pt x="334" y="17"/>
                    <a:pt x="336" y="16"/>
                    <a:pt x="336" y="16"/>
                  </a:cubicBezTo>
                  <a:cubicBezTo>
                    <a:pt x="335" y="17"/>
                    <a:pt x="330" y="18"/>
                    <a:pt x="328" y="18"/>
                  </a:cubicBezTo>
                  <a:cubicBezTo>
                    <a:pt x="323" y="19"/>
                    <a:pt x="329" y="19"/>
                    <a:pt x="330" y="20"/>
                  </a:cubicBezTo>
                  <a:cubicBezTo>
                    <a:pt x="329" y="19"/>
                    <a:pt x="324" y="21"/>
                    <a:pt x="323" y="21"/>
                  </a:cubicBezTo>
                  <a:cubicBezTo>
                    <a:pt x="322" y="21"/>
                    <a:pt x="321" y="21"/>
                    <a:pt x="320" y="22"/>
                  </a:cubicBezTo>
                  <a:cubicBezTo>
                    <a:pt x="319" y="23"/>
                    <a:pt x="317" y="22"/>
                    <a:pt x="315" y="22"/>
                  </a:cubicBezTo>
                  <a:cubicBezTo>
                    <a:pt x="314" y="22"/>
                    <a:pt x="313" y="24"/>
                    <a:pt x="311" y="24"/>
                  </a:cubicBezTo>
                  <a:cubicBezTo>
                    <a:pt x="309" y="25"/>
                    <a:pt x="308" y="24"/>
                    <a:pt x="307" y="25"/>
                  </a:cubicBezTo>
                  <a:cubicBezTo>
                    <a:pt x="306" y="26"/>
                    <a:pt x="305" y="27"/>
                    <a:pt x="304" y="27"/>
                  </a:cubicBezTo>
                  <a:cubicBezTo>
                    <a:pt x="302" y="27"/>
                    <a:pt x="300" y="27"/>
                    <a:pt x="299" y="27"/>
                  </a:cubicBezTo>
                  <a:cubicBezTo>
                    <a:pt x="299" y="27"/>
                    <a:pt x="302" y="29"/>
                    <a:pt x="302" y="29"/>
                  </a:cubicBezTo>
                  <a:cubicBezTo>
                    <a:pt x="301" y="30"/>
                    <a:pt x="295" y="30"/>
                    <a:pt x="295" y="30"/>
                  </a:cubicBezTo>
                  <a:cubicBezTo>
                    <a:pt x="295" y="30"/>
                    <a:pt x="299" y="30"/>
                    <a:pt x="299" y="30"/>
                  </a:cubicBezTo>
                  <a:cubicBezTo>
                    <a:pt x="299" y="30"/>
                    <a:pt x="297" y="30"/>
                    <a:pt x="296" y="30"/>
                  </a:cubicBezTo>
                  <a:cubicBezTo>
                    <a:pt x="297" y="30"/>
                    <a:pt x="299" y="31"/>
                    <a:pt x="299" y="31"/>
                  </a:cubicBezTo>
                  <a:cubicBezTo>
                    <a:pt x="298" y="31"/>
                    <a:pt x="298" y="31"/>
                    <a:pt x="297" y="31"/>
                  </a:cubicBezTo>
                  <a:cubicBezTo>
                    <a:pt x="298" y="31"/>
                    <a:pt x="297" y="32"/>
                    <a:pt x="297" y="32"/>
                  </a:cubicBezTo>
                  <a:cubicBezTo>
                    <a:pt x="297" y="33"/>
                    <a:pt x="294" y="32"/>
                    <a:pt x="294" y="32"/>
                  </a:cubicBezTo>
                  <a:cubicBezTo>
                    <a:pt x="294" y="33"/>
                    <a:pt x="296" y="33"/>
                    <a:pt x="296" y="34"/>
                  </a:cubicBezTo>
                  <a:cubicBezTo>
                    <a:pt x="297" y="34"/>
                    <a:pt x="295" y="34"/>
                    <a:pt x="295" y="34"/>
                  </a:cubicBezTo>
                  <a:cubicBezTo>
                    <a:pt x="295" y="36"/>
                    <a:pt x="299" y="34"/>
                    <a:pt x="298" y="36"/>
                  </a:cubicBezTo>
                  <a:cubicBezTo>
                    <a:pt x="296" y="38"/>
                    <a:pt x="301" y="39"/>
                    <a:pt x="298" y="40"/>
                  </a:cubicBezTo>
                  <a:cubicBezTo>
                    <a:pt x="296" y="40"/>
                    <a:pt x="294" y="40"/>
                    <a:pt x="292" y="40"/>
                  </a:cubicBezTo>
                  <a:cubicBezTo>
                    <a:pt x="291" y="41"/>
                    <a:pt x="291" y="42"/>
                    <a:pt x="289" y="41"/>
                  </a:cubicBezTo>
                  <a:cubicBezTo>
                    <a:pt x="288" y="41"/>
                    <a:pt x="287" y="41"/>
                    <a:pt x="286" y="41"/>
                  </a:cubicBezTo>
                  <a:cubicBezTo>
                    <a:pt x="282" y="42"/>
                    <a:pt x="278" y="42"/>
                    <a:pt x="274" y="42"/>
                  </a:cubicBezTo>
                  <a:cubicBezTo>
                    <a:pt x="272" y="42"/>
                    <a:pt x="270" y="42"/>
                    <a:pt x="269" y="43"/>
                  </a:cubicBezTo>
                  <a:cubicBezTo>
                    <a:pt x="268" y="44"/>
                    <a:pt x="267" y="45"/>
                    <a:pt x="267" y="46"/>
                  </a:cubicBezTo>
                  <a:cubicBezTo>
                    <a:pt x="267" y="47"/>
                    <a:pt x="269" y="48"/>
                    <a:pt x="269" y="49"/>
                  </a:cubicBezTo>
                  <a:cubicBezTo>
                    <a:pt x="268" y="51"/>
                    <a:pt x="268" y="52"/>
                    <a:pt x="269" y="53"/>
                  </a:cubicBezTo>
                  <a:cubicBezTo>
                    <a:pt x="271" y="55"/>
                    <a:pt x="274" y="54"/>
                    <a:pt x="276" y="56"/>
                  </a:cubicBezTo>
                  <a:cubicBezTo>
                    <a:pt x="276" y="56"/>
                    <a:pt x="278" y="60"/>
                    <a:pt x="278" y="60"/>
                  </a:cubicBezTo>
                  <a:cubicBezTo>
                    <a:pt x="274" y="60"/>
                    <a:pt x="273" y="60"/>
                    <a:pt x="270" y="58"/>
                  </a:cubicBezTo>
                  <a:cubicBezTo>
                    <a:pt x="267" y="56"/>
                    <a:pt x="262" y="54"/>
                    <a:pt x="258" y="54"/>
                  </a:cubicBezTo>
                  <a:cubicBezTo>
                    <a:pt x="256" y="54"/>
                    <a:pt x="257" y="53"/>
                    <a:pt x="255" y="52"/>
                  </a:cubicBezTo>
                  <a:cubicBezTo>
                    <a:pt x="254" y="52"/>
                    <a:pt x="250" y="52"/>
                    <a:pt x="250" y="54"/>
                  </a:cubicBezTo>
                  <a:cubicBezTo>
                    <a:pt x="250" y="55"/>
                    <a:pt x="254" y="55"/>
                    <a:pt x="254" y="55"/>
                  </a:cubicBezTo>
                  <a:cubicBezTo>
                    <a:pt x="254" y="55"/>
                    <a:pt x="251" y="56"/>
                    <a:pt x="252" y="56"/>
                  </a:cubicBezTo>
                  <a:cubicBezTo>
                    <a:pt x="254" y="57"/>
                    <a:pt x="255" y="56"/>
                    <a:pt x="256" y="58"/>
                  </a:cubicBezTo>
                  <a:cubicBezTo>
                    <a:pt x="256" y="60"/>
                    <a:pt x="253" y="59"/>
                    <a:pt x="252" y="59"/>
                  </a:cubicBezTo>
                  <a:cubicBezTo>
                    <a:pt x="250" y="58"/>
                    <a:pt x="249" y="57"/>
                    <a:pt x="247" y="58"/>
                  </a:cubicBezTo>
                  <a:cubicBezTo>
                    <a:pt x="245" y="58"/>
                    <a:pt x="246" y="61"/>
                    <a:pt x="247" y="62"/>
                  </a:cubicBezTo>
                  <a:cubicBezTo>
                    <a:pt x="248" y="63"/>
                    <a:pt x="250" y="63"/>
                    <a:pt x="251" y="63"/>
                  </a:cubicBezTo>
                  <a:cubicBezTo>
                    <a:pt x="253" y="64"/>
                    <a:pt x="255" y="64"/>
                    <a:pt x="256" y="65"/>
                  </a:cubicBezTo>
                  <a:cubicBezTo>
                    <a:pt x="257" y="66"/>
                    <a:pt x="257" y="67"/>
                    <a:pt x="257" y="67"/>
                  </a:cubicBezTo>
                  <a:cubicBezTo>
                    <a:pt x="258" y="67"/>
                    <a:pt x="259" y="67"/>
                    <a:pt x="260" y="67"/>
                  </a:cubicBezTo>
                  <a:cubicBezTo>
                    <a:pt x="260" y="67"/>
                    <a:pt x="257" y="68"/>
                    <a:pt x="257" y="68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2" y="65"/>
                    <a:pt x="249" y="65"/>
                    <a:pt x="246" y="65"/>
                  </a:cubicBezTo>
                  <a:cubicBezTo>
                    <a:pt x="245" y="65"/>
                    <a:pt x="240" y="64"/>
                    <a:pt x="242" y="62"/>
                  </a:cubicBezTo>
                  <a:cubicBezTo>
                    <a:pt x="243" y="62"/>
                    <a:pt x="242" y="61"/>
                    <a:pt x="242" y="60"/>
                  </a:cubicBezTo>
                  <a:cubicBezTo>
                    <a:pt x="241" y="59"/>
                    <a:pt x="242" y="58"/>
                    <a:pt x="242" y="57"/>
                  </a:cubicBezTo>
                  <a:cubicBezTo>
                    <a:pt x="243" y="55"/>
                    <a:pt x="244" y="51"/>
                    <a:pt x="242" y="50"/>
                  </a:cubicBezTo>
                  <a:cubicBezTo>
                    <a:pt x="238" y="49"/>
                    <a:pt x="241" y="54"/>
                    <a:pt x="240" y="56"/>
                  </a:cubicBezTo>
                  <a:cubicBezTo>
                    <a:pt x="238" y="58"/>
                    <a:pt x="235" y="59"/>
                    <a:pt x="233" y="61"/>
                  </a:cubicBezTo>
                  <a:cubicBezTo>
                    <a:pt x="230" y="64"/>
                    <a:pt x="231" y="63"/>
                    <a:pt x="233" y="65"/>
                  </a:cubicBezTo>
                  <a:cubicBezTo>
                    <a:pt x="234" y="66"/>
                    <a:pt x="237" y="69"/>
                    <a:pt x="237" y="71"/>
                  </a:cubicBezTo>
                  <a:cubicBezTo>
                    <a:pt x="237" y="71"/>
                    <a:pt x="236" y="73"/>
                    <a:pt x="235" y="73"/>
                  </a:cubicBezTo>
                  <a:cubicBezTo>
                    <a:pt x="234" y="75"/>
                    <a:pt x="233" y="77"/>
                    <a:pt x="233" y="79"/>
                  </a:cubicBezTo>
                  <a:cubicBezTo>
                    <a:pt x="233" y="79"/>
                    <a:pt x="234" y="84"/>
                    <a:pt x="235" y="84"/>
                  </a:cubicBezTo>
                  <a:cubicBezTo>
                    <a:pt x="237" y="84"/>
                    <a:pt x="239" y="84"/>
                    <a:pt x="241" y="83"/>
                  </a:cubicBezTo>
                  <a:cubicBezTo>
                    <a:pt x="243" y="82"/>
                    <a:pt x="246" y="83"/>
                    <a:pt x="248" y="84"/>
                  </a:cubicBezTo>
                  <a:cubicBezTo>
                    <a:pt x="251" y="84"/>
                    <a:pt x="253" y="86"/>
                    <a:pt x="254" y="89"/>
                  </a:cubicBezTo>
                  <a:cubicBezTo>
                    <a:pt x="255" y="91"/>
                    <a:pt x="251" y="94"/>
                    <a:pt x="253" y="95"/>
                  </a:cubicBezTo>
                  <a:cubicBezTo>
                    <a:pt x="253" y="95"/>
                    <a:pt x="259" y="97"/>
                    <a:pt x="259" y="97"/>
                  </a:cubicBezTo>
                  <a:cubicBezTo>
                    <a:pt x="259" y="98"/>
                    <a:pt x="252" y="96"/>
                    <a:pt x="251" y="96"/>
                  </a:cubicBezTo>
                  <a:cubicBezTo>
                    <a:pt x="251" y="96"/>
                    <a:pt x="250" y="93"/>
                    <a:pt x="250" y="93"/>
                  </a:cubicBezTo>
                  <a:cubicBezTo>
                    <a:pt x="251" y="91"/>
                    <a:pt x="252" y="90"/>
                    <a:pt x="250" y="89"/>
                  </a:cubicBezTo>
                  <a:cubicBezTo>
                    <a:pt x="248" y="88"/>
                    <a:pt x="249" y="86"/>
                    <a:pt x="247" y="85"/>
                  </a:cubicBezTo>
                  <a:cubicBezTo>
                    <a:pt x="245" y="85"/>
                    <a:pt x="243" y="86"/>
                    <a:pt x="241" y="86"/>
                  </a:cubicBezTo>
                  <a:cubicBezTo>
                    <a:pt x="241" y="86"/>
                    <a:pt x="237" y="87"/>
                    <a:pt x="237" y="88"/>
                  </a:cubicBezTo>
                  <a:cubicBezTo>
                    <a:pt x="238" y="88"/>
                    <a:pt x="239" y="88"/>
                    <a:pt x="238" y="88"/>
                  </a:cubicBezTo>
                  <a:cubicBezTo>
                    <a:pt x="238" y="89"/>
                    <a:pt x="236" y="90"/>
                    <a:pt x="237" y="91"/>
                  </a:cubicBezTo>
                  <a:cubicBezTo>
                    <a:pt x="241" y="93"/>
                    <a:pt x="238" y="96"/>
                    <a:pt x="236" y="98"/>
                  </a:cubicBezTo>
                  <a:cubicBezTo>
                    <a:pt x="235" y="99"/>
                    <a:pt x="234" y="101"/>
                    <a:pt x="234" y="102"/>
                  </a:cubicBezTo>
                  <a:cubicBezTo>
                    <a:pt x="233" y="103"/>
                    <a:pt x="231" y="104"/>
                    <a:pt x="229" y="104"/>
                  </a:cubicBezTo>
                  <a:cubicBezTo>
                    <a:pt x="228" y="105"/>
                    <a:pt x="227" y="105"/>
                    <a:pt x="227" y="107"/>
                  </a:cubicBezTo>
                  <a:cubicBezTo>
                    <a:pt x="226" y="109"/>
                    <a:pt x="224" y="108"/>
                    <a:pt x="223" y="108"/>
                  </a:cubicBezTo>
                  <a:cubicBezTo>
                    <a:pt x="220" y="107"/>
                    <a:pt x="218" y="108"/>
                    <a:pt x="216" y="107"/>
                  </a:cubicBezTo>
                  <a:cubicBezTo>
                    <a:pt x="215" y="107"/>
                    <a:pt x="214" y="106"/>
                    <a:pt x="213" y="106"/>
                  </a:cubicBezTo>
                  <a:cubicBezTo>
                    <a:pt x="211" y="106"/>
                    <a:pt x="211" y="105"/>
                    <a:pt x="210" y="104"/>
                  </a:cubicBezTo>
                  <a:cubicBezTo>
                    <a:pt x="210" y="104"/>
                    <a:pt x="212" y="103"/>
                    <a:pt x="212" y="104"/>
                  </a:cubicBezTo>
                  <a:cubicBezTo>
                    <a:pt x="213" y="106"/>
                    <a:pt x="215" y="106"/>
                    <a:pt x="215" y="105"/>
                  </a:cubicBezTo>
                  <a:cubicBezTo>
                    <a:pt x="216" y="104"/>
                    <a:pt x="221" y="107"/>
                    <a:pt x="223" y="105"/>
                  </a:cubicBezTo>
                  <a:cubicBezTo>
                    <a:pt x="223" y="104"/>
                    <a:pt x="221" y="103"/>
                    <a:pt x="223" y="103"/>
                  </a:cubicBezTo>
                  <a:cubicBezTo>
                    <a:pt x="224" y="102"/>
                    <a:pt x="226" y="101"/>
                    <a:pt x="227" y="100"/>
                  </a:cubicBezTo>
                  <a:cubicBezTo>
                    <a:pt x="228" y="98"/>
                    <a:pt x="227" y="98"/>
                    <a:pt x="230" y="97"/>
                  </a:cubicBezTo>
                  <a:cubicBezTo>
                    <a:pt x="233" y="95"/>
                    <a:pt x="229" y="93"/>
                    <a:pt x="231" y="91"/>
                  </a:cubicBezTo>
                  <a:cubicBezTo>
                    <a:pt x="233" y="90"/>
                    <a:pt x="233" y="89"/>
                    <a:pt x="231" y="88"/>
                  </a:cubicBezTo>
                  <a:cubicBezTo>
                    <a:pt x="230" y="88"/>
                    <a:pt x="229" y="87"/>
                    <a:pt x="228" y="86"/>
                  </a:cubicBezTo>
                  <a:cubicBezTo>
                    <a:pt x="227" y="84"/>
                    <a:pt x="228" y="81"/>
                    <a:pt x="228" y="79"/>
                  </a:cubicBezTo>
                  <a:cubicBezTo>
                    <a:pt x="228" y="77"/>
                    <a:pt x="227" y="75"/>
                    <a:pt x="228" y="73"/>
                  </a:cubicBezTo>
                  <a:cubicBezTo>
                    <a:pt x="228" y="71"/>
                    <a:pt x="230" y="71"/>
                    <a:pt x="230" y="69"/>
                  </a:cubicBezTo>
                  <a:cubicBezTo>
                    <a:pt x="229" y="67"/>
                    <a:pt x="227" y="66"/>
                    <a:pt x="226" y="65"/>
                  </a:cubicBezTo>
                  <a:cubicBezTo>
                    <a:pt x="225" y="64"/>
                    <a:pt x="224" y="63"/>
                    <a:pt x="225" y="62"/>
                  </a:cubicBezTo>
                  <a:cubicBezTo>
                    <a:pt x="227" y="61"/>
                    <a:pt x="227" y="59"/>
                    <a:pt x="228" y="57"/>
                  </a:cubicBezTo>
                  <a:cubicBezTo>
                    <a:pt x="229" y="56"/>
                    <a:pt x="230" y="53"/>
                    <a:pt x="229" y="52"/>
                  </a:cubicBezTo>
                  <a:cubicBezTo>
                    <a:pt x="229" y="51"/>
                    <a:pt x="225" y="50"/>
                    <a:pt x="223" y="49"/>
                  </a:cubicBezTo>
                  <a:cubicBezTo>
                    <a:pt x="221" y="49"/>
                    <a:pt x="219" y="49"/>
                    <a:pt x="217" y="49"/>
                  </a:cubicBezTo>
                  <a:cubicBezTo>
                    <a:pt x="216" y="49"/>
                    <a:pt x="213" y="48"/>
                    <a:pt x="212" y="49"/>
                  </a:cubicBezTo>
                  <a:cubicBezTo>
                    <a:pt x="209" y="51"/>
                    <a:pt x="209" y="58"/>
                    <a:pt x="206" y="60"/>
                  </a:cubicBezTo>
                  <a:cubicBezTo>
                    <a:pt x="204" y="63"/>
                    <a:pt x="198" y="64"/>
                    <a:pt x="198" y="68"/>
                  </a:cubicBezTo>
                  <a:cubicBezTo>
                    <a:pt x="198" y="69"/>
                    <a:pt x="201" y="68"/>
                    <a:pt x="201" y="68"/>
                  </a:cubicBezTo>
                  <a:cubicBezTo>
                    <a:pt x="202" y="69"/>
                    <a:pt x="201" y="73"/>
                    <a:pt x="201" y="73"/>
                  </a:cubicBezTo>
                  <a:cubicBezTo>
                    <a:pt x="200" y="75"/>
                    <a:pt x="202" y="76"/>
                    <a:pt x="199" y="76"/>
                  </a:cubicBezTo>
                  <a:cubicBezTo>
                    <a:pt x="199" y="77"/>
                    <a:pt x="198" y="77"/>
                    <a:pt x="198" y="78"/>
                  </a:cubicBezTo>
                  <a:cubicBezTo>
                    <a:pt x="199" y="79"/>
                    <a:pt x="200" y="79"/>
                    <a:pt x="201" y="79"/>
                  </a:cubicBezTo>
                  <a:cubicBezTo>
                    <a:pt x="202" y="79"/>
                    <a:pt x="206" y="79"/>
                    <a:pt x="206" y="80"/>
                  </a:cubicBezTo>
                  <a:cubicBezTo>
                    <a:pt x="206" y="82"/>
                    <a:pt x="206" y="84"/>
                    <a:pt x="208" y="85"/>
                  </a:cubicBezTo>
                  <a:cubicBezTo>
                    <a:pt x="210" y="86"/>
                    <a:pt x="212" y="85"/>
                    <a:pt x="210" y="87"/>
                  </a:cubicBezTo>
                  <a:cubicBezTo>
                    <a:pt x="209" y="88"/>
                    <a:pt x="209" y="90"/>
                    <a:pt x="208" y="91"/>
                  </a:cubicBezTo>
                  <a:cubicBezTo>
                    <a:pt x="207" y="93"/>
                    <a:pt x="202" y="88"/>
                    <a:pt x="201" y="87"/>
                  </a:cubicBezTo>
                  <a:cubicBezTo>
                    <a:pt x="198" y="85"/>
                    <a:pt x="194" y="84"/>
                    <a:pt x="191" y="83"/>
                  </a:cubicBezTo>
                  <a:cubicBezTo>
                    <a:pt x="189" y="82"/>
                    <a:pt x="188" y="81"/>
                    <a:pt x="186" y="80"/>
                  </a:cubicBezTo>
                  <a:cubicBezTo>
                    <a:pt x="185" y="80"/>
                    <a:pt x="183" y="79"/>
                    <a:pt x="182" y="79"/>
                  </a:cubicBezTo>
                  <a:cubicBezTo>
                    <a:pt x="179" y="79"/>
                    <a:pt x="176" y="78"/>
                    <a:pt x="173" y="78"/>
                  </a:cubicBezTo>
                  <a:cubicBezTo>
                    <a:pt x="169" y="78"/>
                    <a:pt x="165" y="78"/>
                    <a:pt x="168" y="83"/>
                  </a:cubicBezTo>
                  <a:cubicBezTo>
                    <a:pt x="170" y="84"/>
                    <a:pt x="169" y="86"/>
                    <a:pt x="167" y="87"/>
                  </a:cubicBezTo>
                  <a:cubicBezTo>
                    <a:pt x="166" y="88"/>
                    <a:pt x="163" y="86"/>
                    <a:pt x="164" y="89"/>
                  </a:cubicBezTo>
                  <a:cubicBezTo>
                    <a:pt x="165" y="90"/>
                    <a:pt x="157" y="90"/>
                    <a:pt x="161" y="87"/>
                  </a:cubicBezTo>
                  <a:cubicBezTo>
                    <a:pt x="162" y="86"/>
                    <a:pt x="159" y="84"/>
                    <a:pt x="158" y="85"/>
                  </a:cubicBezTo>
                  <a:cubicBezTo>
                    <a:pt x="156" y="85"/>
                    <a:pt x="154" y="86"/>
                    <a:pt x="153" y="87"/>
                  </a:cubicBezTo>
                  <a:cubicBezTo>
                    <a:pt x="150" y="89"/>
                    <a:pt x="147" y="87"/>
                    <a:pt x="144" y="88"/>
                  </a:cubicBezTo>
                  <a:cubicBezTo>
                    <a:pt x="141" y="89"/>
                    <a:pt x="139" y="91"/>
                    <a:pt x="137" y="91"/>
                  </a:cubicBezTo>
                  <a:cubicBezTo>
                    <a:pt x="136" y="91"/>
                    <a:pt x="130" y="91"/>
                    <a:pt x="131" y="90"/>
                  </a:cubicBezTo>
                  <a:cubicBezTo>
                    <a:pt x="133" y="90"/>
                    <a:pt x="133" y="90"/>
                    <a:pt x="133" y="89"/>
                  </a:cubicBezTo>
                  <a:cubicBezTo>
                    <a:pt x="133" y="86"/>
                    <a:pt x="135" y="87"/>
                    <a:pt x="135" y="85"/>
                  </a:cubicBezTo>
                  <a:cubicBezTo>
                    <a:pt x="136" y="84"/>
                    <a:pt x="129" y="86"/>
                    <a:pt x="129" y="86"/>
                  </a:cubicBezTo>
                  <a:cubicBezTo>
                    <a:pt x="128" y="86"/>
                    <a:pt x="127" y="86"/>
                    <a:pt x="127" y="87"/>
                  </a:cubicBezTo>
                  <a:cubicBezTo>
                    <a:pt x="127" y="88"/>
                    <a:pt x="127" y="89"/>
                    <a:pt x="127" y="90"/>
                  </a:cubicBezTo>
                  <a:cubicBezTo>
                    <a:pt x="126" y="90"/>
                    <a:pt x="124" y="89"/>
                    <a:pt x="123" y="89"/>
                  </a:cubicBezTo>
                  <a:cubicBezTo>
                    <a:pt x="121" y="89"/>
                    <a:pt x="118" y="90"/>
                    <a:pt x="116" y="91"/>
                  </a:cubicBezTo>
                  <a:cubicBezTo>
                    <a:pt x="113" y="92"/>
                    <a:pt x="110" y="94"/>
                    <a:pt x="107" y="95"/>
                  </a:cubicBezTo>
                  <a:cubicBezTo>
                    <a:pt x="105" y="95"/>
                    <a:pt x="104" y="96"/>
                    <a:pt x="103" y="98"/>
                  </a:cubicBezTo>
                  <a:cubicBezTo>
                    <a:pt x="103" y="99"/>
                    <a:pt x="103" y="102"/>
                    <a:pt x="101" y="102"/>
                  </a:cubicBezTo>
                  <a:cubicBezTo>
                    <a:pt x="99" y="102"/>
                    <a:pt x="97" y="103"/>
                    <a:pt x="95" y="103"/>
                  </a:cubicBezTo>
                  <a:cubicBezTo>
                    <a:pt x="94" y="103"/>
                    <a:pt x="93" y="101"/>
                    <a:pt x="92" y="100"/>
                  </a:cubicBezTo>
                  <a:cubicBezTo>
                    <a:pt x="90" y="98"/>
                    <a:pt x="87" y="99"/>
                    <a:pt x="89" y="96"/>
                  </a:cubicBezTo>
                  <a:cubicBezTo>
                    <a:pt x="90" y="94"/>
                    <a:pt x="93" y="95"/>
                    <a:pt x="94" y="94"/>
                  </a:cubicBezTo>
                  <a:cubicBezTo>
                    <a:pt x="96" y="94"/>
                    <a:pt x="98" y="95"/>
                    <a:pt x="97" y="93"/>
                  </a:cubicBezTo>
                  <a:cubicBezTo>
                    <a:pt x="96" y="92"/>
                    <a:pt x="95" y="90"/>
                    <a:pt x="94" y="89"/>
                  </a:cubicBezTo>
                  <a:cubicBezTo>
                    <a:pt x="92" y="87"/>
                    <a:pt x="89" y="88"/>
                    <a:pt x="87" y="88"/>
                  </a:cubicBezTo>
                  <a:cubicBezTo>
                    <a:pt x="86" y="88"/>
                    <a:pt x="80" y="87"/>
                    <a:pt x="80" y="87"/>
                  </a:cubicBezTo>
                  <a:cubicBezTo>
                    <a:pt x="80" y="87"/>
                    <a:pt x="83" y="88"/>
                    <a:pt x="83" y="88"/>
                  </a:cubicBezTo>
                  <a:cubicBezTo>
                    <a:pt x="84" y="89"/>
                    <a:pt x="84" y="90"/>
                    <a:pt x="84" y="91"/>
                  </a:cubicBezTo>
                  <a:cubicBezTo>
                    <a:pt x="84" y="92"/>
                    <a:pt x="84" y="94"/>
                    <a:pt x="84" y="95"/>
                  </a:cubicBezTo>
                  <a:cubicBezTo>
                    <a:pt x="83" y="96"/>
                    <a:pt x="82" y="97"/>
                    <a:pt x="82" y="98"/>
                  </a:cubicBezTo>
                  <a:cubicBezTo>
                    <a:pt x="83" y="100"/>
                    <a:pt x="87" y="100"/>
                    <a:pt x="86" y="103"/>
                  </a:cubicBezTo>
                  <a:cubicBezTo>
                    <a:pt x="85" y="104"/>
                    <a:pt x="84" y="106"/>
                    <a:pt x="84" y="107"/>
                  </a:cubicBezTo>
                  <a:cubicBezTo>
                    <a:pt x="84" y="107"/>
                    <a:pt x="84" y="111"/>
                    <a:pt x="84" y="111"/>
                  </a:cubicBezTo>
                  <a:cubicBezTo>
                    <a:pt x="84" y="111"/>
                    <a:pt x="83" y="108"/>
                    <a:pt x="83" y="108"/>
                  </a:cubicBezTo>
                  <a:cubicBezTo>
                    <a:pt x="82" y="108"/>
                    <a:pt x="81" y="110"/>
                    <a:pt x="80" y="109"/>
                  </a:cubicBezTo>
                  <a:cubicBezTo>
                    <a:pt x="80" y="109"/>
                    <a:pt x="82" y="108"/>
                    <a:pt x="82" y="107"/>
                  </a:cubicBezTo>
                  <a:cubicBezTo>
                    <a:pt x="81" y="106"/>
                    <a:pt x="79" y="106"/>
                    <a:pt x="78" y="106"/>
                  </a:cubicBezTo>
                  <a:cubicBezTo>
                    <a:pt x="77" y="106"/>
                    <a:pt x="76" y="105"/>
                    <a:pt x="75" y="106"/>
                  </a:cubicBezTo>
                  <a:cubicBezTo>
                    <a:pt x="73" y="106"/>
                    <a:pt x="72" y="108"/>
                    <a:pt x="70" y="108"/>
                  </a:cubicBezTo>
                  <a:cubicBezTo>
                    <a:pt x="68" y="110"/>
                    <a:pt x="67" y="110"/>
                    <a:pt x="65" y="112"/>
                  </a:cubicBezTo>
                  <a:cubicBezTo>
                    <a:pt x="63" y="114"/>
                    <a:pt x="61" y="114"/>
                    <a:pt x="64" y="116"/>
                  </a:cubicBezTo>
                  <a:cubicBezTo>
                    <a:pt x="65" y="117"/>
                    <a:pt x="67" y="120"/>
                    <a:pt x="66" y="121"/>
                  </a:cubicBezTo>
                  <a:cubicBezTo>
                    <a:pt x="65" y="122"/>
                    <a:pt x="59" y="120"/>
                    <a:pt x="58" y="120"/>
                  </a:cubicBezTo>
                  <a:cubicBezTo>
                    <a:pt x="57" y="119"/>
                    <a:pt x="54" y="120"/>
                    <a:pt x="53" y="120"/>
                  </a:cubicBezTo>
                  <a:cubicBezTo>
                    <a:pt x="54" y="119"/>
                    <a:pt x="49" y="115"/>
                    <a:pt x="48" y="117"/>
                  </a:cubicBezTo>
                  <a:cubicBezTo>
                    <a:pt x="43" y="121"/>
                    <a:pt x="54" y="122"/>
                    <a:pt x="54" y="124"/>
                  </a:cubicBezTo>
                  <a:cubicBezTo>
                    <a:pt x="53" y="128"/>
                    <a:pt x="50" y="126"/>
                    <a:pt x="47" y="126"/>
                  </a:cubicBezTo>
                  <a:cubicBezTo>
                    <a:pt x="44" y="125"/>
                    <a:pt x="43" y="123"/>
                    <a:pt x="40" y="122"/>
                  </a:cubicBezTo>
                  <a:cubicBezTo>
                    <a:pt x="38" y="121"/>
                    <a:pt x="38" y="120"/>
                    <a:pt x="37" y="118"/>
                  </a:cubicBezTo>
                  <a:cubicBezTo>
                    <a:pt x="37" y="116"/>
                    <a:pt x="36" y="116"/>
                    <a:pt x="35" y="115"/>
                  </a:cubicBezTo>
                  <a:cubicBezTo>
                    <a:pt x="35" y="114"/>
                    <a:pt x="38" y="112"/>
                    <a:pt x="38" y="112"/>
                  </a:cubicBezTo>
                  <a:cubicBezTo>
                    <a:pt x="39" y="109"/>
                    <a:pt x="34" y="107"/>
                    <a:pt x="32" y="107"/>
                  </a:cubicBezTo>
                  <a:cubicBezTo>
                    <a:pt x="30" y="106"/>
                    <a:pt x="30" y="104"/>
                    <a:pt x="28" y="104"/>
                  </a:cubicBezTo>
                  <a:cubicBezTo>
                    <a:pt x="29" y="103"/>
                    <a:pt x="24" y="99"/>
                    <a:pt x="24" y="99"/>
                  </a:cubicBezTo>
                  <a:cubicBezTo>
                    <a:pt x="26" y="98"/>
                    <a:pt x="28" y="101"/>
                    <a:pt x="29" y="102"/>
                  </a:cubicBezTo>
                  <a:cubicBezTo>
                    <a:pt x="30" y="103"/>
                    <a:pt x="31" y="103"/>
                    <a:pt x="31" y="102"/>
                  </a:cubicBezTo>
                  <a:cubicBezTo>
                    <a:pt x="32" y="102"/>
                    <a:pt x="33" y="103"/>
                    <a:pt x="33" y="103"/>
                  </a:cubicBezTo>
                  <a:cubicBezTo>
                    <a:pt x="36" y="104"/>
                    <a:pt x="38" y="105"/>
                    <a:pt x="41" y="105"/>
                  </a:cubicBezTo>
                  <a:cubicBezTo>
                    <a:pt x="43" y="106"/>
                    <a:pt x="46" y="106"/>
                    <a:pt x="49" y="107"/>
                  </a:cubicBezTo>
                  <a:cubicBezTo>
                    <a:pt x="54" y="109"/>
                    <a:pt x="58" y="109"/>
                    <a:pt x="63" y="106"/>
                  </a:cubicBezTo>
                  <a:cubicBezTo>
                    <a:pt x="65" y="105"/>
                    <a:pt x="66" y="104"/>
                    <a:pt x="68" y="103"/>
                  </a:cubicBezTo>
                  <a:cubicBezTo>
                    <a:pt x="71" y="101"/>
                    <a:pt x="69" y="100"/>
                    <a:pt x="69" y="97"/>
                  </a:cubicBezTo>
                  <a:cubicBezTo>
                    <a:pt x="69" y="94"/>
                    <a:pt x="62" y="93"/>
                    <a:pt x="60" y="91"/>
                  </a:cubicBezTo>
                  <a:cubicBezTo>
                    <a:pt x="57" y="89"/>
                    <a:pt x="53" y="87"/>
                    <a:pt x="50" y="86"/>
                  </a:cubicBezTo>
                  <a:cubicBezTo>
                    <a:pt x="47" y="84"/>
                    <a:pt x="43" y="82"/>
                    <a:pt x="40" y="82"/>
                  </a:cubicBezTo>
                  <a:cubicBezTo>
                    <a:pt x="39" y="81"/>
                    <a:pt x="39" y="82"/>
                    <a:pt x="38" y="82"/>
                  </a:cubicBezTo>
                  <a:cubicBezTo>
                    <a:pt x="37" y="82"/>
                    <a:pt x="36" y="81"/>
                    <a:pt x="35" y="81"/>
                  </a:cubicBezTo>
                  <a:cubicBezTo>
                    <a:pt x="33" y="80"/>
                    <a:pt x="31" y="84"/>
                    <a:pt x="29" y="84"/>
                  </a:cubicBezTo>
                  <a:cubicBezTo>
                    <a:pt x="29" y="83"/>
                    <a:pt x="33" y="80"/>
                    <a:pt x="29" y="80"/>
                  </a:cubicBezTo>
                  <a:cubicBezTo>
                    <a:pt x="28" y="80"/>
                    <a:pt x="24" y="78"/>
                    <a:pt x="24" y="78"/>
                  </a:cubicBezTo>
                  <a:cubicBezTo>
                    <a:pt x="25" y="77"/>
                    <a:pt x="29" y="80"/>
                    <a:pt x="29" y="78"/>
                  </a:cubicBezTo>
                  <a:cubicBezTo>
                    <a:pt x="29" y="77"/>
                    <a:pt x="25" y="75"/>
                    <a:pt x="24" y="75"/>
                  </a:cubicBezTo>
                  <a:cubicBezTo>
                    <a:pt x="23" y="76"/>
                    <a:pt x="20" y="78"/>
                    <a:pt x="20" y="78"/>
                  </a:cubicBezTo>
                  <a:cubicBezTo>
                    <a:pt x="20" y="77"/>
                    <a:pt x="20" y="77"/>
                    <a:pt x="19" y="76"/>
                  </a:cubicBezTo>
                  <a:cubicBezTo>
                    <a:pt x="17" y="76"/>
                    <a:pt x="17" y="77"/>
                    <a:pt x="16" y="78"/>
                  </a:cubicBezTo>
                  <a:cubicBezTo>
                    <a:pt x="16" y="78"/>
                    <a:pt x="16" y="78"/>
                    <a:pt x="16" y="77"/>
                  </a:cubicBezTo>
                  <a:cubicBezTo>
                    <a:pt x="15" y="78"/>
                    <a:pt x="14" y="80"/>
                    <a:pt x="13" y="80"/>
                  </a:cubicBezTo>
                  <a:cubicBezTo>
                    <a:pt x="12" y="81"/>
                    <a:pt x="10" y="81"/>
                    <a:pt x="10" y="81"/>
                  </a:cubicBezTo>
                  <a:cubicBezTo>
                    <a:pt x="9" y="83"/>
                    <a:pt x="5" y="83"/>
                    <a:pt x="6" y="85"/>
                  </a:cubicBezTo>
                  <a:cubicBezTo>
                    <a:pt x="9" y="87"/>
                    <a:pt x="5" y="85"/>
                    <a:pt x="5" y="88"/>
                  </a:cubicBezTo>
                  <a:cubicBezTo>
                    <a:pt x="5" y="90"/>
                    <a:pt x="9" y="91"/>
                    <a:pt x="10" y="92"/>
                  </a:cubicBezTo>
                  <a:cubicBezTo>
                    <a:pt x="12" y="93"/>
                    <a:pt x="14" y="95"/>
                    <a:pt x="13" y="97"/>
                  </a:cubicBezTo>
                  <a:cubicBezTo>
                    <a:pt x="12" y="99"/>
                    <a:pt x="9" y="100"/>
                    <a:pt x="9" y="102"/>
                  </a:cubicBezTo>
                  <a:cubicBezTo>
                    <a:pt x="10" y="104"/>
                    <a:pt x="12" y="106"/>
                    <a:pt x="13" y="108"/>
                  </a:cubicBezTo>
                  <a:cubicBezTo>
                    <a:pt x="14" y="110"/>
                    <a:pt x="12" y="110"/>
                    <a:pt x="12" y="112"/>
                  </a:cubicBezTo>
                  <a:cubicBezTo>
                    <a:pt x="12" y="114"/>
                    <a:pt x="15" y="116"/>
                    <a:pt x="13" y="117"/>
                  </a:cubicBezTo>
                  <a:cubicBezTo>
                    <a:pt x="11" y="118"/>
                    <a:pt x="14" y="121"/>
                    <a:pt x="14" y="122"/>
                  </a:cubicBezTo>
                  <a:cubicBezTo>
                    <a:pt x="16" y="124"/>
                    <a:pt x="18" y="124"/>
                    <a:pt x="15" y="126"/>
                  </a:cubicBezTo>
                  <a:cubicBezTo>
                    <a:pt x="13" y="128"/>
                    <a:pt x="14" y="128"/>
                    <a:pt x="15" y="129"/>
                  </a:cubicBezTo>
                  <a:cubicBezTo>
                    <a:pt x="20" y="132"/>
                    <a:pt x="23" y="134"/>
                    <a:pt x="18" y="138"/>
                  </a:cubicBezTo>
                  <a:cubicBezTo>
                    <a:pt x="13" y="143"/>
                    <a:pt x="8" y="147"/>
                    <a:pt x="4" y="152"/>
                  </a:cubicBezTo>
                  <a:cubicBezTo>
                    <a:pt x="6" y="152"/>
                    <a:pt x="6" y="151"/>
                    <a:pt x="7" y="152"/>
                  </a:cubicBezTo>
                  <a:cubicBezTo>
                    <a:pt x="8" y="154"/>
                    <a:pt x="10" y="154"/>
                    <a:pt x="11" y="155"/>
                  </a:cubicBezTo>
                  <a:cubicBezTo>
                    <a:pt x="17" y="157"/>
                    <a:pt x="9" y="157"/>
                    <a:pt x="7" y="157"/>
                  </a:cubicBezTo>
                  <a:cubicBezTo>
                    <a:pt x="5" y="157"/>
                    <a:pt x="4" y="158"/>
                    <a:pt x="4" y="160"/>
                  </a:cubicBezTo>
                  <a:cubicBezTo>
                    <a:pt x="4" y="162"/>
                    <a:pt x="2" y="163"/>
                    <a:pt x="1" y="165"/>
                  </a:cubicBezTo>
                  <a:cubicBezTo>
                    <a:pt x="0" y="166"/>
                    <a:pt x="1" y="168"/>
                    <a:pt x="2" y="170"/>
                  </a:cubicBezTo>
                  <a:cubicBezTo>
                    <a:pt x="2" y="172"/>
                    <a:pt x="0" y="174"/>
                    <a:pt x="1" y="175"/>
                  </a:cubicBezTo>
                  <a:cubicBezTo>
                    <a:pt x="3" y="176"/>
                    <a:pt x="3" y="176"/>
                    <a:pt x="3" y="178"/>
                  </a:cubicBezTo>
                  <a:cubicBezTo>
                    <a:pt x="2" y="180"/>
                    <a:pt x="4" y="181"/>
                    <a:pt x="4" y="183"/>
                  </a:cubicBezTo>
                  <a:cubicBezTo>
                    <a:pt x="4" y="184"/>
                    <a:pt x="7" y="186"/>
                    <a:pt x="8" y="186"/>
                  </a:cubicBezTo>
                  <a:cubicBezTo>
                    <a:pt x="8" y="186"/>
                    <a:pt x="9" y="185"/>
                    <a:pt x="10" y="185"/>
                  </a:cubicBezTo>
                  <a:cubicBezTo>
                    <a:pt x="11" y="185"/>
                    <a:pt x="11" y="187"/>
                    <a:pt x="12" y="187"/>
                  </a:cubicBezTo>
                  <a:cubicBezTo>
                    <a:pt x="14" y="186"/>
                    <a:pt x="14" y="185"/>
                    <a:pt x="16" y="187"/>
                  </a:cubicBezTo>
                  <a:cubicBezTo>
                    <a:pt x="18" y="188"/>
                    <a:pt x="18" y="188"/>
                    <a:pt x="18" y="190"/>
                  </a:cubicBezTo>
                  <a:cubicBezTo>
                    <a:pt x="17" y="195"/>
                    <a:pt x="21" y="199"/>
                    <a:pt x="24" y="201"/>
                  </a:cubicBezTo>
                  <a:cubicBezTo>
                    <a:pt x="26" y="202"/>
                    <a:pt x="27" y="203"/>
                    <a:pt x="25" y="204"/>
                  </a:cubicBezTo>
                  <a:cubicBezTo>
                    <a:pt x="24" y="206"/>
                    <a:pt x="23" y="205"/>
                    <a:pt x="21" y="205"/>
                  </a:cubicBezTo>
                  <a:cubicBezTo>
                    <a:pt x="19" y="205"/>
                    <a:pt x="22" y="214"/>
                    <a:pt x="24" y="213"/>
                  </a:cubicBezTo>
                  <a:cubicBezTo>
                    <a:pt x="25" y="212"/>
                    <a:pt x="26" y="209"/>
                    <a:pt x="27" y="210"/>
                  </a:cubicBezTo>
                  <a:cubicBezTo>
                    <a:pt x="28" y="210"/>
                    <a:pt x="29" y="211"/>
                    <a:pt x="31" y="211"/>
                  </a:cubicBezTo>
                  <a:cubicBezTo>
                    <a:pt x="33" y="211"/>
                    <a:pt x="35" y="212"/>
                    <a:pt x="35" y="214"/>
                  </a:cubicBezTo>
                  <a:cubicBezTo>
                    <a:pt x="35" y="215"/>
                    <a:pt x="34" y="215"/>
                    <a:pt x="34" y="215"/>
                  </a:cubicBezTo>
                  <a:cubicBezTo>
                    <a:pt x="33" y="216"/>
                    <a:pt x="34" y="218"/>
                    <a:pt x="35" y="218"/>
                  </a:cubicBezTo>
                  <a:cubicBezTo>
                    <a:pt x="36" y="219"/>
                    <a:pt x="38" y="218"/>
                    <a:pt x="39" y="219"/>
                  </a:cubicBezTo>
                  <a:cubicBezTo>
                    <a:pt x="40" y="220"/>
                    <a:pt x="40" y="222"/>
                    <a:pt x="40" y="223"/>
                  </a:cubicBezTo>
                  <a:cubicBezTo>
                    <a:pt x="40" y="224"/>
                    <a:pt x="43" y="223"/>
                    <a:pt x="44" y="223"/>
                  </a:cubicBezTo>
                  <a:cubicBezTo>
                    <a:pt x="45" y="224"/>
                    <a:pt x="47" y="227"/>
                    <a:pt x="48" y="225"/>
                  </a:cubicBezTo>
                  <a:cubicBezTo>
                    <a:pt x="49" y="223"/>
                    <a:pt x="50" y="224"/>
                    <a:pt x="51" y="225"/>
                  </a:cubicBezTo>
                  <a:cubicBezTo>
                    <a:pt x="53" y="227"/>
                    <a:pt x="53" y="226"/>
                    <a:pt x="55" y="226"/>
                  </a:cubicBezTo>
                  <a:cubicBezTo>
                    <a:pt x="56" y="226"/>
                    <a:pt x="57" y="229"/>
                    <a:pt x="58" y="228"/>
                  </a:cubicBezTo>
                  <a:cubicBezTo>
                    <a:pt x="60" y="227"/>
                    <a:pt x="62" y="229"/>
                    <a:pt x="63" y="230"/>
                  </a:cubicBezTo>
                  <a:cubicBezTo>
                    <a:pt x="65" y="231"/>
                    <a:pt x="62" y="232"/>
                    <a:pt x="62" y="232"/>
                  </a:cubicBezTo>
                  <a:cubicBezTo>
                    <a:pt x="60" y="233"/>
                    <a:pt x="63" y="234"/>
                    <a:pt x="63" y="234"/>
                  </a:cubicBezTo>
                  <a:cubicBezTo>
                    <a:pt x="63" y="234"/>
                    <a:pt x="60" y="234"/>
                    <a:pt x="61" y="236"/>
                  </a:cubicBezTo>
                  <a:cubicBezTo>
                    <a:pt x="63" y="237"/>
                    <a:pt x="62" y="238"/>
                    <a:pt x="61" y="239"/>
                  </a:cubicBezTo>
                  <a:cubicBezTo>
                    <a:pt x="61" y="240"/>
                    <a:pt x="58" y="240"/>
                    <a:pt x="57" y="240"/>
                  </a:cubicBezTo>
                  <a:cubicBezTo>
                    <a:pt x="55" y="240"/>
                    <a:pt x="54" y="242"/>
                    <a:pt x="53" y="244"/>
                  </a:cubicBezTo>
                  <a:cubicBezTo>
                    <a:pt x="54" y="244"/>
                    <a:pt x="58" y="244"/>
                    <a:pt x="58" y="245"/>
                  </a:cubicBezTo>
                  <a:cubicBezTo>
                    <a:pt x="58" y="246"/>
                    <a:pt x="53" y="247"/>
                    <a:pt x="53" y="248"/>
                  </a:cubicBezTo>
                  <a:cubicBezTo>
                    <a:pt x="53" y="249"/>
                    <a:pt x="55" y="249"/>
                    <a:pt x="55" y="251"/>
                  </a:cubicBezTo>
                  <a:cubicBezTo>
                    <a:pt x="55" y="251"/>
                    <a:pt x="52" y="252"/>
                    <a:pt x="52" y="252"/>
                  </a:cubicBezTo>
                  <a:cubicBezTo>
                    <a:pt x="51" y="253"/>
                    <a:pt x="51" y="254"/>
                    <a:pt x="50" y="255"/>
                  </a:cubicBezTo>
                  <a:cubicBezTo>
                    <a:pt x="50" y="256"/>
                    <a:pt x="48" y="255"/>
                    <a:pt x="48" y="257"/>
                  </a:cubicBezTo>
                  <a:cubicBezTo>
                    <a:pt x="47" y="258"/>
                    <a:pt x="49" y="260"/>
                    <a:pt x="51" y="260"/>
                  </a:cubicBezTo>
                  <a:cubicBezTo>
                    <a:pt x="53" y="261"/>
                    <a:pt x="55" y="262"/>
                    <a:pt x="58" y="264"/>
                  </a:cubicBezTo>
                  <a:cubicBezTo>
                    <a:pt x="59" y="265"/>
                    <a:pt x="60" y="266"/>
                    <a:pt x="61" y="266"/>
                  </a:cubicBezTo>
                  <a:cubicBezTo>
                    <a:pt x="62" y="268"/>
                    <a:pt x="62" y="267"/>
                    <a:pt x="64" y="266"/>
                  </a:cubicBezTo>
                  <a:cubicBezTo>
                    <a:pt x="67" y="266"/>
                    <a:pt x="70" y="269"/>
                    <a:pt x="73" y="269"/>
                  </a:cubicBezTo>
                  <a:cubicBezTo>
                    <a:pt x="76" y="269"/>
                    <a:pt x="79" y="271"/>
                    <a:pt x="82" y="272"/>
                  </a:cubicBezTo>
                  <a:cubicBezTo>
                    <a:pt x="85" y="273"/>
                    <a:pt x="87" y="272"/>
                    <a:pt x="90" y="272"/>
                  </a:cubicBezTo>
                  <a:cubicBezTo>
                    <a:pt x="91" y="273"/>
                    <a:pt x="92" y="274"/>
                    <a:pt x="92" y="275"/>
                  </a:cubicBezTo>
                  <a:cubicBezTo>
                    <a:pt x="92" y="276"/>
                    <a:pt x="93" y="276"/>
                    <a:pt x="94" y="276"/>
                  </a:cubicBezTo>
                  <a:cubicBezTo>
                    <a:pt x="97" y="277"/>
                    <a:pt x="99" y="282"/>
                    <a:pt x="103" y="280"/>
                  </a:cubicBezTo>
                  <a:cubicBezTo>
                    <a:pt x="104" y="279"/>
                    <a:pt x="106" y="278"/>
                    <a:pt x="105" y="277"/>
                  </a:cubicBezTo>
                  <a:cubicBezTo>
                    <a:pt x="104" y="276"/>
                    <a:pt x="103" y="275"/>
                    <a:pt x="102" y="274"/>
                  </a:cubicBezTo>
                  <a:cubicBezTo>
                    <a:pt x="100" y="272"/>
                    <a:pt x="99" y="270"/>
                    <a:pt x="100" y="267"/>
                  </a:cubicBezTo>
                  <a:cubicBezTo>
                    <a:pt x="100" y="265"/>
                    <a:pt x="99" y="263"/>
                    <a:pt x="97" y="262"/>
                  </a:cubicBezTo>
                  <a:cubicBezTo>
                    <a:pt x="95" y="261"/>
                    <a:pt x="98" y="259"/>
                    <a:pt x="99" y="258"/>
                  </a:cubicBezTo>
                  <a:cubicBezTo>
                    <a:pt x="100" y="256"/>
                    <a:pt x="100" y="254"/>
                    <a:pt x="103" y="254"/>
                  </a:cubicBezTo>
                  <a:cubicBezTo>
                    <a:pt x="104" y="254"/>
                    <a:pt x="105" y="253"/>
                    <a:pt x="106" y="252"/>
                  </a:cubicBezTo>
                  <a:cubicBezTo>
                    <a:pt x="107" y="251"/>
                    <a:pt x="108" y="251"/>
                    <a:pt x="109" y="250"/>
                  </a:cubicBezTo>
                  <a:cubicBezTo>
                    <a:pt x="108" y="250"/>
                    <a:pt x="106" y="249"/>
                    <a:pt x="106" y="248"/>
                  </a:cubicBezTo>
                  <a:cubicBezTo>
                    <a:pt x="106" y="247"/>
                    <a:pt x="108" y="248"/>
                    <a:pt x="108" y="248"/>
                  </a:cubicBezTo>
                  <a:cubicBezTo>
                    <a:pt x="108" y="247"/>
                    <a:pt x="106" y="244"/>
                    <a:pt x="105" y="243"/>
                  </a:cubicBezTo>
                  <a:cubicBezTo>
                    <a:pt x="104" y="241"/>
                    <a:pt x="103" y="241"/>
                    <a:pt x="101" y="241"/>
                  </a:cubicBezTo>
                  <a:cubicBezTo>
                    <a:pt x="98" y="241"/>
                    <a:pt x="100" y="239"/>
                    <a:pt x="98" y="238"/>
                  </a:cubicBezTo>
                  <a:cubicBezTo>
                    <a:pt x="97" y="237"/>
                    <a:pt x="94" y="237"/>
                    <a:pt x="96" y="235"/>
                  </a:cubicBezTo>
                  <a:cubicBezTo>
                    <a:pt x="97" y="233"/>
                    <a:pt x="99" y="232"/>
                    <a:pt x="97" y="231"/>
                  </a:cubicBezTo>
                  <a:cubicBezTo>
                    <a:pt x="96" y="229"/>
                    <a:pt x="98" y="228"/>
                    <a:pt x="99" y="227"/>
                  </a:cubicBezTo>
                  <a:cubicBezTo>
                    <a:pt x="99" y="226"/>
                    <a:pt x="101" y="223"/>
                    <a:pt x="101" y="224"/>
                  </a:cubicBezTo>
                  <a:cubicBezTo>
                    <a:pt x="102" y="225"/>
                    <a:pt x="103" y="227"/>
                    <a:pt x="104" y="228"/>
                  </a:cubicBezTo>
                  <a:cubicBezTo>
                    <a:pt x="106" y="228"/>
                    <a:pt x="107" y="227"/>
                    <a:pt x="107" y="226"/>
                  </a:cubicBezTo>
                  <a:cubicBezTo>
                    <a:pt x="106" y="224"/>
                    <a:pt x="106" y="223"/>
                    <a:pt x="108" y="222"/>
                  </a:cubicBezTo>
                  <a:cubicBezTo>
                    <a:pt x="110" y="221"/>
                    <a:pt x="110" y="219"/>
                    <a:pt x="112" y="219"/>
                  </a:cubicBezTo>
                  <a:cubicBezTo>
                    <a:pt x="114" y="218"/>
                    <a:pt x="116" y="215"/>
                    <a:pt x="118" y="216"/>
                  </a:cubicBezTo>
                  <a:cubicBezTo>
                    <a:pt x="120" y="216"/>
                    <a:pt x="120" y="218"/>
                    <a:pt x="122" y="216"/>
                  </a:cubicBezTo>
                  <a:cubicBezTo>
                    <a:pt x="124" y="215"/>
                    <a:pt x="124" y="216"/>
                    <a:pt x="126" y="217"/>
                  </a:cubicBezTo>
                  <a:cubicBezTo>
                    <a:pt x="128" y="217"/>
                    <a:pt x="130" y="217"/>
                    <a:pt x="132" y="218"/>
                  </a:cubicBezTo>
                  <a:cubicBezTo>
                    <a:pt x="134" y="219"/>
                    <a:pt x="134" y="221"/>
                    <a:pt x="136" y="223"/>
                  </a:cubicBezTo>
                  <a:cubicBezTo>
                    <a:pt x="136" y="223"/>
                    <a:pt x="136" y="220"/>
                    <a:pt x="138" y="221"/>
                  </a:cubicBezTo>
                  <a:cubicBezTo>
                    <a:pt x="139" y="221"/>
                    <a:pt x="140" y="223"/>
                    <a:pt x="142" y="223"/>
                  </a:cubicBezTo>
                  <a:cubicBezTo>
                    <a:pt x="143" y="224"/>
                    <a:pt x="144" y="222"/>
                    <a:pt x="145" y="221"/>
                  </a:cubicBezTo>
                  <a:cubicBezTo>
                    <a:pt x="147" y="219"/>
                    <a:pt x="148" y="221"/>
                    <a:pt x="150" y="221"/>
                  </a:cubicBezTo>
                  <a:cubicBezTo>
                    <a:pt x="152" y="221"/>
                    <a:pt x="153" y="219"/>
                    <a:pt x="155" y="220"/>
                  </a:cubicBezTo>
                  <a:cubicBezTo>
                    <a:pt x="157" y="221"/>
                    <a:pt x="158" y="222"/>
                    <a:pt x="160" y="223"/>
                  </a:cubicBezTo>
                  <a:cubicBezTo>
                    <a:pt x="162" y="224"/>
                    <a:pt x="161" y="223"/>
                    <a:pt x="163" y="222"/>
                  </a:cubicBezTo>
                  <a:cubicBezTo>
                    <a:pt x="164" y="221"/>
                    <a:pt x="168" y="222"/>
                    <a:pt x="169" y="222"/>
                  </a:cubicBezTo>
                  <a:cubicBezTo>
                    <a:pt x="170" y="222"/>
                    <a:pt x="172" y="220"/>
                    <a:pt x="172" y="219"/>
                  </a:cubicBezTo>
                  <a:cubicBezTo>
                    <a:pt x="172" y="217"/>
                    <a:pt x="169" y="217"/>
                    <a:pt x="168" y="216"/>
                  </a:cubicBezTo>
                  <a:cubicBezTo>
                    <a:pt x="161" y="213"/>
                    <a:pt x="171" y="214"/>
                    <a:pt x="169" y="210"/>
                  </a:cubicBezTo>
                  <a:cubicBezTo>
                    <a:pt x="168" y="209"/>
                    <a:pt x="166" y="209"/>
                    <a:pt x="169" y="208"/>
                  </a:cubicBezTo>
                  <a:cubicBezTo>
                    <a:pt x="170" y="207"/>
                    <a:pt x="172" y="208"/>
                    <a:pt x="173" y="207"/>
                  </a:cubicBezTo>
                  <a:cubicBezTo>
                    <a:pt x="177" y="207"/>
                    <a:pt x="166" y="202"/>
                    <a:pt x="171" y="200"/>
                  </a:cubicBezTo>
                  <a:cubicBezTo>
                    <a:pt x="172" y="200"/>
                    <a:pt x="174" y="200"/>
                    <a:pt x="175" y="200"/>
                  </a:cubicBezTo>
                  <a:cubicBezTo>
                    <a:pt x="178" y="200"/>
                    <a:pt x="180" y="200"/>
                    <a:pt x="183" y="199"/>
                  </a:cubicBezTo>
                  <a:cubicBezTo>
                    <a:pt x="185" y="198"/>
                    <a:pt x="187" y="198"/>
                    <a:pt x="189" y="198"/>
                  </a:cubicBezTo>
                  <a:cubicBezTo>
                    <a:pt x="191" y="197"/>
                    <a:pt x="193" y="196"/>
                    <a:pt x="196" y="196"/>
                  </a:cubicBezTo>
                  <a:cubicBezTo>
                    <a:pt x="200" y="195"/>
                    <a:pt x="204" y="194"/>
                    <a:pt x="208" y="192"/>
                  </a:cubicBezTo>
                  <a:cubicBezTo>
                    <a:pt x="211" y="190"/>
                    <a:pt x="217" y="190"/>
                    <a:pt x="219" y="194"/>
                  </a:cubicBezTo>
                  <a:cubicBezTo>
                    <a:pt x="220" y="196"/>
                    <a:pt x="219" y="196"/>
                    <a:pt x="220" y="198"/>
                  </a:cubicBezTo>
                  <a:cubicBezTo>
                    <a:pt x="220" y="201"/>
                    <a:pt x="224" y="198"/>
                    <a:pt x="226" y="199"/>
                  </a:cubicBezTo>
                  <a:cubicBezTo>
                    <a:pt x="227" y="199"/>
                    <a:pt x="226" y="200"/>
                    <a:pt x="227" y="200"/>
                  </a:cubicBezTo>
                  <a:cubicBezTo>
                    <a:pt x="228" y="201"/>
                    <a:pt x="228" y="200"/>
                    <a:pt x="228" y="200"/>
                  </a:cubicBezTo>
                  <a:cubicBezTo>
                    <a:pt x="229" y="199"/>
                    <a:pt x="230" y="200"/>
                    <a:pt x="231" y="201"/>
                  </a:cubicBezTo>
                  <a:cubicBezTo>
                    <a:pt x="232" y="201"/>
                    <a:pt x="232" y="201"/>
                    <a:pt x="231" y="202"/>
                  </a:cubicBezTo>
                  <a:cubicBezTo>
                    <a:pt x="230" y="205"/>
                    <a:pt x="237" y="203"/>
                    <a:pt x="239" y="202"/>
                  </a:cubicBezTo>
                  <a:cubicBezTo>
                    <a:pt x="239" y="202"/>
                    <a:pt x="248" y="197"/>
                    <a:pt x="248" y="198"/>
                  </a:cubicBezTo>
                  <a:cubicBezTo>
                    <a:pt x="248" y="199"/>
                    <a:pt x="246" y="201"/>
                    <a:pt x="248" y="202"/>
                  </a:cubicBezTo>
                  <a:cubicBezTo>
                    <a:pt x="250" y="202"/>
                    <a:pt x="251" y="203"/>
                    <a:pt x="252" y="204"/>
                  </a:cubicBezTo>
                  <a:cubicBezTo>
                    <a:pt x="255" y="207"/>
                    <a:pt x="256" y="210"/>
                    <a:pt x="258" y="213"/>
                  </a:cubicBezTo>
                  <a:cubicBezTo>
                    <a:pt x="260" y="216"/>
                    <a:pt x="261" y="219"/>
                    <a:pt x="263" y="221"/>
                  </a:cubicBezTo>
                  <a:cubicBezTo>
                    <a:pt x="266" y="224"/>
                    <a:pt x="266" y="217"/>
                    <a:pt x="269" y="220"/>
                  </a:cubicBezTo>
                  <a:cubicBezTo>
                    <a:pt x="273" y="224"/>
                    <a:pt x="275" y="222"/>
                    <a:pt x="280" y="221"/>
                  </a:cubicBezTo>
                  <a:cubicBezTo>
                    <a:pt x="282" y="220"/>
                    <a:pt x="283" y="223"/>
                    <a:pt x="284" y="224"/>
                  </a:cubicBezTo>
                  <a:cubicBezTo>
                    <a:pt x="285" y="226"/>
                    <a:pt x="287" y="226"/>
                    <a:pt x="288" y="228"/>
                  </a:cubicBezTo>
                  <a:cubicBezTo>
                    <a:pt x="289" y="230"/>
                    <a:pt x="291" y="230"/>
                    <a:pt x="293" y="230"/>
                  </a:cubicBezTo>
                  <a:cubicBezTo>
                    <a:pt x="296" y="229"/>
                    <a:pt x="295" y="230"/>
                    <a:pt x="296" y="231"/>
                  </a:cubicBezTo>
                  <a:cubicBezTo>
                    <a:pt x="298" y="235"/>
                    <a:pt x="304" y="230"/>
                    <a:pt x="307" y="230"/>
                  </a:cubicBezTo>
                  <a:cubicBezTo>
                    <a:pt x="310" y="229"/>
                    <a:pt x="313" y="226"/>
                    <a:pt x="316" y="225"/>
                  </a:cubicBezTo>
                  <a:cubicBezTo>
                    <a:pt x="320" y="222"/>
                    <a:pt x="322" y="222"/>
                    <a:pt x="327" y="223"/>
                  </a:cubicBezTo>
                  <a:cubicBezTo>
                    <a:pt x="329" y="223"/>
                    <a:pt x="329" y="224"/>
                    <a:pt x="331" y="226"/>
                  </a:cubicBezTo>
                  <a:cubicBezTo>
                    <a:pt x="332" y="227"/>
                    <a:pt x="334" y="227"/>
                    <a:pt x="336" y="227"/>
                  </a:cubicBezTo>
                  <a:cubicBezTo>
                    <a:pt x="338" y="227"/>
                    <a:pt x="339" y="228"/>
                    <a:pt x="341" y="228"/>
                  </a:cubicBezTo>
                  <a:cubicBezTo>
                    <a:pt x="343" y="230"/>
                    <a:pt x="344" y="228"/>
                    <a:pt x="346" y="227"/>
                  </a:cubicBezTo>
                  <a:cubicBezTo>
                    <a:pt x="349" y="224"/>
                    <a:pt x="344" y="222"/>
                    <a:pt x="346" y="219"/>
                  </a:cubicBezTo>
                  <a:cubicBezTo>
                    <a:pt x="347" y="217"/>
                    <a:pt x="351" y="213"/>
                    <a:pt x="353" y="214"/>
                  </a:cubicBezTo>
                  <a:cubicBezTo>
                    <a:pt x="357" y="216"/>
                    <a:pt x="362" y="216"/>
                    <a:pt x="366" y="218"/>
                  </a:cubicBezTo>
                  <a:cubicBezTo>
                    <a:pt x="368" y="219"/>
                    <a:pt x="367" y="221"/>
                    <a:pt x="368" y="222"/>
                  </a:cubicBezTo>
                  <a:cubicBezTo>
                    <a:pt x="369" y="225"/>
                    <a:pt x="371" y="225"/>
                    <a:pt x="374" y="226"/>
                  </a:cubicBezTo>
                  <a:cubicBezTo>
                    <a:pt x="378" y="227"/>
                    <a:pt x="382" y="224"/>
                    <a:pt x="386" y="225"/>
                  </a:cubicBezTo>
                  <a:cubicBezTo>
                    <a:pt x="387" y="225"/>
                    <a:pt x="389" y="225"/>
                    <a:pt x="390" y="226"/>
                  </a:cubicBezTo>
                  <a:cubicBezTo>
                    <a:pt x="392" y="227"/>
                    <a:pt x="394" y="227"/>
                    <a:pt x="396" y="229"/>
                  </a:cubicBezTo>
                  <a:cubicBezTo>
                    <a:pt x="401" y="233"/>
                    <a:pt x="409" y="233"/>
                    <a:pt x="415" y="231"/>
                  </a:cubicBezTo>
                  <a:cubicBezTo>
                    <a:pt x="419" y="230"/>
                    <a:pt x="422" y="228"/>
                    <a:pt x="426" y="227"/>
                  </a:cubicBezTo>
                  <a:cubicBezTo>
                    <a:pt x="428" y="225"/>
                    <a:pt x="431" y="227"/>
                    <a:pt x="433" y="227"/>
                  </a:cubicBezTo>
                  <a:cubicBezTo>
                    <a:pt x="435" y="228"/>
                    <a:pt x="436" y="226"/>
                    <a:pt x="438" y="227"/>
                  </a:cubicBezTo>
                  <a:cubicBezTo>
                    <a:pt x="439" y="228"/>
                    <a:pt x="443" y="231"/>
                    <a:pt x="445" y="230"/>
                  </a:cubicBezTo>
                  <a:cubicBezTo>
                    <a:pt x="446" y="230"/>
                    <a:pt x="448" y="229"/>
                    <a:pt x="449" y="228"/>
                  </a:cubicBezTo>
                  <a:cubicBezTo>
                    <a:pt x="452" y="227"/>
                    <a:pt x="453" y="227"/>
                    <a:pt x="453" y="225"/>
                  </a:cubicBezTo>
                  <a:cubicBezTo>
                    <a:pt x="453" y="221"/>
                    <a:pt x="456" y="217"/>
                    <a:pt x="458" y="215"/>
                  </a:cubicBezTo>
                  <a:cubicBezTo>
                    <a:pt x="459" y="214"/>
                    <a:pt x="460" y="212"/>
                    <a:pt x="459" y="211"/>
                  </a:cubicBezTo>
                  <a:cubicBezTo>
                    <a:pt x="458" y="210"/>
                    <a:pt x="455" y="210"/>
                    <a:pt x="457" y="208"/>
                  </a:cubicBezTo>
                  <a:cubicBezTo>
                    <a:pt x="460" y="205"/>
                    <a:pt x="465" y="205"/>
                    <a:pt x="470" y="204"/>
                  </a:cubicBezTo>
                  <a:cubicBezTo>
                    <a:pt x="472" y="204"/>
                    <a:pt x="474" y="204"/>
                    <a:pt x="476" y="205"/>
                  </a:cubicBezTo>
                  <a:cubicBezTo>
                    <a:pt x="478" y="206"/>
                    <a:pt x="481" y="206"/>
                    <a:pt x="483" y="207"/>
                  </a:cubicBezTo>
                  <a:cubicBezTo>
                    <a:pt x="486" y="208"/>
                    <a:pt x="487" y="212"/>
                    <a:pt x="489" y="215"/>
                  </a:cubicBezTo>
                  <a:cubicBezTo>
                    <a:pt x="490" y="218"/>
                    <a:pt x="492" y="221"/>
                    <a:pt x="493" y="224"/>
                  </a:cubicBezTo>
                  <a:cubicBezTo>
                    <a:pt x="493" y="225"/>
                    <a:pt x="493" y="227"/>
                    <a:pt x="494" y="229"/>
                  </a:cubicBezTo>
                  <a:cubicBezTo>
                    <a:pt x="494" y="230"/>
                    <a:pt x="497" y="230"/>
                    <a:pt x="498" y="230"/>
                  </a:cubicBezTo>
                  <a:cubicBezTo>
                    <a:pt x="502" y="231"/>
                    <a:pt x="507" y="233"/>
                    <a:pt x="508" y="237"/>
                  </a:cubicBezTo>
                  <a:cubicBezTo>
                    <a:pt x="509" y="240"/>
                    <a:pt x="510" y="242"/>
                    <a:pt x="514" y="242"/>
                  </a:cubicBezTo>
                  <a:cubicBezTo>
                    <a:pt x="515" y="242"/>
                    <a:pt x="517" y="242"/>
                    <a:pt x="518" y="242"/>
                  </a:cubicBezTo>
                  <a:cubicBezTo>
                    <a:pt x="520" y="242"/>
                    <a:pt x="520" y="240"/>
                    <a:pt x="522" y="240"/>
                  </a:cubicBezTo>
                  <a:cubicBezTo>
                    <a:pt x="525" y="240"/>
                    <a:pt x="528" y="237"/>
                    <a:pt x="530" y="241"/>
                  </a:cubicBezTo>
                  <a:cubicBezTo>
                    <a:pt x="530" y="243"/>
                    <a:pt x="530" y="243"/>
                    <a:pt x="529" y="244"/>
                  </a:cubicBezTo>
                  <a:cubicBezTo>
                    <a:pt x="527" y="246"/>
                    <a:pt x="527" y="247"/>
                    <a:pt x="526" y="249"/>
                  </a:cubicBezTo>
                  <a:cubicBezTo>
                    <a:pt x="525" y="252"/>
                    <a:pt x="523" y="255"/>
                    <a:pt x="521" y="258"/>
                  </a:cubicBezTo>
                  <a:cubicBezTo>
                    <a:pt x="520" y="260"/>
                    <a:pt x="519" y="259"/>
                    <a:pt x="518" y="258"/>
                  </a:cubicBezTo>
                  <a:cubicBezTo>
                    <a:pt x="516" y="257"/>
                    <a:pt x="516" y="258"/>
                    <a:pt x="514" y="259"/>
                  </a:cubicBezTo>
                  <a:cubicBezTo>
                    <a:pt x="513" y="259"/>
                    <a:pt x="511" y="260"/>
                    <a:pt x="511" y="260"/>
                  </a:cubicBezTo>
                  <a:cubicBezTo>
                    <a:pt x="510" y="261"/>
                    <a:pt x="513" y="265"/>
                    <a:pt x="513" y="267"/>
                  </a:cubicBezTo>
                  <a:cubicBezTo>
                    <a:pt x="512" y="268"/>
                    <a:pt x="512" y="270"/>
                    <a:pt x="512" y="271"/>
                  </a:cubicBezTo>
                  <a:cubicBezTo>
                    <a:pt x="511" y="273"/>
                    <a:pt x="509" y="272"/>
                    <a:pt x="509" y="274"/>
                  </a:cubicBezTo>
                  <a:cubicBezTo>
                    <a:pt x="511" y="273"/>
                    <a:pt x="512" y="274"/>
                    <a:pt x="514" y="272"/>
                  </a:cubicBezTo>
                  <a:cubicBezTo>
                    <a:pt x="515" y="270"/>
                    <a:pt x="517" y="272"/>
                    <a:pt x="519" y="272"/>
                  </a:cubicBezTo>
                  <a:cubicBezTo>
                    <a:pt x="523" y="274"/>
                    <a:pt x="527" y="272"/>
                    <a:pt x="531" y="269"/>
                  </a:cubicBezTo>
                  <a:cubicBezTo>
                    <a:pt x="534" y="266"/>
                    <a:pt x="537" y="262"/>
                    <a:pt x="540" y="259"/>
                  </a:cubicBezTo>
                  <a:cubicBezTo>
                    <a:pt x="543" y="255"/>
                    <a:pt x="546" y="251"/>
                    <a:pt x="549" y="247"/>
                  </a:cubicBezTo>
                  <a:cubicBezTo>
                    <a:pt x="554" y="240"/>
                    <a:pt x="559" y="235"/>
                    <a:pt x="558" y="226"/>
                  </a:cubicBezTo>
                  <a:cubicBezTo>
                    <a:pt x="558" y="222"/>
                    <a:pt x="559" y="220"/>
                    <a:pt x="561" y="217"/>
                  </a:cubicBezTo>
                  <a:cubicBezTo>
                    <a:pt x="562" y="215"/>
                    <a:pt x="562" y="214"/>
                    <a:pt x="563" y="212"/>
                  </a:cubicBezTo>
                  <a:cubicBezTo>
                    <a:pt x="563" y="212"/>
                    <a:pt x="563" y="211"/>
                    <a:pt x="563" y="210"/>
                  </a:cubicBezTo>
                  <a:cubicBezTo>
                    <a:pt x="563" y="209"/>
                    <a:pt x="561" y="208"/>
                    <a:pt x="561" y="207"/>
                  </a:cubicBezTo>
                  <a:cubicBezTo>
                    <a:pt x="561" y="207"/>
                    <a:pt x="563" y="208"/>
                    <a:pt x="563" y="207"/>
                  </a:cubicBezTo>
                  <a:cubicBezTo>
                    <a:pt x="562" y="206"/>
                    <a:pt x="562" y="205"/>
                    <a:pt x="561" y="205"/>
                  </a:cubicBezTo>
                  <a:cubicBezTo>
                    <a:pt x="560" y="204"/>
                    <a:pt x="558" y="201"/>
                    <a:pt x="557" y="200"/>
                  </a:cubicBezTo>
                  <a:cubicBezTo>
                    <a:pt x="556" y="200"/>
                    <a:pt x="551" y="198"/>
                    <a:pt x="550" y="199"/>
                  </a:cubicBezTo>
                  <a:cubicBezTo>
                    <a:pt x="550" y="200"/>
                    <a:pt x="551" y="201"/>
                    <a:pt x="550" y="201"/>
                  </a:cubicBezTo>
                  <a:cubicBezTo>
                    <a:pt x="548" y="201"/>
                    <a:pt x="548" y="203"/>
                    <a:pt x="547" y="203"/>
                  </a:cubicBezTo>
                  <a:cubicBezTo>
                    <a:pt x="545" y="205"/>
                    <a:pt x="544" y="202"/>
                    <a:pt x="544" y="201"/>
                  </a:cubicBezTo>
                  <a:cubicBezTo>
                    <a:pt x="544" y="199"/>
                    <a:pt x="546" y="198"/>
                    <a:pt x="543" y="199"/>
                  </a:cubicBezTo>
                  <a:cubicBezTo>
                    <a:pt x="540" y="200"/>
                    <a:pt x="544" y="202"/>
                    <a:pt x="540" y="202"/>
                  </a:cubicBezTo>
                  <a:cubicBezTo>
                    <a:pt x="539" y="202"/>
                    <a:pt x="541" y="197"/>
                    <a:pt x="540" y="196"/>
                  </a:cubicBezTo>
                  <a:cubicBezTo>
                    <a:pt x="540" y="197"/>
                    <a:pt x="529" y="197"/>
                    <a:pt x="534" y="194"/>
                  </a:cubicBezTo>
                  <a:cubicBezTo>
                    <a:pt x="538" y="191"/>
                    <a:pt x="542" y="188"/>
                    <a:pt x="546" y="185"/>
                  </a:cubicBezTo>
                  <a:cubicBezTo>
                    <a:pt x="547" y="184"/>
                    <a:pt x="548" y="182"/>
                    <a:pt x="549" y="181"/>
                  </a:cubicBezTo>
                  <a:cubicBezTo>
                    <a:pt x="552" y="179"/>
                    <a:pt x="555" y="177"/>
                    <a:pt x="557" y="175"/>
                  </a:cubicBezTo>
                  <a:cubicBezTo>
                    <a:pt x="558" y="174"/>
                    <a:pt x="559" y="172"/>
                    <a:pt x="561" y="171"/>
                  </a:cubicBezTo>
                  <a:cubicBezTo>
                    <a:pt x="563" y="169"/>
                    <a:pt x="565" y="167"/>
                    <a:pt x="567" y="165"/>
                  </a:cubicBezTo>
                  <a:cubicBezTo>
                    <a:pt x="571" y="162"/>
                    <a:pt x="577" y="162"/>
                    <a:pt x="582" y="162"/>
                  </a:cubicBezTo>
                  <a:cubicBezTo>
                    <a:pt x="583" y="162"/>
                    <a:pt x="584" y="162"/>
                    <a:pt x="585" y="162"/>
                  </a:cubicBezTo>
                  <a:cubicBezTo>
                    <a:pt x="586" y="163"/>
                    <a:pt x="586" y="164"/>
                    <a:pt x="587" y="164"/>
                  </a:cubicBezTo>
                  <a:cubicBezTo>
                    <a:pt x="588" y="163"/>
                    <a:pt x="590" y="163"/>
                    <a:pt x="591" y="162"/>
                  </a:cubicBezTo>
                  <a:cubicBezTo>
                    <a:pt x="592" y="162"/>
                    <a:pt x="593" y="163"/>
                    <a:pt x="594" y="163"/>
                  </a:cubicBezTo>
                  <a:cubicBezTo>
                    <a:pt x="595" y="163"/>
                    <a:pt x="596" y="163"/>
                    <a:pt x="597" y="163"/>
                  </a:cubicBezTo>
                  <a:cubicBezTo>
                    <a:pt x="597" y="162"/>
                    <a:pt x="598" y="163"/>
                    <a:pt x="599" y="163"/>
                  </a:cubicBezTo>
                  <a:cubicBezTo>
                    <a:pt x="601" y="163"/>
                    <a:pt x="601" y="160"/>
                    <a:pt x="604" y="160"/>
                  </a:cubicBezTo>
                  <a:cubicBezTo>
                    <a:pt x="605" y="160"/>
                    <a:pt x="607" y="160"/>
                    <a:pt x="608" y="160"/>
                  </a:cubicBezTo>
                  <a:cubicBezTo>
                    <a:pt x="609" y="161"/>
                    <a:pt x="610" y="162"/>
                    <a:pt x="611" y="162"/>
                  </a:cubicBezTo>
                  <a:cubicBezTo>
                    <a:pt x="612" y="163"/>
                    <a:pt x="616" y="161"/>
                    <a:pt x="616" y="164"/>
                  </a:cubicBezTo>
                  <a:cubicBezTo>
                    <a:pt x="616" y="164"/>
                    <a:pt x="613" y="164"/>
                    <a:pt x="613" y="165"/>
                  </a:cubicBezTo>
                  <a:cubicBezTo>
                    <a:pt x="612" y="167"/>
                    <a:pt x="616" y="166"/>
                    <a:pt x="616" y="166"/>
                  </a:cubicBezTo>
                  <a:cubicBezTo>
                    <a:pt x="618" y="166"/>
                    <a:pt x="620" y="166"/>
                    <a:pt x="621" y="166"/>
                  </a:cubicBezTo>
                  <a:cubicBezTo>
                    <a:pt x="622" y="165"/>
                    <a:pt x="622" y="165"/>
                    <a:pt x="623" y="164"/>
                  </a:cubicBezTo>
                  <a:cubicBezTo>
                    <a:pt x="624" y="164"/>
                    <a:pt x="625" y="165"/>
                    <a:pt x="627" y="165"/>
                  </a:cubicBezTo>
                  <a:cubicBezTo>
                    <a:pt x="628" y="165"/>
                    <a:pt x="635" y="163"/>
                    <a:pt x="631" y="162"/>
                  </a:cubicBezTo>
                  <a:cubicBezTo>
                    <a:pt x="629" y="162"/>
                    <a:pt x="628" y="163"/>
                    <a:pt x="628" y="160"/>
                  </a:cubicBezTo>
                  <a:cubicBezTo>
                    <a:pt x="628" y="159"/>
                    <a:pt x="630" y="156"/>
                    <a:pt x="631" y="155"/>
                  </a:cubicBezTo>
                  <a:cubicBezTo>
                    <a:pt x="633" y="154"/>
                    <a:pt x="634" y="153"/>
                    <a:pt x="636" y="151"/>
                  </a:cubicBezTo>
                  <a:cubicBezTo>
                    <a:pt x="637" y="150"/>
                    <a:pt x="639" y="150"/>
                    <a:pt x="640" y="148"/>
                  </a:cubicBezTo>
                  <a:cubicBezTo>
                    <a:pt x="641" y="146"/>
                    <a:pt x="642" y="145"/>
                    <a:pt x="644" y="145"/>
                  </a:cubicBezTo>
                  <a:cubicBezTo>
                    <a:pt x="646" y="145"/>
                    <a:pt x="649" y="144"/>
                    <a:pt x="651" y="144"/>
                  </a:cubicBezTo>
                  <a:cubicBezTo>
                    <a:pt x="653" y="144"/>
                    <a:pt x="654" y="146"/>
                    <a:pt x="655" y="146"/>
                  </a:cubicBezTo>
                  <a:cubicBezTo>
                    <a:pt x="656" y="145"/>
                    <a:pt x="657" y="143"/>
                    <a:pt x="658" y="144"/>
                  </a:cubicBezTo>
                  <a:cubicBezTo>
                    <a:pt x="659" y="145"/>
                    <a:pt x="656" y="148"/>
                    <a:pt x="656" y="149"/>
                  </a:cubicBezTo>
                  <a:cubicBezTo>
                    <a:pt x="656" y="151"/>
                    <a:pt x="657" y="149"/>
                    <a:pt x="659" y="150"/>
                  </a:cubicBezTo>
                  <a:cubicBezTo>
                    <a:pt x="659" y="150"/>
                    <a:pt x="657" y="152"/>
                    <a:pt x="657" y="153"/>
                  </a:cubicBezTo>
                  <a:cubicBezTo>
                    <a:pt x="657" y="154"/>
                    <a:pt x="664" y="149"/>
                    <a:pt x="664" y="149"/>
                  </a:cubicBezTo>
                  <a:cubicBezTo>
                    <a:pt x="665" y="148"/>
                    <a:pt x="666" y="147"/>
                    <a:pt x="668" y="146"/>
                  </a:cubicBezTo>
                  <a:cubicBezTo>
                    <a:pt x="669" y="145"/>
                    <a:pt x="672" y="147"/>
                    <a:pt x="672" y="145"/>
                  </a:cubicBezTo>
                  <a:cubicBezTo>
                    <a:pt x="671" y="143"/>
                    <a:pt x="672" y="139"/>
                    <a:pt x="675" y="139"/>
                  </a:cubicBezTo>
                  <a:cubicBezTo>
                    <a:pt x="676" y="138"/>
                    <a:pt x="678" y="137"/>
                    <a:pt x="679" y="138"/>
                  </a:cubicBezTo>
                  <a:cubicBezTo>
                    <a:pt x="680" y="138"/>
                    <a:pt x="682" y="140"/>
                    <a:pt x="683" y="139"/>
                  </a:cubicBezTo>
                  <a:cubicBezTo>
                    <a:pt x="681" y="140"/>
                    <a:pt x="678" y="139"/>
                    <a:pt x="677" y="142"/>
                  </a:cubicBezTo>
                  <a:cubicBezTo>
                    <a:pt x="677" y="143"/>
                    <a:pt x="677" y="144"/>
                    <a:pt x="677" y="145"/>
                  </a:cubicBezTo>
                  <a:cubicBezTo>
                    <a:pt x="677" y="146"/>
                    <a:pt x="675" y="146"/>
                    <a:pt x="676" y="147"/>
                  </a:cubicBezTo>
                  <a:cubicBezTo>
                    <a:pt x="676" y="148"/>
                    <a:pt x="677" y="148"/>
                    <a:pt x="676" y="149"/>
                  </a:cubicBezTo>
                  <a:cubicBezTo>
                    <a:pt x="675" y="149"/>
                    <a:pt x="674" y="150"/>
                    <a:pt x="675" y="151"/>
                  </a:cubicBezTo>
                  <a:cubicBezTo>
                    <a:pt x="675" y="151"/>
                    <a:pt x="669" y="153"/>
                    <a:pt x="669" y="154"/>
                  </a:cubicBezTo>
                  <a:cubicBezTo>
                    <a:pt x="667" y="155"/>
                    <a:pt x="666" y="157"/>
                    <a:pt x="664" y="158"/>
                  </a:cubicBezTo>
                  <a:cubicBezTo>
                    <a:pt x="662" y="160"/>
                    <a:pt x="660" y="161"/>
                    <a:pt x="658" y="163"/>
                  </a:cubicBezTo>
                  <a:cubicBezTo>
                    <a:pt x="654" y="166"/>
                    <a:pt x="651" y="173"/>
                    <a:pt x="646" y="173"/>
                  </a:cubicBezTo>
                  <a:cubicBezTo>
                    <a:pt x="645" y="173"/>
                    <a:pt x="641" y="174"/>
                    <a:pt x="641" y="175"/>
                  </a:cubicBezTo>
                  <a:cubicBezTo>
                    <a:pt x="641" y="178"/>
                    <a:pt x="641" y="179"/>
                    <a:pt x="638" y="181"/>
                  </a:cubicBezTo>
                  <a:cubicBezTo>
                    <a:pt x="634" y="184"/>
                    <a:pt x="634" y="190"/>
                    <a:pt x="635" y="195"/>
                  </a:cubicBezTo>
                  <a:cubicBezTo>
                    <a:pt x="636" y="200"/>
                    <a:pt x="635" y="206"/>
                    <a:pt x="638" y="210"/>
                  </a:cubicBezTo>
                  <a:cubicBezTo>
                    <a:pt x="639" y="212"/>
                    <a:pt x="639" y="215"/>
                    <a:pt x="639" y="217"/>
                  </a:cubicBezTo>
                  <a:cubicBezTo>
                    <a:pt x="639" y="217"/>
                    <a:pt x="639" y="219"/>
                    <a:pt x="640" y="219"/>
                  </a:cubicBezTo>
                  <a:cubicBezTo>
                    <a:pt x="641" y="219"/>
                    <a:pt x="639" y="222"/>
                    <a:pt x="640" y="222"/>
                  </a:cubicBezTo>
                  <a:cubicBezTo>
                    <a:pt x="640" y="222"/>
                    <a:pt x="645" y="218"/>
                    <a:pt x="645" y="217"/>
                  </a:cubicBezTo>
                  <a:cubicBezTo>
                    <a:pt x="647" y="215"/>
                    <a:pt x="648" y="213"/>
                    <a:pt x="649" y="210"/>
                  </a:cubicBezTo>
                  <a:cubicBezTo>
                    <a:pt x="650" y="208"/>
                    <a:pt x="654" y="206"/>
                    <a:pt x="655" y="206"/>
                  </a:cubicBezTo>
                  <a:cubicBezTo>
                    <a:pt x="658" y="208"/>
                    <a:pt x="655" y="202"/>
                    <a:pt x="656" y="201"/>
                  </a:cubicBezTo>
                  <a:cubicBezTo>
                    <a:pt x="658" y="198"/>
                    <a:pt x="659" y="197"/>
                    <a:pt x="662" y="197"/>
                  </a:cubicBezTo>
                  <a:cubicBezTo>
                    <a:pt x="665" y="197"/>
                    <a:pt x="669" y="197"/>
                    <a:pt x="667" y="194"/>
                  </a:cubicBezTo>
                  <a:cubicBezTo>
                    <a:pt x="664" y="191"/>
                    <a:pt x="666" y="188"/>
                    <a:pt x="669" y="186"/>
                  </a:cubicBezTo>
                  <a:cubicBezTo>
                    <a:pt x="670" y="185"/>
                    <a:pt x="670" y="187"/>
                    <a:pt x="671" y="187"/>
                  </a:cubicBezTo>
                  <a:cubicBezTo>
                    <a:pt x="673" y="187"/>
                    <a:pt x="673" y="184"/>
                    <a:pt x="673" y="183"/>
                  </a:cubicBezTo>
                  <a:cubicBezTo>
                    <a:pt x="671" y="181"/>
                    <a:pt x="669" y="180"/>
                    <a:pt x="671" y="177"/>
                  </a:cubicBezTo>
                  <a:cubicBezTo>
                    <a:pt x="671" y="177"/>
                    <a:pt x="674" y="176"/>
                    <a:pt x="673" y="175"/>
                  </a:cubicBezTo>
                  <a:cubicBezTo>
                    <a:pt x="672" y="175"/>
                    <a:pt x="671" y="173"/>
                    <a:pt x="670" y="173"/>
                  </a:cubicBezTo>
                  <a:cubicBezTo>
                    <a:pt x="669" y="173"/>
                    <a:pt x="670" y="174"/>
                    <a:pt x="669" y="174"/>
                  </a:cubicBezTo>
                  <a:cubicBezTo>
                    <a:pt x="667" y="174"/>
                    <a:pt x="666" y="173"/>
                    <a:pt x="667" y="171"/>
                  </a:cubicBezTo>
                  <a:cubicBezTo>
                    <a:pt x="668" y="169"/>
                    <a:pt x="670" y="168"/>
                    <a:pt x="672" y="165"/>
                  </a:cubicBezTo>
                  <a:cubicBezTo>
                    <a:pt x="673" y="163"/>
                    <a:pt x="673" y="160"/>
                    <a:pt x="676" y="158"/>
                  </a:cubicBezTo>
                  <a:cubicBezTo>
                    <a:pt x="677" y="157"/>
                    <a:pt x="677" y="159"/>
                    <a:pt x="677" y="159"/>
                  </a:cubicBezTo>
                  <a:cubicBezTo>
                    <a:pt x="679" y="159"/>
                    <a:pt x="679" y="157"/>
                    <a:pt x="680" y="158"/>
                  </a:cubicBezTo>
                  <a:cubicBezTo>
                    <a:pt x="681" y="158"/>
                    <a:pt x="681" y="159"/>
                    <a:pt x="682" y="158"/>
                  </a:cubicBezTo>
                  <a:cubicBezTo>
                    <a:pt x="684" y="157"/>
                    <a:pt x="685" y="156"/>
                    <a:pt x="687" y="155"/>
                  </a:cubicBezTo>
                  <a:cubicBezTo>
                    <a:pt x="690" y="154"/>
                    <a:pt x="686" y="158"/>
                    <a:pt x="688" y="159"/>
                  </a:cubicBezTo>
                  <a:cubicBezTo>
                    <a:pt x="688" y="160"/>
                    <a:pt x="692" y="156"/>
                    <a:pt x="693" y="156"/>
                  </a:cubicBezTo>
                  <a:cubicBezTo>
                    <a:pt x="695" y="155"/>
                    <a:pt x="697" y="154"/>
                    <a:pt x="700" y="154"/>
                  </a:cubicBezTo>
                  <a:cubicBezTo>
                    <a:pt x="702" y="154"/>
                    <a:pt x="704" y="154"/>
                    <a:pt x="705" y="156"/>
                  </a:cubicBezTo>
                  <a:cubicBezTo>
                    <a:pt x="706" y="156"/>
                    <a:pt x="707" y="157"/>
                    <a:pt x="708" y="158"/>
                  </a:cubicBezTo>
                  <a:cubicBezTo>
                    <a:pt x="709" y="159"/>
                    <a:pt x="709" y="156"/>
                    <a:pt x="710" y="156"/>
                  </a:cubicBezTo>
                  <a:cubicBezTo>
                    <a:pt x="718" y="149"/>
                    <a:pt x="727" y="146"/>
                    <a:pt x="736" y="142"/>
                  </a:cubicBezTo>
                  <a:cubicBezTo>
                    <a:pt x="738" y="141"/>
                    <a:pt x="741" y="140"/>
                    <a:pt x="742" y="138"/>
                  </a:cubicBezTo>
                  <a:cubicBezTo>
                    <a:pt x="743" y="136"/>
                    <a:pt x="743" y="139"/>
                    <a:pt x="745" y="139"/>
                  </a:cubicBezTo>
                  <a:cubicBezTo>
                    <a:pt x="746" y="139"/>
                    <a:pt x="748" y="139"/>
                    <a:pt x="749" y="139"/>
                  </a:cubicBezTo>
                  <a:cubicBezTo>
                    <a:pt x="750" y="140"/>
                    <a:pt x="751" y="141"/>
                    <a:pt x="752" y="141"/>
                  </a:cubicBezTo>
                  <a:cubicBezTo>
                    <a:pt x="755" y="141"/>
                    <a:pt x="755" y="137"/>
                    <a:pt x="754" y="135"/>
                  </a:cubicBezTo>
                  <a:cubicBezTo>
                    <a:pt x="754" y="134"/>
                    <a:pt x="750" y="132"/>
                    <a:pt x="751" y="131"/>
                  </a:cubicBezTo>
                  <a:cubicBezTo>
                    <a:pt x="751" y="130"/>
                    <a:pt x="749" y="125"/>
                    <a:pt x="748" y="126"/>
                  </a:cubicBezTo>
                  <a:cubicBezTo>
                    <a:pt x="748" y="127"/>
                    <a:pt x="746" y="125"/>
                    <a:pt x="745" y="125"/>
                  </a:cubicBezTo>
                  <a:cubicBezTo>
                    <a:pt x="744" y="124"/>
                    <a:pt x="745" y="123"/>
                    <a:pt x="744" y="122"/>
                  </a:cubicBezTo>
                  <a:cubicBezTo>
                    <a:pt x="744" y="121"/>
                    <a:pt x="741" y="122"/>
                    <a:pt x="741" y="122"/>
                  </a:cubicBezTo>
                  <a:cubicBezTo>
                    <a:pt x="740" y="123"/>
                    <a:pt x="737" y="122"/>
                    <a:pt x="738" y="121"/>
                  </a:cubicBezTo>
                  <a:cubicBezTo>
                    <a:pt x="738" y="120"/>
                    <a:pt x="741" y="121"/>
                    <a:pt x="742" y="121"/>
                  </a:cubicBezTo>
                  <a:cubicBezTo>
                    <a:pt x="742" y="120"/>
                    <a:pt x="739" y="120"/>
                    <a:pt x="739" y="120"/>
                  </a:cubicBezTo>
                  <a:cubicBezTo>
                    <a:pt x="739" y="117"/>
                    <a:pt x="747" y="122"/>
                    <a:pt x="748" y="122"/>
                  </a:cubicBezTo>
                  <a:cubicBezTo>
                    <a:pt x="750" y="123"/>
                    <a:pt x="756" y="121"/>
                    <a:pt x="758" y="119"/>
                  </a:cubicBezTo>
                  <a:cubicBezTo>
                    <a:pt x="759" y="118"/>
                    <a:pt x="757" y="118"/>
                    <a:pt x="757" y="117"/>
                  </a:cubicBezTo>
                  <a:cubicBezTo>
                    <a:pt x="757" y="117"/>
                    <a:pt x="761" y="117"/>
                    <a:pt x="761" y="115"/>
                  </a:cubicBezTo>
                  <a:cubicBezTo>
                    <a:pt x="760" y="114"/>
                    <a:pt x="758" y="113"/>
                    <a:pt x="759" y="112"/>
                  </a:cubicBezTo>
                  <a:cubicBezTo>
                    <a:pt x="759" y="111"/>
                    <a:pt x="761" y="109"/>
                    <a:pt x="761" y="109"/>
                  </a:cubicBezTo>
                  <a:cubicBezTo>
                    <a:pt x="762" y="109"/>
                    <a:pt x="766" y="110"/>
                    <a:pt x="766" y="109"/>
                  </a:cubicBezTo>
                  <a:cubicBezTo>
                    <a:pt x="765" y="110"/>
                    <a:pt x="762" y="111"/>
                    <a:pt x="763" y="112"/>
                  </a:cubicBezTo>
                  <a:cubicBezTo>
                    <a:pt x="764" y="113"/>
                    <a:pt x="765" y="114"/>
                    <a:pt x="765" y="114"/>
                  </a:cubicBezTo>
                  <a:cubicBezTo>
                    <a:pt x="765" y="115"/>
                    <a:pt x="764" y="116"/>
                    <a:pt x="765" y="116"/>
                  </a:cubicBezTo>
                  <a:cubicBezTo>
                    <a:pt x="767" y="116"/>
                    <a:pt x="769" y="115"/>
                    <a:pt x="771" y="115"/>
                  </a:cubicBezTo>
                  <a:cubicBezTo>
                    <a:pt x="773" y="115"/>
                    <a:pt x="775" y="115"/>
                    <a:pt x="777" y="116"/>
                  </a:cubicBezTo>
                  <a:cubicBezTo>
                    <a:pt x="778" y="117"/>
                    <a:pt x="778" y="117"/>
                    <a:pt x="778" y="119"/>
                  </a:cubicBezTo>
                  <a:cubicBezTo>
                    <a:pt x="778" y="120"/>
                    <a:pt x="782" y="121"/>
                    <a:pt x="783" y="121"/>
                  </a:cubicBezTo>
                  <a:cubicBezTo>
                    <a:pt x="784" y="122"/>
                    <a:pt x="790" y="126"/>
                    <a:pt x="791" y="124"/>
                  </a:cubicBezTo>
                  <a:cubicBezTo>
                    <a:pt x="790" y="127"/>
                    <a:pt x="796" y="124"/>
                    <a:pt x="796" y="124"/>
                  </a:cubicBezTo>
                  <a:cubicBezTo>
                    <a:pt x="796" y="123"/>
                    <a:pt x="792" y="123"/>
                    <a:pt x="793" y="122"/>
                  </a:cubicBezTo>
                  <a:cubicBezTo>
                    <a:pt x="793" y="120"/>
                    <a:pt x="796" y="122"/>
                    <a:pt x="796" y="122"/>
                  </a:cubicBezTo>
                  <a:cubicBezTo>
                    <a:pt x="796" y="120"/>
                    <a:pt x="795" y="122"/>
                    <a:pt x="796" y="119"/>
                  </a:cubicBezTo>
                  <a:cubicBezTo>
                    <a:pt x="796" y="118"/>
                    <a:pt x="796" y="117"/>
                    <a:pt x="796" y="116"/>
                  </a:cubicBezTo>
                  <a:cubicBezTo>
                    <a:pt x="795" y="115"/>
                    <a:pt x="794" y="115"/>
                    <a:pt x="794" y="114"/>
                  </a:cubicBezTo>
                  <a:cubicBezTo>
                    <a:pt x="794" y="114"/>
                    <a:pt x="801" y="116"/>
                    <a:pt x="802" y="115"/>
                  </a:cubicBezTo>
                  <a:cubicBezTo>
                    <a:pt x="802" y="115"/>
                    <a:pt x="801" y="114"/>
                    <a:pt x="800" y="114"/>
                  </a:cubicBezTo>
                  <a:cubicBezTo>
                    <a:pt x="801" y="114"/>
                    <a:pt x="804" y="115"/>
                    <a:pt x="805" y="114"/>
                  </a:cubicBezTo>
                  <a:cubicBezTo>
                    <a:pt x="805" y="113"/>
                    <a:pt x="805" y="112"/>
                    <a:pt x="806" y="111"/>
                  </a:cubicBezTo>
                  <a:cubicBezTo>
                    <a:pt x="806" y="111"/>
                    <a:pt x="809" y="111"/>
                    <a:pt x="809" y="111"/>
                  </a:cubicBezTo>
                  <a:cubicBezTo>
                    <a:pt x="809" y="111"/>
                    <a:pt x="808" y="111"/>
                    <a:pt x="808" y="111"/>
                  </a:cubicBezTo>
                  <a:cubicBezTo>
                    <a:pt x="807" y="110"/>
                    <a:pt x="810" y="111"/>
                    <a:pt x="808" y="111"/>
                  </a:cubicBezTo>
                  <a:close/>
                  <a:moveTo>
                    <a:pt x="405" y="192"/>
                  </a:moveTo>
                  <a:cubicBezTo>
                    <a:pt x="404" y="195"/>
                    <a:pt x="404" y="198"/>
                    <a:pt x="403" y="201"/>
                  </a:cubicBezTo>
                  <a:cubicBezTo>
                    <a:pt x="402" y="203"/>
                    <a:pt x="399" y="202"/>
                    <a:pt x="399" y="204"/>
                  </a:cubicBezTo>
                  <a:cubicBezTo>
                    <a:pt x="399" y="204"/>
                    <a:pt x="401" y="204"/>
                    <a:pt x="402" y="204"/>
                  </a:cubicBezTo>
                  <a:cubicBezTo>
                    <a:pt x="402" y="204"/>
                    <a:pt x="393" y="210"/>
                    <a:pt x="392" y="210"/>
                  </a:cubicBezTo>
                  <a:cubicBezTo>
                    <a:pt x="391" y="211"/>
                    <a:pt x="390" y="212"/>
                    <a:pt x="388" y="212"/>
                  </a:cubicBezTo>
                  <a:cubicBezTo>
                    <a:pt x="387" y="213"/>
                    <a:pt x="386" y="215"/>
                    <a:pt x="385" y="216"/>
                  </a:cubicBezTo>
                  <a:cubicBezTo>
                    <a:pt x="384" y="217"/>
                    <a:pt x="377" y="219"/>
                    <a:pt x="376" y="217"/>
                  </a:cubicBezTo>
                  <a:cubicBezTo>
                    <a:pt x="376" y="216"/>
                    <a:pt x="383" y="214"/>
                    <a:pt x="384" y="213"/>
                  </a:cubicBezTo>
                  <a:cubicBezTo>
                    <a:pt x="387" y="211"/>
                    <a:pt x="390" y="208"/>
                    <a:pt x="393" y="206"/>
                  </a:cubicBezTo>
                  <a:cubicBezTo>
                    <a:pt x="395" y="205"/>
                    <a:pt x="395" y="202"/>
                    <a:pt x="397" y="201"/>
                  </a:cubicBezTo>
                  <a:cubicBezTo>
                    <a:pt x="399" y="198"/>
                    <a:pt x="401" y="195"/>
                    <a:pt x="402" y="192"/>
                  </a:cubicBezTo>
                  <a:cubicBezTo>
                    <a:pt x="402" y="190"/>
                    <a:pt x="402" y="190"/>
                    <a:pt x="404" y="189"/>
                  </a:cubicBezTo>
                  <a:cubicBezTo>
                    <a:pt x="406" y="188"/>
                    <a:pt x="405" y="191"/>
                    <a:pt x="405" y="192"/>
                  </a:cubicBezTo>
                  <a:cubicBezTo>
                    <a:pt x="404" y="193"/>
                    <a:pt x="405" y="190"/>
                    <a:pt x="405" y="19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2" name="Freeform 721">
              <a:extLst>
                <a:ext uri="{FF2B5EF4-FFF2-40B4-BE49-F238E27FC236}">
                  <a16:creationId xmlns:a16="http://schemas.microsoft.com/office/drawing/2014/main" id="{EE4B5482-B6B0-462A-BC9E-38ABEF765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3087" y="2987582"/>
              <a:ext cx="77861" cy="166383"/>
            </a:xfrm>
            <a:custGeom>
              <a:avLst/>
              <a:gdLst>
                <a:gd name="T0" fmla="*/ 13 w 15"/>
                <a:gd name="T1" fmla="*/ 26 h 32"/>
                <a:gd name="T2" fmla="*/ 10 w 15"/>
                <a:gd name="T3" fmla="*/ 13 h 32"/>
                <a:gd name="T4" fmla="*/ 9 w 15"/>
                <a:gd name="T5" fmla="*/ 4 h 32"/>
                <a:gd name="T6" fmla="*/ 9 w 15"/>
                <a:gd name="T7" fmla="*/ 1 h 32"/>
                <a:gd name="T8" fmla="*/ 6 w 15"/>
                <a:gd name="T9" fmla="*/ 0 h 32"/>
                <a:gd name="T10" fmla="*/ 7 w 15"/>
                <a:gd name="T11" fmla="*/ 3 h 32"/>
                <a:gd name="T12" fmla="*/ 6 w 15"/>
                <a:gd name="T13" fmla="*/ 5 h 32"/>
                <a:gd name="T14" fmla="*/ 4 w 15"/>
                <a:gd name="T15" fmla="*/ 7 h 32"/>
                <a:gd name="T16" fmla="*/ 4 w 15"/>
                <a:gd name="T17" fmla="*/ 9 h 32"/>
                <a:gd name="T18" fmla="*/ 2 w 15"/>
                <a:gd name="T19" fmla="*/ 14 h 32"/>
                <a:gd name="T20" fmla="*/ 5 w 15"/>
                <a:gd name="T21" fmla="*/ 20 h 32"/>
                <a:gd name="T22" fmla="*/ 6 w 15"/>
                <a:gd name="T23" fmla="*/ 32 h 32"/>
                <a:gd name="T24" fmla="*/ 15 w 15"/>
                <a:gd name="T25" fmla="*/ 32 h 32"/>
                <a:gd name="T26" fmla="*/ 13 w 15"/>
                <a:gd name="T27" fmla="*/ 26 h 32"/>
                <a:gd name="T28" fmla="*/ 13 w 15"/>
                <a:gd name="T2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32">
                  <a:moveTo>
                    <a:pt x="13" y="26"/>
                  </a:moveTo>
                  <a:cubicBezTo>
                    <a:pt x="13" y="22"/>
                    <a:pt x="9" y="17"/>
                    <a:pt x="10" y="13"/>
                  </a:cubicBezTo>
                  <a:cubicBezTo>
                    <a:pt x="11" y="10"/>
                    <a:pt x="10" y="7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9" y="0"/>
                    <a:pt x="6" y="0"/>
                    <a:pt x="6" y="0"/>
                  </a:cubicBezTo>
                  <a:cubicBezTo>
                    <a:pt x="6" y="1"/>
                    <a:pt x="7" y="2"/>
                    <a:pt x="7" y="3"/>
                  </a:cubicBezTo>
                  <a:cubicBezTo>
                    <a:pt x="8" y="4"/>
                    <a:pt x="7" y="5"/>
                    <a:pt x="6" y="5"/>
                  </a:cubicBezTo>
                  <a:cubicBezTo>
                    <a:pt x="5" y="6"/>
                    <a:pt x="4" y="5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3" y="11"/>
                    <a:pt x="3" y="13"/>
                    <a:pt x="2" y="14"/>
                  </a:cubicBezTo>
                  <a:cubicBezTo>
                    <a:pt x="0" y="15"/>
                    <a:pt x="4" y="18"/>
                    <a:pt x="5" y="20"/>
                  </a:cubicBezTo>
                  <a:cubicBezTo>
                    <a:pt x="6" y="22"/>
                    <a:pt x="4" y="32"/>
                    <a:pt x="6" y="32"/>
                  </a:cubicBezTo>
                  <a:cubicBezTo>
                    <a:pt x="9" y="32"/>
                    <a:pt x="12" y="32"/>
                    <a:pt x="15" y="32"/>
                  </a:cubicBezTo>
                  <a:cubicBezTo>
                    <a:pt x="15" y="30"/>
                    <a:pt x="14" y="28"/>
                    <a:pt x="13" y="26"/>
                  </a:cubicBezTo>
                  <a:cubicBezTo>
                    <a:pt x="13" y="24"/>
                    <a:pt x="13" y="27"/>
                    <a:pt x="13" y="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3" name="Freeform 722">
              <a:extLst>
                <a:ext uri="{FF2B5EF4-FFF2-40B4-BE49-F238E27FC236}">
                  <a16:creationId xmlns:a16="http://schemas.microsoft.com/office/drawing/2014/main" id="{0D05F8C3-321E-42AF-9C63-23FE75F55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9013" y="3148654"/>
              <a:ext cx="77861" cy="120361"/>
            </a:xfrm>
            <a:custGeom>
              <a:avLst/>
              <a:gdLst>
                <a:gd name="T0" fmla="*/ 12 w 15"/>
                <a:gd name="T1" fmla="*/ 1 h 23"/>
                <a:gd name="T2" fmla="*/ 7 w 15"/>
                <a:gd name="T3" fmla="*/ 1 h 23"/>
                <a:gd name="T4" fmla="*/ 2 w 15"/>
                <a:gd name="T5" fmla="*/ 2 h 23"/>
                <a:gd name="T6" fmla="*/ 1 w 15"/>
                <a:gd name="T7" fmla="*/ 7 h 23"/>
                <a:gd name="T8" fmla="*/ 2 w 15"/>
                <a:gd name="T9" fmla="*/ 11 h 23"/>
                <a:gd name="T10" fmla="*/ 1 w 15"/>
                <a:gd name="T11" fmla="*/ 23 h 23"/>
                <a:gd name="T12" fmla="*/ 4 w 15"/>
                <a:gd name="T13" fmla="*/ 20 h 23"/>
                <a:gd name="T14" fmla="*/ 7 w 15"/>
                <a:gd name="T15" fmla="*/ 20 h 23"/>
                <a:gd name="T16" fmla="*/ 9 w 15"/>
                <a:gd name="T17" fmla="*/ 23 h 23"/>
                <a:gd name="T18" fmla="*/ 9 w 15"/>
                <a:gd name="T19" fmla="*/ 20 h 23"/>
                <a:gd name="T20" fmla="*/ 6 w 15"/>
                <a:gd name="T21" fmla="*/ 16 h 23"/>
                <a:gd name="T22" fmla="*/ 4 w 15"/>
                <a:gd name="T23" fmla="*/ 7 h 23"/>
                <a:gd name="T24" fmla="*/ 9 w 15"/>
                <a:gd name="T25" fmla="*/ 3 h 23"/>
                <a:gd name="T26" fmla="*/ 15 w 15"/>
                <a:gd name="T27" fmla="*/ 6 h 23"/>
                <a:gd name="T28" fmla="*/ 12 w 15"/>
                <a:gd name="T2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3">
                  <a:moveTo>
                    <a:pt x="12" y="1"/>
                  </a:moveTo>
                  <a:cubicBezTo>
                    <a:pt x="11" y="1"/>
                    <a:pt x="9" y="1"/>
                    <a:pt x="7" y="1"/>
                  </a:cubicBezTo>
                  <a:cubicBezTo>
                    <a:pt x="5" y="1"/>
                    <a:pt x="3" y="0"/>
                    <a:pt x="2" y="2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1" y="8"/>
                    <a:pt x="2" y="9"/>
                    <a:pt x="2" y="11"/>
                  </a:cubicBezTo>
                  <a:cubicBezTo>
                    <a:pt x="2" y="12"/>
                    <a:pt x="0" y="23"/>
                    <a:pt x="1" y="23"/>
                  </a:cubicBezTo>
                  <a:cubicBezTo>
                    <a:pt x="3" y="22"/>
                    <a:pt x="1" y="19"/>
                    <a:pt x="4" y="20"/>
                  </a:cubicBezTo>
                  <a:cubicBezTo>
                    <a:pt x="5" y="20"/>
                    <a:pt x="7" y="19"/>
                    <a:pt x="7" y="20"/>
                  </a:cubicBezTo>
                  <a:cubicBezTo>
                    <a:pt x="8" y="20"/>
                    <a:pt x="8" y="23"/>
                    <a:pt x="9" y="23"/>
                  </a:cubicBezTo>
                  <a:cubicBezTo>
                    <a:pt x="9" y="23"/>
                    <a:pt x="9" y="20"/>
                    <a:pt x="9" y="20"/>
                  </a:cubicBezTo>
                  <a:cubicBezTo>
                    <a:pt x="9" y="18"/>
                    <a:pt x="7" y="17"/>
                    <a:pt x="6" y="16"/>
                  </a:cubicBezTo>
                  <a:cubicBezTo>
                    <a:pt x="5" y="14"/>
                    <a:pt x="2" y="9"/>
                    <a:pt x="4" y="7"/>
                  </a:cubicBezTo>
                  <a:cubicBezTo>
                    <a:pt x="7" y="5"/>
                    <a:pt x="6" y="4"/>
                    <a:pt x="9" y="3"/>
                  </a:cubicBezTo>
                  <a:cubicBezTo>
                    <a:pt x="11" y="2"/>
                    <a:pt x="14" y="4"/>
                    <a:pt x="15" y="6"/>
                  </a:cubicBezTo>
                  <a:cubicBezTo>
                    <a:pt x="14" y="4"/>
                    <a:pt x="13" y="2"/>
                    <a:pt x="1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4" name="Freeform 723">
              <a:extLst>
                <a:ext uri="{FF2B5EF4-FFF2-40B4-BE49-F238E27FC236}">
                  <a16:creationId xmlns:a16="http://schemas.microsoft.com/office/drawing/2014/main" id="{F3B95238-AEC4-45E2-8B5A-C38F833E5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8473" y="3502661"/>
              <a:ext cx="109714" cy="130983"/>
            </a:xfrm>
            <a:custGeom>
              <a:avLst/>
              <a:gdLst>
                <a:gd name="T0" fmla="*/ 5 w 21"/>
                <a:gd name="T1" fmla="*/ 1 h 25"/>
                <a:gd name="T2" fmla="*/ 4 w 21"/>
                <a:gd name="T3" fmla="*/ 7 h 25"/>
                <a:gd name="T4" fmla="*/ 1 w 21"/>
                <a:gd name="T5" fmla="*/ 9 h 25"/>
                <a:gd name="T6" fmla="*/ 3 w 21"/>
                <a:gd name="T7" fmla="*/ 11 h 25"/>
                <a:gd name="T8" fmla="*/ 2 w 21"/>
                <a:gd name="T9" fmla="*/ 14 h 25"/>
                <a:gd name="T10" fmla="*/ 3 w 21"/>
                <a:gd name="T11" fmla="*/ 16 h 25"/>
                <a:gd name="T12" fmla="*/ 1 w 21"/>
                <a:gd name="T13" fmla="*/ 20 h 25"/>
                <a:gd name="T14" fmla="*/ 3 w 21"/>
                <a:gd name="T15" fmla="*/ 21 h 25"/>
                <a:gd name="T16" fmla="*/ 0 w 21"/>
                <a:gd name="T17" fmla="*/ 24 h 25"/>
                <a:gd name="T18" fmla="*/ 2 w 21"/>
                <a:gd name="T19" fmla="*/ 23 h 25"/>
                <a:gd name="T20" fmla="*/ 3 w 21"/>
                <a:gd name="T21" fmla="*/ 24 h 25"/>
                <a:gd name="T22" fmla="*/ 6 w 21"/>
                <a:gd name="T23" fmla="*/ 22 h 25"/>
                <a:gd name="T24" fmla="*/ 8 w 21"/>
                <a:gd name="T25" fmla="*/ 22 h 25"/>
                <a:gd name="T26" fmla="*/ 9 w 21"/>
                <a:gd name="T27" fmla="*/ 22 h 25"/>
                <a:gd name="T28" fmla="*/ 12 w 21"/>
                <a:gd name="T29" fmla="*/ 21 h 25"/>
                <a:gd name="T30" fmla="*/ 14 w 21"/>
                <a:gd name="T31" fmla="*/ 20 h 25"/>
                <a:gd name="T32" fmla="*/ 17 w 21"/>
                <a:gd name="T33" fmla="*/ 18 h 25"/>
                <a:gd name="T34" fmla="*/ 20 w 21"/>
                <a:gd name="T35" fmla="*/ 20 h 25"/>
                <a:gd name="T36" fmla="*/ 19 w 21"/>
                <a:gd name="T37" fmla="*/ 16 h 25"/>
                <a:gd name="T38" fmla="*/ 17 w 21"/>
                <a:gd name="T39" fmla="*/ 12 h 25"/>
                <a:gd name="T40" fmla="*/ 12 w 21"/>
                <a:gd name="T41" fmla="*/ 0 h 25"/>
                <a:gd name="T42" fmla="*/ 5 w 21"/>
                <a:gd name="T43" fmla="*/ 1 h 25"/>
                <a:gd name="T44" fmla="*/ 5 w 21"/>
                <a:gd name="T45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" h="25">
                  <a:moveTo>
                    <a:pt x="5" y="1"/>
                  </a:moveTo>
                  <a:cubicBezTo>
                    <a:pt x="3" y="2"/>
                    <a:pt x="2" y="6"/>
                    <a:pt x="4" y="7"/>
                  </a:cubicBezTo>
                  <a:cubicBezTo>
                    <a:pt x="7" y="10"/>
                    <a:pt x="2" y="9"/>
                    <a:pt x="1" y="9"/>
                  </a:cubicBezTo>
                  <a:cubicBezTo>
                    <a:pt x="1" y="9"/>
                    <a:pt x="3" y="11"/>
                    <a:pt x="3" y="11"/>
                  </a:cubicBezTo>
                  <a:cubicBezTo>
                    <a:pt x="3" y="13"/>
                    <a:pt x="3" y="13"/>
                    <a:pt x="2" y="14"/>
                  </a:cubicBezTo>
                  <a:cubicBezTo>
                    <a:pt x="2" y="14"/>
                    <a:pt x="3" y="15"/>
                    <a:pt x="3" y="16"/>
                  </a:cubicBezTo>
                  <a:cubicBezTo>
                    <a:pt x="2" y="17"/>
                    <a:pt x="1" y="20"/>
                    <a:pt x="1" y="20"/>
                  </a:cubicBezTo>
                  <a:cubicBezTo>
                    <a:pt x="1" y="20"/>
                    <a:pt x="3" y="20"/>
                    <a:pt x="3" y="21"/>
                  </a:cubicBezTo>
                  <a:cubicBezTo>
                    <a:pt x="3" y="21"/>
                    <a:pt x="0" y="23"/>
                    <a:pt x="0" y="24"/>
                  </a:cubicBezTo>
                  <a:cubicBezTo>
                    <a:pt x="0" y="24"/>
                    <a:pt x="1" y="23"/>
                    <a:pt x="2" y="23"/>
                  </a:cubicBezTo>
                  <a:cubicBezTo>
                    <a:pt x="2" y="23"/>
                    <a:pt x="2" y="25"/>
                    <a:pt x="3" y="24"/>
                  </a:cubicBezTo>
                  <a:cubicBezTo>
                    <a:pt x="3" y="23"/>
                    <a:pt x="5" y="22"/>
                    <a:pt x="6" y="22"/>
                  </a:cubicBezTo>
                  <a:cubicBezTo>
                    <a:pt x="7" y="21"/>
                    <a:pt x="6" y="25"/>
                    <a:pt x="8" y="22"/>
                  </a:cubicBezTo>
                  <a:cubicBezTo>
                    <a:pt x="9" y="20"/>
                    <a:pt x="8" y="21"/>
                    <a:pt x="9" y="22"/>
                  </a:cubicBezTo>
                  <a:cubicBezTo>
                    <a:pt x="9" y="22"/>
                    <a:pt x="12" y="21"/>
                    <a:pt x="12" y="21"/>
                  </a:cubicBezTo>
                  <a:cubicBezTo>
                    <a:pt x="14" y="21"/>
                    <a:pt x="13" y="20"/>
                    <a:pt x="14" y="20"/>
                  </a:cubicBezTo>
                  <a:cubicBezTo>
                    <a:pt x="16" y="20"/>
                    <a:pt x="16" y="19"/>
                    <a:pt x="17" y="18"/>
                  </a:cubicBezTo>
                  <a:cubicBezTo>
                    <a:pt x="18" y="16"/>
                    <a:pt x="19" y="19"/>
                    <a:pt x="20" y="20"/>
                  </a:cubicBezTo>
                  <a:cubicBezTo>
                    <a:pt x="21" y="20"/>
                    <a:pt x="19" y="16"/>
                    <a:pt x="19" y="16"/>
                  </a:cubicBezTo>
                  <a:cubicBezTo>
                    <a:pt x="18" y="15"/>
                    <a:pt x="17" y="14"/>
                    <a:pt x="17" y="12"/>
                  </a:cubicBezTo>
                  <a:cubicBezTo>
                    <a:pt x="17" y="7"/>
                    <a:pt x="14" y="4"/>
                    <a:pt x="12" y="0"/>
                  </a:cubicBezTo>
                  <a:cubicBezTo>
                    <a:pt x="10" y="2"/>
                    <a:pt x="8" y="1"/>
                    <a:pt x="5" y="1"/>
                  </a:cubicBezTo>
                  <a:cubicBezTo>
                    <a:pt x="5" y="2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5" name="Freeform 724">
              <a:extLst>
                <a:ext uri="{FF2B5EF4-FFF2-40B4-BE49-F238E27FC236}">
                  <a16:creationId xmlns:a16="http://schemas.microsoft.com/office/drawing/2014/main" id="{501A26F6-6B88-40F4-A901-46CE4A1D4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2466" y="3362828"/>
              <a:ext cx="166340" cy="161074"/>
            </a:xfrm>
            <a:custGeom>
              <a:avLst/>
              <a:gdLst>
                <a:gd name="T0" fmla="*/ 32 w 32"/>
                <a:gd name="T1" fmla="*/ 3 h 31"/>
                <a:gd name="T2" fmla="*/ 29 w 32"/>
                <a:gd name="T3" fmla="*/ 1 h 31"/>
                <a:gd name="T4" fmla="*/ 27 w 32"/>
                <a:gd name="T5" fmla="*/ 4 h 31"/>
                <a:gd name="T6" fmla="*/ 25 w 32"/>
                <a:gd name="T7" fmla="*/ 5 h 31"/>
                <a:gd name="T8" fmla="*/ 20 w 32"/>
                <a:gd name="T9" fmla="*/ 6 h 31"/>
                <a:gd name="T10" fmla="*/ 20 w 32"/>
                <a:gd name="T11" fmla="*/ 10 h 31"/>
                <a:gd name="T12" fmla="*/ 13 w 32"/>
                <a:gd name="T13" fmla="*/ 9 h 31"/>
                <a:gd name="T14" fmla="*/ 10 w 32"/>
                <a:gd name="T15" fmla="*/ 12 h 31"/>
                <a:gd name="T16" fmla="*/ 0 w 32"/>
                <a:gd name="T17" fmla="*/ 19 h 31"/>
                <a:gd name="T18" fmla="*/ 6 w 32"/>
                <a:gd name="T19" fmla="*/ 21 h 31"/>
                <a:gd name="T20" fmla="*/ 5 w 32"/>
                <a:gd name="T21" fmla="*/ 24 h 31"/>
                <a:gd name="T22" fmla="*/ 6 w 32"/>
                <a:gd name="T23" fmla="*/ 26 h 31"/>
                <a:gd name="T24" fmla="*/ 3 w 32"/>
                <a:gd name="T25" fmla="*/ 29 h 31"/>
                <a:gd name="T26" fmla="*/ 5 w 32"/>
                <a:gd name="T27" fmla="*/ 30 h 31"/>
                <a:gd name="T28" fmla="*/ 5 w 32"/>
                <a:gd name="T29" fmla="*/ 31 h 31"/>
                <a:gd name="T30" fmla="*/ 9 w 32"/>
                <a:gd name="T31" fmla="*/ 31 h 31"/>
                <a:gd name="T32" fmla="*/ 12 w 32"/>
                <a:gd name="T33" fmla="*/ 31 h 31"/>
                <a:gd name="T34" fmla="*/ 14 w 32"/>
                <a:gd name="T35" fmla="*/ 28 h 31"/>
                <a:gd name="T36" fmla="*/ 21 w 32"/>
                <a:gd name="T37" fmla="*/ 27 h 31"/>
                <a:gd name="T38" fmla="*/ 16 w 32"/>
                <a:gd name="T39" fmla="*/ 22 h 31"/>
                <a:gd name="T40" fmla="*/ 20 w 32"/>
                <a:gd name="T41" fmla="*/ 19 h 31"/>
                <a:gd name="T42" fmla="*/ 27 w 32"/>
                <a:gd name="T43" fmla="*/ 14 h 31"/>
                <a:gd name="T44" fmla="*/ 27 w 32"/>
                <a:gd name="T45" fmla="*/ 8 h 31"/>
                <a:gd name="T46" fmla="*/ 32 w 32"/>
                <a:gd name="T47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" h="31">
                  <a:moveTo>
                    <a:pt x="32" y="3"/>
                  </a:moveTo>
                  <a:cubicBezTo>
                    <a:pt x="31" y="2"/>
                    <a:pt x="30" y="0"/>
                    <a:pt x="29" y="1"/>
                  </a:cubicBezTo>
                  <a:cubicBezTo>
                    <a:pt x="28" y="1"/>
                    <a:pt x="28" y="3"/>
                    <a:pt x="27" y="4"/>
                  </a:cubicBezTo>
                  <a:cubicBezTo>
                    <a:pt x="27" y="4"/>
                    <a:pt x="26" y="3"/>
                    <a:pt x="25" y="5"/>
                  </a:cubicBezTo>
                  <a:cubicBezTo>
                    <a:pt x="24" y="6"/>
                    <a:pt x="22" y="6"/>
                    <a:pt x="20" y="6"/>
                  </a:cubicBezTo>
                  <a:cubicBezTo>
                    <a:pt x="18" y="7"/>
                    <a:pt x="22" y="9"/>
                    <a:pt x="20" y="10"/>
                  </a:cubicBezTo>
                  <a:cubicBezTo>
                    <a:pt x="17" y="11"/>
                    <a:pt x="16" y="9"/>
                    <a:pt x="13" y="9"/>
                  </a:cubicBezTo>
                  <a:cubicBezTo>
                    <a:pt x="12" y="8"/>
                    <a:pt x="10" y="11"/>
                    <a:pt x="10" y="12"/>
                  </a:cubicBezTo>
                  <a:cubicBezTo>
                    <a:pt x="7" y="15"/>
                    <a:pt x="1" y="15"/>
                    <a:pt x="0" y="19"/>
                  </a:cubicBezTo>
                  <a:cubicBezTo>
                    <a:pt x="0" y="19"/>
                    <a:pt x="6" y="21"/>
                    <a:pt x="6" y="21"/>
                  </a:cubicBezTo>
                  <a:cubicBezTo>
                    <a:pt x="6" y="22"/>
                    <a:pt x="5" y="24"/>
                    <a:pt x="5" y="24"/>
                  </a:cubicBezTo>
                  <a:cubicBezTo>
                    <a:pt x="5" y="26"/>
                    <a:pt x="6" y="25"/>
                    <a:pt x="6" y="26"/>
                  </a:cubicBezTo>
                  <a:cubicBezTo>
                    <a:pt x="6" y="25"/>
                    <a:pt x="2" y="28"/>
                    <a:pt x="3" y="29"/>
                  </a:cubicBezTo>
                  <a:cubicBezTo>
                    <a:pt x="3" y="29"/>
                    <a:pt x="5" y="30"/>
                    <a:pt x="5" y="30"/>
                  </a:cubicBezTo>
                  <a:cubicBezTo>
                    <a:pt x="6" y="30"/>
                    <a:pt x="5" y="30"/>
                    <a:pt x="5" y="31"/>
                  </a:cubicBezTo>
                  <a:cubicBezTo>
                    <a:pt x="5" y="30"/>
                    <a:pt x="9" y="30"/>
                    <a:pt x="9" y="31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2" y="31"/>
                    <a:pt x="13" y="29"/>
                    <a:pt x="14" y="28"/>
                  </a:cubicBezTo>
                  <a:cubicBezTo>
                    <a:pt x="17" y="28"/>
                    <a:pt x="19" y="29"/>
                    <a:pt x="21" y="27"/>
                  </a:cubicBezTo>
                  <a:cubicBezTo>
                    <a:pt x="21" y="25"/>
                    <a:pt x="16" y="23"/>
                    <a:pt x="16" y="22"/>
                  </a:cubicBezTo>
                  <a:cubicBezTo>
                    <a:pt x="17" y="21"/>
                    <a:pt x="18" y="20"/>
                    <a:pt x="20" y="19"/>
                  </a:cubicBezTo>
                  <a:cubicBezTo>
                    <a:pt x="22" y="17"/>
                    <a:pt x="24" y="15"/>
                    <a:pt x="27" y="14"/>
                  </a:cubicBezTo>
                  <a:cubicBezTo>
                    <a:pt x="29" y="12"/>
                    <a:pt x="26" y="9"/>
                    <a:pt x="27" y="8"/>
                  </a:cubicBezTo>
                  <a:cubicBezTo>
                    <a:pt x="29" y="6"/>
                    <a:pt x="30" y="4"/>
                    <a:pt x="32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6" name="Freeform 725">
              <a:extLst>
                <a:ext uri="{FF2B5EF4-FFF2-40B4-BE49-F238E27FC236}">
                  <a16:creationId xmlns:a16="http://schemas.microsoft.com/office/drawing/2014/main" id="{51D66815-4818-4DE8-96EB-2606C3E2B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425" y="2952180"/>
              <a:ext cx="123871" cy="129211"/>
            </a:xfrm>
            <a:custGeom>
              <a:avLst/>
              <a:gdLst>
                <a:gd name="T0" fmla="*/ 21 w 24"/>
                <a:gd name="T1" fmla="*/ 8 h 25"/>
                <a:gd name="T2" fmla="*/ 18 w 24"/>
                <a:gd name="T3" fmla="*/ 5 h 25"/>
                <a:gd name="T4" fmla="*/ 15 w 24"/>
                <a:gd name="T5" fmla="*/ 6 h 25"/>
                <a:gd name="T6" fmla="*/ 16 w 24"/>
                <a:gd name="T7" fmla="*/ 1 h 25"/>
                <a:gd name="T8" fmla="*/ 10 w 24"/>
                <a:gd name="T9" fmla="*/ 1 h 25"/>
                <a:gd name="T10" fmla="*/ 10 w 24"/>
                <a:gd name="T11" fmla="*/ 2 h 25"/>
                <a:gd name="T12" fmla="*/ 9 w 24"/>
                <a:gd name="T13" fmla="*/ 3 h 25"/>
                <a:gd name="T14" fmla="*/ 11 w 24"/>
                <a:gd name="T15" fmla="*/ 4 h 25"/>
                <a:gd name="T16" fmla="*/ 9 w 24"/>
                <a:gd name="T17" fmla="*/ 5 h 25"/>
                <a:gd name="T18" fmla="*/ 2 w 24"/>
                <a:gd name="T19" fmla="*/ 6 h 25"/>
                <a:gd name="T20" fmla="*/ 3 w 24"/>
                <a:gd name="T21" fmla="*/ 7 h 25"/>
                <a:gd name="T22" fmla="*/ 2 w 24"/>
                <a:gd name="T23" fmla="*/ 8 h 25"/>
                <a:gd name="T24" fmla="*/ 2 w 24"/>
                <a:gd name="T25" fmla="*/ 8 h 25"/>
                <a:gd name="T26" fmla="*/ 1 w 24"/>
                <a:gd name="T27" fmla="*/ 8 h 25"/>
                <a:gd name="T28" fmla="*/ 3 w 24"/>
                <a:gd name="T29" fmla="*/ 10 h 25"/>
                <a:gd name="T30" fmla="*/ 6 w 24"/>
                <a:gd name="T31" fmla="*/ 13 h 25"/>
                <a:gd name="T32" fmla="*/ 5 w 24"/>
                <a:gd name="T33" fmla="*/ 17 h 25"/>
                <a:gd name="T34" fmla="*/ 1 w 24"/>
                <a:gd name="T35" fmla="*/ 20 h 25"/>
                <a:gd name="T36" fmla="*/ 3 w 24"/>
                <a:gd name="T37" fmla="*/ 20 h 25"/>
                <a:gd name="T38" fmla="*/ 0 w 24"/>
                <a:gd name="T39" fmla="*/ 22 h 25"/>
                <a:gd name="T40" fmla="*/ 3 w 24"/>
                <a:gd name="T41" fmla="*/ 21 h 25"/>
                <a:gd name="T42" fmla="*/ 2 w 24"/>
                <a:gd name="T43" fmla="*/ 24 h 25"/>
                <a:gd name="T44" fmla="*/ 4 w 24"/>
                <a:gd name="T45" fmla="*/ 23 h 25"/>
                <a:gd name="T46" fmla="*/ 4 w 24"/>
                <a:gd name="T47" fmla="*/ 25 h 25"/>
                <a:gd name="T48" fmla="*/ 8 w 24"/>
                <a:gd name="T49" fmla="*/ 24 h 25"/>
                <a:gd name="T50" fmla="*/ 17 w 24"/>
                <a:gd name="T51" fmla="*/ 20 h 25"/>
                <a:gd name="T52" fmla="*/ 22 w 24"/>
                <a:gd name="T53" fmla="*/ 16 h 25"/>
                <a:gd name="T54" fmla="*/ 21 w 24"/>
                <a:gd name="T55" fmla="*/ 8 h 25"/>
                <a:gd name="T56" fmla="*/ 21 w 24"/>
                <a:gd name="T57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" h="25">
                  <a:moveTo>
                    <a:pt x="21" y="8"/>
                  </a:moveTo>
                  <a:cubicBezTo>
                    <a:pt x="20" y="8"/>
                    <a:pt x="19" y="5"/>
                    <a:pt x="18" y="5"/>
                  </a:cubicBezTo>
                  <a:cubicBezTo>
                    <a:pt x="16" y="6"/>
                    <a:pt x="17" y="7"/>
                    <a:pt x="15" y="6"/>
                  </a:cubicBezTo>
                  <a:cubicBezTo>
                    <a:pt x="11" y="5"/>
                    <a:pt x="15" y="3"/>
                    <a:pt x="16" y="1"/>
                  </a:cubicBezTo>
                  <a:cubicBezTo>
                    <a:pt x="14" y="1"/>
                    <a:pt x="11" y="0"/>
                    <a:pt x="10" y="1"/>
                  </a:cubicBezTo>
                  <a:cubicBezTo>
                    <a:pt x="10" y="1"/>
                    <a:pt x="12" y="1"/>
                    <a:pt x="10" y="2"/>
                  </a:cubicBezTo>
                  <a:cubicBezTo>
                    <a:pt x="10" y="2"/>
                    <a:pt x="8" y="3"/>
                    <a:pt x="9" y="3"/>
                  </a:cubicBezTo>
                  <a:cubicBezTo>
                    <a:pt x="9" y="4"/>
                    <a:pt x="11" y="3"/>
                    <a:pt x="11" y="4"/>
                  </a:cubicBezTo>
                  <a:cubicBezTo>
                    <a:pt x="12" y="5"/>
                    <a:pt x="9" y="5"/>
                    <a:pt x="9" y="5"/>
                  </a:cubicBezTo>
                  <a:cubicBezTo>
                    <a:pt x="7" y="6"/>
                    <a:pt x="3" y="5"/>
                    <a:pt x="2" y="6"/>
                  </a:cubicBezTo>
                  <a:cubicBezTo>
                    <a:pt x="2" y="6"/>
                    <a:pt x="3" y="6"/>
                    <a:pt x="3" y="7"/>
                  </a:cubicBezTo>
                  <a:cubicBezTo>
                    <a:pt x="3" y="7"/>
                    <a:pt x="1" y="7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1" y="8"/>
                    <a:pt x="1" y="8"/>
                  </a:cubicBezTo>
                  <a:cubicBezTo>
                    <a:pt x="1" y="9"/>
                    <a:pt x="5" y="9"/>
                    <a:pt x="3" y="10"/>
                  </a:cubicBezTo>
                  <a:cubicBezTo>
                    <a:pt x="0" y="12"/>
                    <a:pt x="4" y="13"/>
                    <a:pt x="6" y="13"/>
                  </a:cubicBezTo>
                  <a:cubicBezTo>
                    <a:pt x="7" y="13"/>
                    <a:pt x="5" y="16"/>
                    <a:pt x="5" y="17"/>
                  </a:cubicBezTo>
                  <a:cubicBezTo>
                    <a:pt x="4" y="17"/>
                    <a:pt x="2" y="21"/>
                    <a:pt x="1" y="20"/>
                  </a:cubicBezTo>
                  <a:cubicBezTo>
                    <a:pt x="1" y="20"/>
                    <a:pt x="3" y="20"/>
                    <a:pt x="3" y="20"/>
                  </a:cubicBezTo>
                  <a:cubicBezTo>
                    <a:pt x="2" y="21"/>
                    <a:pt x="1" y="20"/>
                    <a:pt x="0" y="22"/>
                  </a:cubicBezTo>
                  <a:cubicBezTo>
                    <a:pt x="0" y="22"/>
                    <a:pt x="3" y="21"/>
                    <a:pt x="3" y="21"/>
                  </a:cubicBezTo>
                  <a:cubicBezTo>
                    <a:pt x="3" y="21"/>
                    <a:pt x="2" y="23"/>
                    <a:pt x="2" y="24"/>
                  </a:cubicBezTo>
                  <a:cubicBezTo>
                    <a:pt x="2" y="24"/>
                    <a:pt x="4" y="23"/>
                    <a:pt x="4" y="23"/>
                  </a:cubicBezTo>
                  <a:cubicBezTo>
                    <a:pt x="4" y="23"/>
                    <a:pt x="4" y="24"/>
                    <a:pt x="4" y="25"/>
                  </a:cubicBezTo>
                  <a:cubicBezTo>
                    <a:pt x="5" y="25"/>
                    <a:pt x="7" y="24"/>
                    <a:pt x="8" y="24"/>
                  </a:cubicBezTo>
                  <a:cubicBezTo>
                    <a:pt x="11" y="23"/>
                    <a:pt x="14" y="20"/>
                    <a:pt x="17" y="20"/>
                  </a:cubicBezTo>
                  <a:cubicBezTo>
                    <a:pt x="21" y="20"/>
                    <a:pt x="20" y="19"/>
                    <a:pt x="22" y="16"/>
                  </a:cubicBezTo>
                  <a:cubicBezTo>
                    <a:pt x="24" y="13"/>
                    <a:pt x="21" y="11"/>
                    <a:pt x="21" y="8"/>
                  </a:cubicBezTo>
                  <a:cubicBezTo>
                    <a:pt x="20" y="8"/>
                    <a:pt x="21" y="9"/>
                    <a:pt x="21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7" name="Freeform 726">
              <a:extLst>
                <a:ext uri="{FF2B5EF4-FFF2-40B4-BE49-F238E27FC236}">
                  <a16:creationId xmlns:a16="http://schemas.microsoft.com/office/drawing/2014/main" id="{CC638EF6-DB0A-4C20-BDB4-D9FF7FF66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4358" y="2946872"/>
              <a:ext cx="83170" cy="51330"/>
            </a:xfrm>
            <a:custGeom>
              <a:avLst/>
              <a:gdLst>
                <a:gd name="T0" fmla="*/ 1 w 16"/>
                <a:gd name="T1" fmla="*/ 6 h 10"/>
                <a:gd name="T2" fmla="*/ 4 w 16"/>
                <a:gd name="T3" fmla="*/ 8 h 10"/>
                <a:gd name="T4" fmla="*/ 5 w 16"/>
                <a:gd name="T5" fmla="*/ 7 h 10"/>
                <a:gd name="T6" fmla="*/ 8 w 16"/>
                <a:gd name="T7" fmla="*/ 8 h 10"/>
                <a:gd name="T8" fmla="*/ 11 w 16"/>
                <a:gd name="T9" fmla="*/ 4 h 10"/>
                <a:gd name="T10" fmla="*/ 11 w 16"/>
                <a:gd name="T11" fmla="*/ 2 h 10"/>
                <a:gd name="T12" fmla="*/ 7 w 16"/>
                <a:gd name="T13" fmla="*/ 1 h 10"/>
                <a:gd name="T14" fmla="*/ 4 w 16"/>
                <a:gd name="T15" fmla="*/ 2 h 10"/>
                <a:gd name="T16" fmla="*/ 1 w 16"/>
                <a:gd name="T17" fmla="*/ 6 h 10"/>
                <a:gd name="T18" fmla="*/ 1 w 16"/>
                <a:gd name="T1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0">
                  <a:moveTo>
                    <a:pt x="1" y="6"/>
                  </a:moveTo>
                  <a:cubicBezTo>
                    <a:pt x="0" y="7"/>
                    <a:pt x="3" y="8"/>
                    <a:pt x="4" y="8"/>
                  </a:cubicBezTo>
                  <a:cubicBezTo>
                    <a:pt x="4" y="8"/>
                    <a:pt x="5" y="7"/>
                    <a:pt x="5" y="7"/>
                  </a:cubicBezTo>
                  <a:cubicBezTo>
                    <a:pt x="6" y="6"/>
                    <a:pt x="7" y="7"/>
                    <a:pt x="8" y="8"/>
                  </a:cubicBezTo>
                  <a:cubicBezTo>
                    <a:pt x="10" y="10"/>
                    <a:pt x="16" y="5"/>
                    <a:pt x="11" y="4"/>
                  </a:cubicBezTo>
                  <a:cubicBezTo>
                    <a:pt x="12" y="4"/>
                    <a:pt x="11" y="2"/>
                    <a:pt x="11" y="2"/>
                  </a:cubicBezTo>
                  <a:cubicBezTo>
                    <a:pt x="10" y="0"/>
                    <a:pt x="9" y="0"/>
                    <a:pt x="7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3"/>
                    <a:pt x="1" y="4"/>
                    <a:pt x="1" y="6"/>
                  </a:cubicBezTo>
                  <a:cubicBezTo>
                    <a:pt x="1" y="6"/>
                    <a:pt x="1" y="5"/>
                    <a:pt x="1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8" name="Freeform 727">
              <a:extLst>
                <a:ext uri="{FF2B5EF4-FFF2-40B4-BE49-F238E27FC236}">
                  <a16:creationId xmlns:a16="http://schemas.microsoft.com/office/drawing/2014/main" id="{456210A2-BCEB-4E31-B2A9-CDAB114AF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276" y="3336277"/>
              <a:ext cx="325600" cy="238955"/>
            </a:xfrm>
            <a:custGeom>
              <a:avLst/>
              <a:gdLst>
                <a:gd name="T0" fmla="*/ 58 w 63"/>
                <a:gd name="T1" fmla="*/ 8 h 46"/>
                <a:gd name="T2" fmla="*/ 52 w 63"/>
                <a:gd name="T3" fmla="*/ 6 h 46"/>
                <a:gd name="T4" fmla="*/ 49 w 63"/>
                <a:gd name="T5" fmla="*/ 6 h 46"/>
                <a:gd name="T6" fmla="*/ 45 w 63"/>
                <a:gd name="T7" fmla="*/ 6 h 46"/>
                <a:gd name="T8" fmla="*/ 40 w 63"/>
                <a:gd name="T9" fmla="*/ 4 h 46"/>
                <a:gd name="T10" fmla="*/ 38 w 63"/>
                <a:gd name="T11" fmla="*/ 2 h 46"/>
                <a:gd name="T12" fmla="*/ 35 w 63"/>
                <a:gd name="T13" fmla="*/ 2 h 46"/>
                <a:gd name="T14" fmla="*/ 31 w 63"/>
                <a:gd name="T15" fmla="*/ 2 h 46"/>
                <a:gd name="T16" fmla="*/ 27 w 63"/>
                <a:gd name="T17" fmla="*/ 2 h 46"/>
                <a:gd name="T18" fmla="*/ 17 w 63"/>
                <a:gd name="T19" fmla="*/ 1 h 46"/>
                <a:gd name="T20" fmla="*/ 8 w 63"/>
                <a:gd name="T21" fmla="*/ 0 h 46"/>
                <a:gd name="T22" fmla="*/ 2 w 63"/>
                <a:gd name="T23" fmla="*/ 3 h 46"/>
                <a:gd name="T24" fmla="*/ 2 w 63"/>
                <a:gd name="T25" fmla="*/ 6 h 46"/>
                <a:gd name="T26" fmla="*/ 2 w 63"/>
                <a:gd name="T27" fmla="*/ 11 h 46"/>
                <a:gd name="T28" fmla="*/ 5 w 63"/>
                <a:gd name="T29" fmla="*/ 10 h 46"/>
                <a:gd name="T30" fmla="*/ 7 w 63"/>
                <a:gd name="T31" fmla="*/ 12 h 46"/>
                <a:gd name="T32" fmla="*/ 12 w 63"/>
                <a:gd name="T33" fmla="*/ 11 h 46"/>
                <a:gd name="T34" fmla="*/ 14 w 63"/>
                <a:gd name="T35" fmla="*/ 14 h 46"/>
                <a:gd name="T36" fmla="*/ 13 w 63"/>
                <a:gd name="T37" fmla="*/ 20 h 46"/>
                <a:gd name="T38" fmla="*/ 12 w 63"/>
                <a:gd name="T39" fmla="*/ 25 h 46"/>
                <a:gd name="T40" fmla="*/ 12 w 63"/>
                <a:gd name="T41" fmla="*/ 28 h 46"/>
                <a:gd name="T42" fmla="*/ 10 w 63"/>
                <a:gd name="T43" fmla="*/ 33 h 46"/>
                <a:gd name="T44" fmla="*/ 10 w 63"/>
                <a:gd name="T45" fmla="*/ 38 h 46"/>
                <a:gd name="T46" fmla="*/ 17 w 63"/>
                <a:gd name="T47" fmla="*/ 44 h 46"/>
                <a:gd name="T48" fmla="*/ 20 w 63"/>
                <a:gd name="T49" fmla="*/ 45 h 46"/>
                <a:gd name="T50" fmla="*/ 21 w 63"/>
                <a:gd name="T51" fmla="*/ 43 h 46"/>
                <a:gd name="T52" fmla="*/ 24 w 63"/>
                <a:gd name="T53" fmla="*/ 42 h 46"/>
                <a:gd name="T54" fmla="*/ 36 w 63"/>
                <a:gd name="T55" fmla="*/ 41 h 46"/>
                <a:gd name="T56" fmla="*/ 39 w 63"/>
                <a:gd name="T57" fmla="*/ 38 h 46"/>
                <a:gd name="T58" fmla="*/ 43 w 63"/>
                <a:gd name="T59" fmla="*/ 35 h 46"/>
                <a:gd name="T60" fmla="*/ 47 w 63"/>
                <a:gd name="T61" fmla="*/ 30 h 46"/>
                <a:gd name="T62" fmla="*/ 45 w 63"/>
                <a:gd name="T63" fmla="*/ 26 h 46"/>
                <a:gd name="T64" fmla="*/ 48 w 63"/>
                <a:gd name="T65" fmla="*/ 21 h 46"/>
                <a:gd name="T66" fmla="*/ 50 w 63"/>
                <a:gd name="T67" fmla="*/ 19 h 46"/>
                <a:gd name="T68" fmla="*/ 51 w 63"/>
                <a:gd name="T69" fmla="*/ 17 h 46"/>
                <a:gd name="T70" fmla="*/ 60 w 63"/>
                <a:gd name="T71" fmla="*/ 13 h 46"/>
                <a:gd name="T72" fmla="*/ 63 w 63"/>
                <a:gd name="T73" fmla="*/ 9 h 46"/>
                <a:gd name="T74" fmla="*/ 58 w 63"/>
                <a:gd name="T75" fmla="*/ 8 h 46"/>
                <a:gd name="T76" fmla="*/ 58 w 63"/>
                <a:gd name="T77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" h="46">
                  <a:moveTo>
                    <a:pt x="58" y="8"/>
                  </a:moveTo>
                  <a:cubicBezTo>
                    <a:pt x="55" y="8"/>
                    <a:pt x="54" y="7"/>
                    <a:pt x="52" y="6"/>
                  </a:cubicBezTo>
                  <a:cubicBezTo>
                    <a:pt x="51" y="5"/>
                    <a:pt x="50" y="6"/>
                    <a:pt x="49" y="6"/>
                  </a:cubicBezTo>
                  <a:cubicBezTo>
                    <a:pt x="48" y="6"/>
                    <a:pt x="46" y="6"/>
                    <a:pt x="45" y="6"/>
                  </a:cubicBezTo>
                  <a:cubicBezTo>
                    <a:pt x="43" y="5"/>
                    <a:pt x="41" y="4"/>
                    <a:pt x="40" y="4"/>
                  </a:cubicBezTo>
                  <a:cubicBezTo>
                    <a:pt x="39" y="3"/>
                    <a:pt x="39" y="3"/>
                    <a:pt x="38" y="2"/>
                  </a:cubicBezTo>
                  <a:cubicBezTo>
                    <a:pt x="37" y="3"/>
                    <a:pt x="36" y="2"/>
                    <a:pt x="35" y="2"/>
                  </a:cubicBezTo>
                  <a:cubicBezTo>
                    <a:pt x="33" y="1"/>
                    <a:pt x="32" y="2"/>
                    <a:pt x="31" y="2"/>
                  </a:cubicBezTo>
                  <a:cubicBezTo>
                    <a:pt x="29" y="2"/>
                    <a:pt x="28" y="2"/>
                    <a:pt x="27" y="2"/>
                  </a:cubicBezTo>
                  <a:cubicBezTo>
                    <a:pt x="24" y="2"/>
                    <a:pt x="21" y="1"/>
                    <a:pt x="17" y="1"/>
                  </a:cubicBezTo>
                  <a:cubicBezTo>
                    <a:pt x="15" y="1"/>
                    <a:pt x="11" y="0"/>
                    <a:pt x="8" y="0"/>
                  </a:cubicBezTo>
                  <a:cubicBezTo>
                    <a:pt x="7" y="1"/>
                    <a:pt x="4" y="2"/>
                    <a:pt x="2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2" y="8"/>
                    <a:pt x="2" y="9"/>
                    <a:pt x="2" y="11"/>
                  </a:cubicBezTo>
                  <a:cubicBezTo>
                    <a:pt x="3" y="11"/>
                    <a:pt x="5" y="10"/>
                    <a:pt x="5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2"/>
                    <a:pt x="10" y="11"/>
                    <a:pt x="12" y="11"/>
                  </a:cubicBezTo>
                  <a:cubicBezTo>
                    <a:pt x="14" y="10"/>
                    <a:pt x="16" y="13"/>
                    <a:pt x="14" y="14"/>
                  </a:cubicBezTo>
                  <a:cubicBezTo>
                    <a:pt x="12" y="16"/>
                    <a:pt x="13" y="17"/>
                    <a:pt x="13" y="20"/>
                  </a:cubicBezTo>
                  <a:cubicBezTo>
                    <a:pt x="12" y="21"/>
                    <a:pt x="13" y="24"/>
                    <a:pt x="12" y="25"/>
                  </a:cubicBezTo>
                  <a:cubicBezTo>
                    <a:pt x="9" y="25"/>
                    <a:pt x="10" y="26"/>
                    <a:pt x="12" y="28"/>
                  </a:cubicBezTo>
                  <a:cubicBezTo>
                    <a:pt x="13" y="29"/>
                    <a:pt x="10" y="31"/>
                    <a:pt x="10" y="33"/>
                  </a:cubicBezTo>
                  <a:cubicBezTo>
                    <a:pt x="12" y="35"/>
                    <a:pt x="10" y="36"/>
                    <a:pt x="10" y="38"/>
                  </a:cubicBezTo>
                  <a:cubicBezTo>
                    <a:pt x="13" y="37"/>
                    <a:pt x="15" y="42"/>
                    <a:pt x="17" y="44"/>
                  </a:cubicBezTo>
                  <a:cubicBezTo>
                    <a:pt x="17" y="45"/>
                    <a:pt x="19" y="46"/>
                    <a:pt x="20" y="45"/>
                  </a:cubicBezTo>
                  <a:cubicBezTo>
                    <a:pt x="20" y="45"/>
                    <a:pt x="21" y="44"/>
                    <a:pt x="21" y="43"/>
                  </a:cubicBezTo>
                  <a:cubicBezTo>
                    <a:pt x="22" y="43"/>
                    <a:pt x="24" y="42"/>
                    <a:pt x="24" y="42"/>
                  </a:cubicBezTo>
                  <a:cubicBezTo>
                    <a:pt x="28" y="41"/>
                    <a:pt x="32" y="42"/>
                    <a:pt x="36" y="41"/>
                  </a:cubicBezTo>
                  <a:cubicBezTo>
                    <a:pt x="37" y="40"/>
                    <a:pt x="37" y="39"/>
                    <a:pt x="39" y="38"/>
                  </a:cubicBezTo>
                  <a:cubicBezTo>
                    <a:pt x="41" y="37"/>
                    <a:pt x="42" y="36"/>
                    <a:pt x="43" y="35"/>
                  </a:cubicBezTo>
                  <a:cubicBezTo>
                    <a:pt x="44" y="32"/>
                    <a:pt x="45" y="31"/>
                    <a:pt x="47" y="30"/>
                  </a:cubicBezTo>
                  <a:cubicBezTo>
                    <a:pt x="48" y="29"/>
                    <a:pt x="46" y="27"/>
                    <a:pt x="45" y="26"/>
                  </a:cubicBezTo>
                  <a:cubicBezTo>
                    <a:pt x="45" y="25"/>
                    <a:pt x="47" y="22"/>
                    <a:pt x="48" y="21"/>
                  </a:cubicBezTo>
                  <a:cubicBezTo>
                    <a:pt x="48" y="21"/>
                    <a:pt x="49" y="20"/>
                    <a:pt x="50" y="19"/>
                  </a:cubicBezTo>
                  <a:cubicBezTo>
                    <a:pt x="50" y="19"/>
                    <a:pt x="50" y="17"/>
                    <a:pt x="51" y="17"/>
                  </a:cubicBezTo>
                  <a:cubicBezTo>
                    <a:pt x="54" y="15"/>
                    <a:pt x="57" y="14"/>
                    <a:pt x="60" y="13"/>
                  </a:cubicBezTo>
                  <a:cubicBezTo>
                    <a:pt x="61" y="12"/>
                    <a:pt x="63" y="11"/>
                    <a:pt x="63" y="9"/>
                  </a:cubicBezTo>
                  <a:cubicBezTo>
                    <a:pt x="62" y="7"/>
                    <a:pt x="60" y="9"/>
                    <a:pt x="58" y="8"/>
                  </a:cubicBezTo>
                  <a:cubicBezTo>
                    <a:pt x="55" y="8"/>
                    <a:pt x="60" y="9"/>
                    <a:pt x="58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29" name="Freeform 728">
              <a:extLst>
                <a:ext uri="{FF2B5EF4-FFF2-40B4-BE49-F238E27FC236}">
                  <a16:creationId xmlns:a16="http://schemas.microsoft.com/office/drawing/2014/main" id="{AFD38C1A-9399-4B45-ABA0-90DCDC2C3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276" y="3387609"/>
              <a:ext cx="83170" cy="157534"/>
            </a:xfrm>
            <a:custGeom>
              <a:avLst/>
              <a:gdLst>
                <a:gd name="T0" fmla="*/ 11 w 16"/>
                <a:gd name="T1" fmla="*/ 25 h 30"/>
                <a:gd name="T2" fmla="*/ 11 w 16"/>
                <a:gd name="T3" fmla="*/ 21 h 30"/>
                <a:gd name="T4" fmla="*/ 10 w 16"/>
                <a:gd name="T5" fmla="*/ 16 h 30"/>
                <a:gd name="T6" fmla="*/ 12 w 16"/>
                <a:gd name="T7" fmla="*/ 14 h 30"/>
                <a:gd name="T8" fmla="*/ 13 w 16"/>
                <a:gd name="T9" fmla="*/ 9 h 30"/>
                <a:gd name="T10" fmla="*/ 14 w 16"/>
                <a:gd name="T11" fmla="*/ 4 h 30"/>
                <a:gd name="T12" fmla="*/ 12 w 16"/>
                <a:gd name="T13" fmla="*/ 1 h 30"/>
                <a:gd name="T14" fmla="*/ 7 w 16"/>
                <a:gd name="T15" fmla="*/ 2 h 30"/>
                <a:gd name="T16" fmla="*/ 5 w 16"/>
                <a:gd name="T17" fmla="*/ 0 h 30"/>
                <a:gd name="T18" fmla="*/ 4 w 16"/>
                <a:gd name="T19" fmla="*/ 0 h 30"/>
                <a:gd name="T20" fmla="*/ 3 w 16"/>
                <a:gd name="T21" fmla="*/ 4 h 30"/>
                <a:gd name="T22" fmla="*/ 3 w 16"/>
                <a:gd name="T23" fmla="*/ 8 h 30"/>
                <a:gd name="T24" fmla="*/ 2 w 16"/>
                <a:gd name="T25" fmla="*/ 13 h 30"/>
                <a:gd name="T26" fmla="*/ 0 w 16"/>
                <a:gd name="T27" fmla="*/ 20 h 30"/>
                <a:gd name="T28" fmla="*/ 2 w 16"/>
                <a:gd name="T29" fmla="*/ 22 h 30"/>
                <a:gd name="T30" fmla="*/ 2 w 16"/>
                <a:gd name="T31" fmla="*/ 28 h 30"/>
                <a:gd name="T32" fmla="*/ 6 w 16"/>
                <a:gd name="T33" fmla="*/ 30 h 30"/>
                <a:gd name="T34" fmla="*/ 11 w 16"/>
                <a:gd name="T35" fmla="*/ 25 h 30"/>
                <a:gd name="T36" fmla="*/ 11 w 16"/>
                <a:gd name="T37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" h="30">
                  <a:moveTo>
                    <a:pt x="11" y="25"/>
                  </a:moveTo>
                  <a:cubicBezTo>
                    <a:pt x="12" y="23"/>
                    <a:pt x="10" y="22"/>
                    <a:pt x="11" y="21"/>
                  </a:cubicBezTo>
                  <a:cubicBezTo>
                    <a:pt x="12" y="18"/>
                    <a:pt x="12" y="18"/>
                    <a:pt x="10" y="16"/>
                  </a:cubicBezTo>
                  <a:cubicBezTo>
                    <a:pt x="9" y="14"/>
                    <a:pt x="11" y="15"/>
                    <a:pt x="12" y="14"/>
                  </a:cubicBezTo>
                  <a:cubicBezTo>
                    <a:pt x="13" y="13"/>
                    <a:pt x="13" y="10"/>
                    <a:pt x="13" y="9"/>
                  </a:cubicBezTo>
                  <a:cubicBezTo>
                    <a:pt x="13" y="6"/>
                    <a:pt x="12" y="6"/>
                    <a:pt x="14" y="4"/>
                  </a:cubicBezTo>
                  <a:cubicBezTo>
                    <a:pt x="16" y="3"/>
                    <a:pt x="14" y="0"/>
                    <a:pt x="12" y="1"/>
                  </a:cubicBezTo>
                  <a:cubicBezTo>
                    <a:pt x="10" y="1"/>
                    <a:pt x="9" y="2"/>
                    <a:pt x="7" y="2"/>
                  </a:cubicBezTo>
                  <a:cubicBezTo>
                    <a:pt x="5" y="2"/>
                    <a:pt x="6" y="0"/>
                    <a:pt x="5" y="0"/>
                  </a:cubicBezTo>
                  <a:cubicBezTo>
                    <a:pt x="6" y="0"/>
                    <a:pt x="3" y="0"/>
                    <a:pt x="4" y="0"/>
                  </a:cubicBezTo>
                  <a:cubicBezTo>
                    <a:pt x="2" y="1"/>
                    <a:pt x="3" y="2"/>
                    <a:pt x="3" y="4"/>
                  </a:cubicBezTo>
                  <a:cubicBezTo>
                    <a:pt x="3" y="5"/>
                    <a:pt x="3" y="7"/>
                    <a:pt x="3" y="8"/>
                  </a:cubicBezTo>
                  <a:cubicBezTo>
                    <a:pt x="2" y="10"/>
                    <a:pt x="2" y="12"/>
                    <a:pt x="2" y="13"/>
                  </a:cubicBezTo>
                  <a:cubicBezTo>
                    <a:pt x="1" y="16"/>
                    <a:pt x="0" y="17"/>
                    <a:pt x="0" y="20"/>
                  </a:cubicBezTo>
                  <a:cubicBezTo>
                    <a:pt x="1" y="21"/>
                    <a:pt x="2" y="20"/>
                    <a:pt x="2" y="22"/>
                  </a:cubicBezTo>
                  <a:cubicBezTo>
                    <a:pt x="3" y="23"/>
                    <a:pt x="2" y="26"/>
                    <a:pt x="2" y="28"/>
                  </a:cubicBezTo>
                  <a:cubicBezTo>
                    <a:pt x="2" y="30"/>
                    <a:pt x="4" y="30"/>
                    <a:pt x="6" y="30"/>
                  </a:cubicBezTo>
                  <a:cubicBezTo>
                    <a:pt x="10" y="30"/>
                    <a:pt x="9" y="27"/>
                    <a:pt x="11" y="25"/>
                  </a:cubicBezTo>
                  <a:cubicBezTo>
                    <a:pt x="12" y="23"/>
                    <a:pt x="10" y="26"/>
                    <a:pt x="11" y="2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0" name="Freeform 729">
              <a:extLst>
                <a:ext uri="{FF2B5EF4-FFF2-40B4-BE49-F238E27FC236}">
                  <a16:creationId xmlns:a16="http://schemas.microsoft.com/office/drawing/2014/main" id="{9D364F5F-D5BD-4BA4-9DD5-D42311C44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5852" y="4812481"/>
              <a:ext cx="274284" cy="458439"/>
            </a:xfrm>
            <a:custGeom>
              <a:avLst/>
              <a:gdLst>
                <a:gd name="T0" fmla="*/ 52 w 53"/>
                <a:gd name="T1" fmla="*/ 23 h 88"/>
                <a:gd name="T2" fmla="*/ 50 w 53"/>
                <a:gd name="T3" fmla="*/ 3 h 88"/>
                <a:gd name="T4" fmla="*/ 46 w 53"/>
                <a:gd name="T5" fmla="*/ 3 h 88"/>
                <a:gd name="T6" fmla="*/ 41 w 53"/>
                <a:gd name="T7" fmla="*/ 6 h 88"/>
                <a:gd name="T8" fmla="*/ 38 w 53"/>
                <a:gd name="T9" fmla="*/ 7 h 88"/>
                <a:gd name="T10" fmla="*/ 32 w 53"/>
                <a:gd name="T11" fmla="*/ 7 h 88"/>
                <a:gd name="T12" fmla="*/ 28 w 53"/>
                <a:gd name="T13" fmla="*/ 7 h 88"/>
                <a:gd name="T14" fmla="*/ 23 w 53"/>
                <a:gd name="T15" fmla="*/ 7 h 88"/>
                <a:gd name="T16" fmla="*/ 24 w 53"/>
                <a:gd name="T17" fmla="*/ 18 h 88"/>
                <a:gd name="T18" fmla="*/ 25 w 53"/>
                <a:gd name="T19" fmla="*/ 20 h 88"/>
                <a:gd name="T20" fmla="*/ 27 w 53"/>
                <a:gd name="T21" fmla="*/ 22 h 88"/>
                <a:gd name="T22" fmla="*/ 27 w 53"/>
                <a:gd name="T23" fmla="*/ 28 h 88"/>
                <a:gd name="T24" fmla="*/ 25 w 53"/>
                <a:gd name="T25" fmla="*/ 31 h 88"/>
                <a:gd name="T26" fmla="*/ 24 w 53"/>
                <a:gd name="T27" fmla="*/ 35 h 88"/>
                <a:gd name="T28" fmla="*/ 20 w 53"/>
                <a:gd name="T29" fmla="*/ 31 h 88"/>
                <a:gd name="T30" fmla="*/ 21 w 53"/>
                <a:gd name="T31" fmla="*/ 25 h 88"/>
                <a:gd name="T32" fmla="*/ 16 w 53"/>
                <a:gd name="T33" fmla="*/ 22 h 88"/>
                <a:gd name="T34" fmla="*/ 13 w 53"/>
                <a:gd name="T35" fmla="*/ 20 h 88"/>
                <a:gd name="T36" fmla="*/ 2 w 53"/>
                <a:gd name="T37" fmla="*/ 24 h 88"/>
                <a:gd name="T38" fmla="*/ 0 w 53"/>
                <a:gd name="T39" fmla="*/ 26 h 88"/>
                <a:gd name="T40" fmla="*/ 1 w 53"/>
                <a:gd name="T41" fmla="*/ 30 h 88"/>
                <a:gd name="T42" fmla="*/ 12 w 53"/>
                <a:gd name="T43" fmla="*/ 35 h 88"/>
                <a:gd name="T44" fmla="*/ 13 w 53"/>
                <a:gd name="T45" fmla="*/ 44 h 88"/>
                <a:gd name="T46" fmla="*/ 12 w 53"/>
                <a:gd name="T47" fmla="*/ 52 h 88"/>
                <a:gd name="T48" fmla="*/ 6 w 53"/>
                <a:gd name="T49" fmla="*/ 62 h 88"/>
                <a:gd name="T50" fmla="*/ 6 w 53"/>
                <a:gd name="T51" fmla="*/ 69 h 88"/>
                <a:gd name="T52" fmla="*/ 8 w 53"/>
                <a:gd name="T53" fmla="*/ 78 h 88"/>
                <a:gd name="T54" fmla="*/ 9 w 53"/>
                <a:gd name="T55" fmla="*/ 87 h 88"/>
                <a:gd name="T56" fmla="*/ 12 w 53"/>
                <a:gd name="T57" fmla="*/ 86 h 88"/>
                <a:gd name="T58" fmla="*/ 13 w 53"/>
                <a:gd name="T59" fmla="*/ 83 h 88"/>
                <a:gd name="T60" fmla="*/ 11 w 53"/>
                <a:gd name="T61" fmla="*/ 83 h 88"/>
                <a:gd name="T62" fmla="*/ 16 w 53"/>
                <a:gd name="T63" fmla="*/ 77 h 88"/>
                <a:gd name="T64" fmla="*/ 25 w 53"/>
                <a:gd name="T65" fmla="*/ 72 h 88"/>
                <a:gd name="T66" fmla="*/ 25 w 53"/>
                <a:gd name="T67" fmla="*/ 64 h 88"/>
                <a:gd name="T68" fmla="*/ 21 w 53"/>
                <a:gd name="T69" fmla="*/ 48 h 88"/>
                <a:gd name="T70" fmla="*/ 24 w 53"/>
                <a:gd name="T71" fmla="*/ 48 h 88"/>
                <a:gd name="T72" fmla="*/ 29 w 53"/>
                <a:gd name="T73" fmla="*/ 44 h 88"/>
                <a:gd name="T74" fmla="*/ 35 w 53"/>
                <a:gd name="T75" fmla="*/ 38 h 88"/>
                <a:gd name="T76" fmla="*/ 40 w 53"/>
                <a:gd name="T77" fmla="*/ 36 h 88"/>
                <a:gd name="T78" fmla="*/ 46 w 53"/>
                <a:gd name="T79" fmla="*/ 32 h 88"/>
                <a:gd name="T80" fmla="*/ 52 w 53"/>
                <a:gd name="T81" fmla="*/ 23 h 88"/>
                <a:gd name="T82" fmla="*/ 52 w 53"/>
                <a:gd name="T83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" h="88">
                  <a:moveTo>
                    <a:pt x="52" y="23"/>
                  </a:moveTo>
                  <a:cubicBezTo>
                    <a:pt x="49" y="17"/>
                    <a:pt x="50" y="9"/>
                    <a:pt x="50" y="3"/>
                  </a:cubicBezTo>
                  <a:cubicBezTo>
                    <a:pt x="50" y="0"/>
                    <a:pt x="48" y="2"/>
                    <a:pt x="46" y="3"/>
                  </a:cubicBezTo>
                  <a:cubicBezTo>
                    <a:pt x="45" y="4"/>
                    <a:pt x="43" y="6"/>
                    <a:pt x="41" y="6"/>
                  </a:cubicBezTo>
                  <a:cubicBezTo>
                    <a:pt x="40" y="6"/>
                    <a:pt x="38" y="5"/>
                    <a:pt x="38" y="7"/>
                  </a:cubicBezTo>
                  <a:cubicBezTo>
                    <a:pt x="36" y="10"/>
                    <a:pt x="34" y="7"/>
                    <a:pt x="32" y="7"/>
                  </a:cubicBezTo>
                  <a:cubicBezTo>
                    <a:pt x="30" y="7"/>
                    <a:pt x="30" y="9"/>
                    <a:pt x="28" y="7"/>
                  </a:cubicBezTo>
                  <a:cubicBezTo>
                    <a:pt x="27" y="7"/>
                    <a:pt x="24" y="7"/>
                    <a:pt x="23" y="7"/>
                  </a:cubicBezTo>
                  <a:cubicBezTo>
                    <a:pt x="20" y="7"/>
                    <a:pt x="21" y="16"/>
                    <a:pt x="24" y="18"/>
                  </a:cubicBezTo>
                  <a:cubicBezTo>
                    <a:pt x="24" y="18"/>
                    <a:pt x="24" y="20"/>
                    <a:pt x="25" y="20"/>
                  </a:cubicBezTo>
                  <a:cubicBezTo>
                    <a:pt x="25" y="21"/>
                    <a:pt x="26" y="21"/>
                    <a:pt x="27" y="22"/>
                  </a:cubicBezTo>
                  <a:cubicBezTo>
                    <a:pt x="27" y="24"/>
                    <a:pt x="27" y="27"/>
                    <a:pt x="27" y="28"/>
                  </a:cubicBezTo>
                  <a:cubicBezTo>
                    <a:pt x="27" y="30"/>
                    <a:pt x="28" y="31"/>
                    <a:pt x="25" y="31"/>
                  </a:cubicBezTo>
                  <a:cubicBezTo>
                    <a:pt x="24" y="31"/>
                    <a:pt x="24" y="34"/>
                    <a:pt x="24" y="35"/>
                  </a:cubicBezTo>
                  <a:cubicBezTo>
                    <a:pt x="23" y="34"/>
                    <a:pt x="21" y="32"/>
                    <a:pt x="20" y="31"/>
                  </a:cubicBezTo>
                  <a:cubicBezTo>
                    <a:pt x="19" y="29"/>
                    <a:pt x="21" y="27"/>
                    <a:pt x="21" y="25"/>
                  </a:cubicBezTo>
                  <a:cubicBezTo>
                    <a:pt x="22" y="20"/>
                    <a:pt x="19" y="24"/>
                    <a:pt x="16" y="22"/>
                  </a:cubicBezTo>
                  <a:cubicBezTo>
                    <a:pt x="15" y="21"/>
                    <a:pt x="15" y="19"/>
                    <a:pt x="13" y="20"/>
                  </a:cubicBezTo>
                  <a:cubicBezTo>
                    <a:pt x="9" y="22"/>
                    <a:pt x="6" y="23"/>
                    <a:pt x="2" y="24"/>
                  </a:cubicBezTo>
                  <a:cubicBezTo>
                    <a:pt x="1" y="25"/>
                    <a:pt x="0" y="25"/>
                    <a:pt x="0" y="26"/>
                  </a:cubicBezTo>
                  <a:cubicBezTo>
                    <a:pt x="0" y="27"/>
                    <a:pt x="1" y="29"/>
                    <a:pt x="1" y="30"/>
                  </a:cubicBezTo>
                  <a:cubicBezTo>
                    <a:pt x="4" y="30"/>
                    <a:pt x="12" y="32"/>
                    <a:pt x="12" y="35"/>
                  </a:cubicBezTo>
                  <a:cubicBezTo>
                    <a:pt x="13" y="38"/>
                    <a:pt x="13" y="41"/>
                    <a:pt x="13" y="44"/>
                  </a:cubicBezTo>
                  <a:cubicBezTo>
                    <a:pt x="12" y="46"/>
                    <a:pt x="14" y="49"/>
                    <a:pt x="12" y="52"/>
                  </a:cubicBezTo>
                  <a:cubicBezTo>
                    <a:pt x="10" y="55"/>
                    <a:pt x="8" y="59"/>
                    <a:pt x="6" y="62"/>
                  </a:cubicBezTo>
                  <a:cubicBezTo>
                    <a:pt x="4" y="64"/>
                    <a:pt x="6" y="68"/>
                    <a:pt x="6" y="69"/>
                  </a:cubicBezTo>
                  <a:cubicBezTo>
                    <a:pt x="8" y="73"/>
                    <a:pt x="8" y="75"/>
                    <a:pt x="8" y="78"/>
                  </a:cubicBezTo>
                  <a:cubicBezTo>
                    <a:pt x="8" y="81"/>
                    <a:pt x="8" y="84"/>
                    <a:pt x="9" y="87"/>
                  </a:cubicBezTo>
                  <a:cubicBezTo>
                    <a:pt x="9" y="88"/>
                    <a:pt x="12" y="87"/>
                    <a:pt x="12" y="86"/>
                  </a:cubicBezTo>
                  <a:cubicBezTo>
                    <a:pt x="13" y="85"/>
                    <a:pt x="13" y="83"/>
                    <a:pt x="13" y="83"/>
                  </a:cubicBezTo>
                  <a:cubicBezTo>
                    <a:pt x="12" y="83"/>
                    <a:pt x="11" y="83"/>
                    <a:pt x="11" y="83"/>
                  </a:cubicBezTo>
                  <a:cubicBezTo>
                    <a:pt x="11" y="80"/>
                    <a:pt x="14" y="78"/>
                    <a:pt x="16" y="77"/>
                  </a:cubicBezTo>
                  <a:cubicBezTo>
                    <a:pt x="19" y="76"/>
                    <a:pt x="23" y="75"/>
                    <a:pt x="25" y="72"/>
                  </a:cubicBezTo>
                  <a:cubicBezTo>
                    <a:pt x="25" y="71"/>
                    <a:pt x="25" y="66"/>
                    <a:pt x="25" y="64"/>
                  </a:cubicBezTo>
                  <a:cubicBezTo>
                    <a:pt x="25" y="62"/>
                    <a:pt x="21" y="48"/>
                    <a:pt x="21" y="48"/>
                  </a:cubicBezTo>
                  <a:cubicBezTo>
                    <a:pt x="22" y="47"/>
                    <a:pt x="22" y="50"/>
                    <a:pt x="24" y="48"/>
                  </a:cubicBezTo>
                  <a:cubicBezTo>
                    <a:pt x="26" y="46"/>
                    <a:pt x="27" y="45"/>
                    <a:pt x="29" y="44"/>
                  </a:cubicBezTo>
                  <a:cubicBezTo>
                    <a:pt x="31" y="43"/>
                    <a:pt x="32" y="37"/>
                    <a:pt x="35" y="38"/>
                  </a:cubicBezTo>
                  <a:cubicBezTo>
                    <a:pt x="36" y="38"/>
                    <a:pt x="38" y="36"/>
                    <a:pt x="40" y="36"/>
                  </a:cubicBezTo>
                  <a:cubicBezTo>
                    <a:pt x="42" y="35"/>
                    <a:pt x="44" y="34"/>
                    <a:pt x="46" y="32"/>
                  </a:cubicBezTo>
                  <a:cubicBezTo>
                    <a:pt x="47" y="31"/>
                    <a:pt x="53" y="25"/>
                    <a:pt x="52" y="23"/>
                  </a:cubicBezTo>
                  <a:cubicBezTo>
                    <a:pt x="51" y="22"/>
                    <a:pt x="52" y="24"/>
                    <a:pt x="52" y="2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1" name="Freeform 730">
              <a:extLst>
                <a:ext uri="{FF2B5EF4-FFF2-40B4-BE49-F238E27FC236}">
                  <a16:creationId xmlns:a16="http://schemas.microsoft.com/office/drawing/2014/main" id="{DF8EE258-662B-49DA-BA94-D64CB3DD0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787" y="4798321"/>
              <a:ext cx="83170" cy="196475"/>
            </a:xfrm>
            <a:custGeom>
              <a:avLst/>
              <a:gdLst>
                <a:gd name="T0" fmla="*/ 4 w 16"/>
                <a:gd name="T1" fmla="*/ 25 h 38"/>
                <a:gd name="T2" fmla="*/ 9 w 16"/>
                <a:gd name="T3" fmla="*/ 26 h 38"/>
                <a:gd name="T4" fmla="*/ 8 w 16"/>
                <a:gd name="T5" fmla="*/ 31 h 38"/>
                <a:gd name="T6" fmla="*/ 12 w 16"/>
                <a:gd name="T7" fmla="*/ 38 h 38"/>
                <a:gd name="T8" fmla="*/ 12 w 16"/>
                <a:gd name="T9" fmla="*/ 34 h 38"/>
                <a:gd name="T10" fmla="*/ 15 w 16"/>
                <a:gd name="T11" fmla="*/ 33 h 38"/>
                <a:gd name="T12" fmla="*/ 15 w 16"/>
                <a:gd name="T13" fmla="*/ 27 h 38"/>
                <a:gd name="T14" fmla="*/ 12 w 16"/>
                <a:gd name="T15" fmla="*/ 22 h 38"/>
                <a:gd name="T16" fmla="*/ 8 w 16"/>
                <a:gd name="T17" fmla="*/ 20 h 38"/>
                <a:gd name="T18" fmla="*/ 8 w 16"/>
                <a:gd name="T19" fmla="*/ 16 h 38"/>
                <a:gd name="T20" fmla="*/ 7 w 16"/>
                <a:gd name="T21" fmla="*/ 14 h 38"/>
                <a:gd name="T22" fmla="*/ 8 w 16"/>
                <a:gd name="T23" fmla="*/ 8 h 38"/>
                <a:gd name="T24" fmla="*/ 7 w 16"/>
                <a:gd name="T25" fmla="*/ 3 h 38"/>
                <a:gd name="T26" fmla="*/ 7 w 16"/>
                <a:gd name="T27" fmla="*/ 1 h 38"/>
                <a:gd name="T28" fmla="*/ 2 w 16"/>
                <a:gd name="T29" fmla="*/ 0 h 38"/>
                <a:gd name="T30" fmla="*/ 4 w 16"/>
                <a:gd name="T31" fmla="*/ 6 h 38"/>
                <a:gd name="T32" fmla="*/ 4 w 16"/>
                <a:gd name="T33" fmla="*/ 14 h 38"/>
                <a:gd name="T34" fmla="*/ 2 w 16"/>
                <a:gd name="T35" fmla="*/ 16 h 38"/>
                <a:gd name="T36" fmla="*/ 1 w 16"/>
                <a:gd name="T37" fmla="*/ 20 h 38"/>
                <a:gd name="T38" fmla="*/ 4 w 16"/>
                <a:gd name="T39" fmla="*/ 25 h 38"/>
                <a:gd name="T40" fmla="*/ 4 w 16"/>
                <a:gd name="T41" fmla="*/ 2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" h="38">
                  <a:moveTo>
                    <a:pt x="4" y="25"/>
                  </a:moveTo>
                  <a:cubicBezTo>
                    <a:pt x="6" y="26"/>
                    <a:pt x="9" y="24"/>
                    <a:pt x="9" y="26"/>
                  </a:cubicBezTo>
                  <a:cubicBezTo>
                    <a:pt x="10" y="28"/>
                    <a:pt x="9" y="29"/>
                    <a:pt x="8" y="31"/>
                  </a:cubicBezTo>
                  <a:cubicBezTo>
                    <a:pt x="6" y="33"/>
                    <a:pt x="10" y="36"/>
                    <a:pt x="12" y="38"/>
                  </a:cubicBezTo>
                  <a:cubicBezTo>
                    <a:pt x="13" y="37"/>
                    <a:pt x="12" y="35"/>
                    <a:pt x="12" y="34"/>
                  </a:cubicBezTo>
                  <a:cubicBezTo>
                    <a:pt x="13" y="33"/>
                    <a:pt x="16" y="35"/>
                    <a:pt x="15" y="33"/>
                  </a:cubicBezTo>
                  <a:cubicBezTo>
                    <a:pt x="15" y="31"/>
                    <a:pt x="15" y="29"/>
                    <a:pt x="15" y="27"/>
                  </a:cubicBezTo>
                  <a:cubicBezTo>
                    <a:pt x="14" y="25"/>
                    <a:pt x="13" y="24"/>
                    <a:pt x="12" y="22"/>
                  </a:cubicBezTo>
                  <a:cubicBezTo>
                    <a:pt x="11" y="25"/>
                    <a:pt x="8" y="21"/>
                    <a:pt x="8" y="20"/>
                  </a:cubicBezTo>
                  <a:cubicBezTo>
                    <a:pt x="8" y="18"/>
                    <a:pt x="8" y="17"/>
                    <a:pt x="8" y="16"/>
                  </a:cubicBezTo>
                  <a:cubicBezTo>
                    <a:pt x="8" y="14"/>
                    <a:pt x="8" y="15"/>
                    <a:pt x="7" y="14"/>
                  </a:cubicBezTo>
                  <a:cubicBezTo>
                    <a:pt x="6" y="14"/>
                    <a:pt x="8" y="8"/>
                    <a:pt x="8" y="8"/>
                  </a:cubicBezTo>
                  <a:cubicBezTo>
                    <a:pt x="8" y="6"/>
                    <a:pt x="7" y="5"/>
                    <a:pt x="7" y="3"/>
                  </a:cubicBezTo>
                  <a:cubicBezTo>
                    <a:pt x="6" y="2"/>
                    <a:pt x="5" y="0"/>
                    <a:pt x="7" y="1"/>
                  </a:cubicBezTo>
                  <a:cubicBezTo>
                    <a:pt x="6" y="0"/>
                    <a:pt x="3" y="0"/>
                    <a:pt x="2" y="0"/>
                  </a:cubicBezTo>
                  <a:cubicBezTo>
                    <a:pt x="2" y="1"/>
                    <a:pt x="6" y="5"/>
                    <a:pt x="4" y="6"/>
                  </a:cubicBezTo>
                  <a:cubicBezTo>
                    <a:pt x="1" y="7"/>
                    <a:pt x="2" y="12"/>
                    <a:pt x="4" y="14"/>
                  </a:cubicBezTo>
                  <a:cubicBezTo>
                    <a:pt x="4" y="15"/>
                    <a:pt x="2" y="15"/>
                    <a:pt x="2" y="16"/>
                  </a:cubicBezTo>
                  <a:cubicBezTo>
                    <a:pt x="1" y="16"/>
                    <a:pt x="1" y="19"/>
                    <a:pt x="1" y="20"/>
                  </a:cubicBezTo>
                  <a:cubicBezTo>
                    <a:pt x="0" y="22"/>
                    <a:pt x="3" y="24"/>
                    <a:pt x="4" y="25"/>
                  </a:cubicBezTo>
                  <a:cubicBezTo>
                    <a:pt x="5" y="26"/>
                    <a:pt x="4" y="24"/>
                    <a:pt x="4" y="2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2" name="Freeform 731">
              <a:extLst>
                <a:ext uri="{FF2B5EF4-FFF2-40B4-BE49-F238E27FC236}">
                  <a16:creationId xmlns:a16="http://schemas.microsoft.com/office/drawing/2014/main" id="{BA771CBA-98D3-4572-AA73-B34CCC22F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6425" y="4761151"/>
              <a:ext cx="311443" cy="260195"/>
            </a:xfrm>
            <a:custGeom>
              <a:avLst/>
              <a:gdLst>
                <a:gd name="T0" fmla="*/ 56 w 60"/>
                <a:gd name="T1" fmla="*/ 30 h 50"/>
                <a:gd name="T2" fmla="*/ 55 w 60"/>
                <a:gd name="T3" fmla="*/ 24 h 50"/>
                <a:gd name="T4" fmla="*/ 57 w 60"/>
                <a:gd name="T5" fmla="*/ 22 h 50"/>
                <a:gd name="T6" fmla="*/ 57 w 60"/>
                <a:gd name="T7" fmla="*/ 19 h 50"/>
                <a:gd name="T8" fmla="*/ 58 w 60"/>
                <a:gd name="T9" fmla="*/ 13 h 50"/>
                <a:gd name="T10" fmla="*/ 56 w 60"/>
                <a:gd name="T11" fmla="*/ 8 h 50"/>
                <a:gd name="T12" fmla="*/ 51 w 60"/>
                <a:gd name="T13" fmla="*/ 5 h 50"/>
                <a:gd name="T14" fmla="*/ 48 w 60"/>
                <a:gd name="T15" fmla="*/ 3 h 50"/>
                <a:gd name="T16" fmla="*/ 45 w 60"/>
                <a:gd name="T17" fmla="*/ 0 h 50"/>
                <a:gd name="T18" fmla="*/ 38 w 60"/>
                <a:gd name="T19" fmla="*/ 1 h 50"/>
                <a:gd name="T20" fmla="*/ 34 w 60"/>
                <a:gd name="T21" fmla="*/ 4 h 50"/>
                <a:gd name="T22" fmla="*/ 35 w 60"/>
                <a:gd name="T23" fmla="*/ 10 h 50"/>
                <a:gd name="T24" fmla="*/ 33 w 60"/>
                <a:gd name="T25" fmla="*/ 17 h 50"/>
                <a:gd name="T26" fmla="*/ 37 w 60"/>
                <a:gd name="T27" fmla="*/ 21 h 50"/>
                <a:gd name="T28" fmla="*/ 40 w 60"/>
                <a:gd name="T29" fmla="*/ 23 h 50"/>
                <a:gd name="T30" fmla="*/ 39 w 60"/>
                <a:gd name="T31" fmla="*/ 26 h 50"/>
                <a:gd name="T32" fmla="*/ 35 w 60"/>
                <a:gd name="T33" fmla="*/ 26 h 50"/>
                <a:gd name="T34" fmla="*/ 31 w 60"/>
                <a:gd name="T35" fmla="*/ 22 h 50"/>
                <a:gd name="T36" fmla="*/ 27 w 60"/>
                <a:gd name="T37" fmla="*/ 17 h 50"/>
                <a:gd name="T38" fmla="*/ 20 w 60"/>
                <a:gd name="T39" fmla="*/ 18 h 50"/>
                <a:gd name="T40" fmla="*/ 16 w 60"/>
                <a:gd name="T41" fmla="*/ 16 h 50"/>
                <a:gd name="T42" fmla="*/ 14 w 60"/>
                <a:gd name="T43" fmla="*/ 16 h 50"/>
                <a:gd name="T44" fmla="*/ 11 w 60"/>
                <a:gd name="T45" fmla="*/ 14 h 50"/>
                <a:gd name="T46" fmla="*/ 11 w 60"/>
                <a:gd name="T47" fmla="*/ 20 h 50"/>
                <a:gd name="T48" fmla="*/ 10 w 60"/>
                <a:gd name="T49" fmla="*/ 24 h 50"/>
                <a:gd name="T50" fmla="*/ 2 w 60"/>
                <a:gd name="T51" fmla="*/ 24 h 50"/>
                <a:gd name="T52" fmla="*/ 1 w 60"/>
                <a:gd name="T53" fmla="*/ 29 h 50"/>
                <a:gd name="T54" fmla="*/ 3 w 60"/>
                <a:gd name="T55" fmla="*/ 43 h 50"/>
                <a:gd name="T56" fmla="*/ 8 w 60"/>
                <a:gd name="T57" fmla="*/ 48 h 50"/>
                <a:gd name="T58" fmla="*/ 16 w 60"/>
                <a:gd name="T59" fmla="*/ 50 h 50"/>
                <a:gd name="T60" fmla="*/ 18 w 60"/>
                <a:gd name="T61" fmla="*/ 50 h 50"/>
                <a:gd name="T62" fmla="*/ 22 w 60"/>
                <a:gd name="T63" fmla="*/ 50 h 50"/>
                <a:gd name="T64" fmla="*/ 28 w 60"/>
                <a:gd name="T65" fmla="*/ 47 h 50"/>
                <a:gd name="T66" fmla="*/ 31 w 60"/>
                <a:gd name="T67" fmla="*/ 44 h 50"/>
                <a:gd name="T68" fmla="*/ 35 w 60"/>
                <a:gd name="T69" fmla="*/ 41 h 50"/>
                <a:gd name="T70" fmla="*/ 37 w 60"/>
                <a:gd name="T71" fmla="*/ 38 h 50"/>
                <a:gd name="T72" fmla="*/ 43 w 60"/>
                <a:gd name="T73" fmla="*/ 38 h 50"/>
                <a:gd name="T74" fmla="*/ 42 w 60"/>
                <a:gd name="T75" fmla="*/ 35 h 50"/>
                <a:gd name="T76" fmla="*/ 46 w 60"/>
                <a:gd name="T77" fmla="*/ 33 h 50"/>
                <a:gd name="T78" fmla="*/ 56 w 60"/>
                <a:gd name="T79" fmla="*/ 30 h 50"/>
                <a:gd name="T80" fmla="*/ 56 w 60"/>
                <a:gd name="T81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" h="50">
                  <a:moveTo>
                    <a:pt x="56" y="30"/>
                  </a:moveTo>
                  <a:cubicBezTo>
                    <a:pt x="54" y="27"/>
                    <a:pt x="56" y="27"/>
                    <a:pt x="55" y="24"/>
                  </a:cubicBezTo>
                  <a:cubicBezTo>
                    <a:pt x="55" y="23"/>
                    <a:pt x="56" y="23"/>
                    <a:pt x="57" y="22"/>
                  </a:cubicBezTo>
                  <a:cubicBezTo>
                    <a:pt x="58" y="21"/>
                    <a:pt x="57" y="20"/>
                    <a:pt x="57" y="19"/>
                  </a:cubicBezTo>
                  <a:cubicBezTo>
                    <a:pt x="56" y="17"/>
                    <a:pt x="56" y="14"/>
                    <a:pt x="58" y="13"/>
                  </a:cubicBezTo>
                  <a:cubicBezTo>
                    <a:pt x="60" y="12"/>
                    <a:pt x="57" y="9"/>
                    <a:pt x="56" y="8"/>
                  </a:cubicBezTo>
                  <a:cubicBezTo>
                    <a:pt x="55" y="6"/>
                    <a:pt x="53" y="5"/>
                    <a:pt x="51" y="5"/>
                  </a:cubicBezTo>
                  <a:cubicBezTo>
                    <a:pt x="50" y="4"/>
                    <a:pt x="49" y="3"/>
                    <a:pt x="48" y="3"/>
                  </a:cubicBezTo>
                  <a:cubicBezTo>
                    <a:pt x="47" y="2"/>
                    <a:pt x="46" y="1"/>
                    <a:pt x="45" y="0"/>
                  </a:cubicBezTo>
                  <a:cubicBezTo>
                    <a:pt x="45" y="0"/>
                    <a:pt x="39" y="1"/>
                    <a:pt x="38" y="1"/>
                  </a:cubicBezTo>
                  <a:cubicBezTo>
                    <a:pt x="36" y="1"/>
                    <a:pt x="36" y="3"/>
                    <a:pt x="34" y="4"/>
                  </a:cubicBezTo>
                  <a:cubicBezTo>
                    <a:pt x="33" y="6"/>
                    <a:pt x="34" y="9"/>
                    <a:pt x="35" y="10"/>
                  </a:cubicBezTo>
                  <a:cubicBezTo>
                    <a:pt x="35" y="13"/>
                    <a:pt x="33" y="14"/>
                    <a:pt x="33" y="17"/>
                  </a:cubicBezTo>
                  <a:cubicBezTo>
                    <a:pt x="33" y="18"/>
                    <a:pt x="35" y="21"/>
                    <a:pt x="37" y="21"/>
                  </a:cubicBezTo>
                  <a:cubicBezTo>
                    <a:pt x="39" y="21"/>
                    <a:pt x="40" y="20"/>
                    <a:pt x="40" y="23"/>
                  </a:cubicBezTo>
                  <a:cubicBezTo>
                    <a:pt x="40" y="25"/>
                    <a:pt x="40" y="26"/>
                    <a:pt x="39" y="26"/>
                  </a:cubicBezTo>
                  <a:cubicBezTo>
                    <a:pt x="37" y="27"/>
                    <a:pt x="36" y="28"/>
                    <a:pt x="35" y="26"/>
                  </a:cubicBezTo>
                  <a:cubicBezTo>
                    <a:pt x="34" y="24"/>
                    <a:pt x="33" y="22"/>
                    <a:pt x="31" y="22"/>
                  </a:cubicBezTo>
                  <a:cubicBezTo>
                    <a:pt x="29" y="21"/>
                    <a:pt x="28" y="19"/>
                    <a:pt x="27" y="17"/>
                  </a:cubicBezTo>
                  <a:cubicBezTo>
                    <a:pt x="25" y="21"/>
                    <a:pt x="23" y="19"/>
                    <a:pt x="20" y="18"/>
                  </a:cubicBezTo>
                  <a:cubicBezTo>
                    <a:pt x="18" y="18"/>
                    <a:pt x="18" y="16"/>
                    <a:pt x="16" y="16"/>
                  </a:cubicBezTo>
                  <a:cubicBezTo>
                    <a:pt x="16" y="16"/>
                    <a:pt x="15" y="17"/>
                    <a:pt x="14" y="16"/>
                  </a:cubicBezTo>
                  <a:cubicBezTo>
                    <a:pt x="13" y="16"/>
                    <a:pt x="13" y="14"/>
                    <a:pt x="11" y="14"/>
                  </a:cubicBezTo>
                  <a:cubicBezTo>
                    <a:pt x="11" y="16"/>
                    <a:pt x="11" y="18"/>
                    <a:pt x="11" y="20"/>
                  </a:cubicBezTo>
                  <a:cubicBezTo>
                    <a:pt x="11" y="22"/>
                    <a:pt x="12" y="24"/>
                    <a:pt x="10" y="24"/>
                  </a:cubicBezTo>
                  <a:cubicBezTo>
                    <a:pt x="7" y="24"/>
                    <a:pt x="4" y="24"/>
                    <a:pt x="2" y="24"/>
                  </a:cubicBezTo>
                  <a:cubicBezTo>
                    <a:pt x="1" y="24"/>
                    <a:pt x="1" y="28"/>
                    <a:pt x="1" y="29"/>
                  </a:cubicBezTo>
                  <a:cubicBezTo>
                    <a:pt x="1" y="33"/>
                    <a:pt x="0" y="40"/>
                    <a:pt x="3" y="43"/>
                  </a:cubicBezTo>
                  <a:cubicBezTo>
                    <a:pt x="4" y="44"/>
                    <a:pt x="7" y="48"/>
                    <a:pt x="8" y="48"/>
                  </a:cubicBezTo>
                  <a:cubicBezTo>
                    <a:pt x="10" y="47"/>
                    <a:pt x="19" y="47"/>
                    <a:pt x="16" y="50"/>
                  </a:cubicBezTo>
                  <a:cubicBezTo>
                    <a:pt x="18" y="50"/>
                    <a:pt x="17" y="50"/>
                    <a:pt x="18" y="50"/>
                  </a:cubicBezTo>
                  <a:cubicBezTo>
                    <a:pt x="20" y="49"/>
                    <a:pt x="21" y="50"/>
                    <a:pt x="22" y="50"/>
                  </a:cubicBezTo>
                  <a:cubicBezTo>
                    <a:pt x="25" y="50"/>
                    <a:pt x="27" y="50"/>
                    <a:pt x="28" y="47"/>
                  </a:cubicBezTo>
                  <a:cubicBezTo>
                    <a:pt x="29" y="46"/>
                    <a:pt x="30" y="45"/>
                    <a:pt x="31" y="44"/>
                  </a:cubicBezTo>
                  <a:cubicBezTo>
                    <a:pt x="32" y="43"/>
                    <a:pt x="34" y="43"/>
                    <a:pt x="35" y="41"/>
                  </a:cubicBezTo>
                  <a:cubicBezTo>
                    <a:pt x="36" y="40"/>
                    <a:pt x="36" y="39"/>
                    <a:pt x="37" y="38"/>
                  </a:cubicBezTo>
                  <a:cubicBezTo>
                    <a:pt x="39" y="38"/>
                    <a:pt x="41" y="38"/>
                    <a:pt x="43" y="38"/>
                  </a:cubicBezTo>
                  <a:cubicBezTo>
                    <a:pt x="42" y="37"/>
                    <a:pt x="42" y="35"/>
                    <a:pt x="42" y="35"/>
                  </a:cubicBezTo>
                  <a:cubicBezTo>
                    <a:pt x="44" y="34"/>
                    <a:pt x="45" y="34"/>
                    <a:pt x="46" y="33"/>
                  </a:cubicBezTo>
                  <a:cubicBezTo>
                    <a:pt x="49" y="32"/>
                    <a:pt x="53" y="31"/>
                    <a:pt x="56" y="30"/>
                  </a:cubicBezTo>
                  <a:cubicBezTo>
                    <a:pt x="55" y="29"/>
                    <a:pt x="55" y="30"/>
                    <a:pt x="56" y="3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3" name="Freeform 732">
              <a:extLst>
                <a:ext uri="{FF2B5EF4-FFF2-40B4-BE49-F238E27FC236}">
                  <a16:creationId xmlns:a16="http://schemas.microsoft.com/office/drawing/2014/main" id="{0C3B5AF8-2FC3-4C2C-97B5-6DE623B3B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304" y="4994795"/>
              <a:ext cx="330909" cy="327457"/>
            </a:xfrm>
            <a:custGeom>
              <a:avLst/>
              <a:gdLst>
                <a:gd name="T0" fmla="*/ 33 w 64"/>
                <a:gd name="T1" fmla="*/ 5 h 63"/>
                <a:gd name="T2" fmla="*/ 31 w 64"/>
                <a:gd name="T3" fmla="*/ 2 h 63"/>
                <a:gd name="T4" fmla="*/ 28 w 64"/>
                <a:gd name="T5" fmla="*/ 2 h 63"/>
                <a:gd name="T6" fmla="*/ 18 w 64"/>
                <a:gd name="T7" fmla="*/ 2 h 63"/>
                <a:gd name="T8" fmla="*/ 10 w 64"/>
                <a:gd name="T9" fmla="*/ 2 h 63"/>
                <a:gd name="T10" fmla="*/ 7 w 64"/>
                <a:gd name="T11" fmla="*/ 0 h 63"/>
                <a:gd name="T12" fmla="*/ 4 w 64"/>
                <a:gd name="T13" fmla="*/ 2 h 63"/>
                <a:gd name="T14" fmla="*/ 1 w 64"/>
                <a:gd name="T15" fmla="*/ 2 h 63"/>
                <a:gd name="T16" fmla="*/ 6 w 64"/>
                <a:gd name="T17" fmla="*/ 14 h 63"/>
                <a:gd name="T18" fmla="*/ 9 w 64"/>
                <a:gd name="T19" fmla="*/ 21 h 63"/>
                <a:gd name="T20" fmla="*/ 13 w 64"/>
                <a:gd name="T21" fmla="*/ 29 h 63"/>
                <a:gd name="T22" fmla="*/ 13 w 64"/>
                <a:gd name="T23" fmla="*/ 34 h 63"/>
                <a:gd name="T24" fmla="*/ 14 w 64"/>
                <a:gd name="T25" fmla="*/ 42 h 63"/>
                <a:gd name="T26" fmla="*/ 16 w 64"/>
                <a:gd name="T27" fmla="*/ 51 h 63"/>
                <a:gd name="T28" fmla="*/ 22 w 64"/>
                <a:gd name="T29" fmla="*/ 61 h 63"/>
                <a:gd name="T30" fmla="*/ 28 w 64"/>
                <a:gd name="T31" fmla="*/ 62 h 63"/>
                <a:gd name="T32" fmla="*/ 33 w 64"/>
                <a:gd name="T33" fmla="*/ 62 h 63"/>
                <a:gd name="T34" fmla="*/ 38 w 64"/>
                <a:gd name="T35" fmla="*/ 58 h 63"/>
                <a:gd name="T36" fmla="*/ 38 w 64"/>
                <a:gd name="T37" fmla="*/ 40 h 63"/>
                <a:gd name="T38" fmla="*/ 38 w 64"/>
                <a:gd name="T39" fmla="*/ 28 h 63"/>
                <a:gd name="T40" fmla="*/ 39 w 64"/>
                <a:gd name="T41" fmla="*/ 26 h 63"/>
                <a:gd name="T42" fmla="*/ 43 w 64"/>
                <a:gd name="T43" fmla="*/ 26 h 63"/>
                <a:gd name="T44" fmla="*/ 43 w 64"/>
                <a:gd name="T45" fmla="*/ 7 h 63"/>
                <a:gd name="T46" fmla="*/ 51 w 64"/>
                <a:gd name="T47" fmla="*/ 6 h 63"/>
                <a:gd name="T48" fmla="*/ 53 w 64"/>
                <a:gd name="T49" fmla="*/ 5 h 63"/>
                <a:gd name="T50" fmla="*/ 56 w 64"/>
                <a:gd name="T51" fmla="*/ 8 h 63"/>
                <a:gd name="T52" fmla="*/ 58 w 64"/>
                <a:gd name="T53" fmla="*/ 6 h 63"/>
                <a:gd name="T54" fmla="*/ 62 w 64"/>
                <a:gd name="T55" fmla="*/ 5 h 63"/>
                <a:gd name="T56" fmla="*/ 59 w 64"/>
                <a:gd name="T57" fmla="*/ 2 h 63"/>
                <a:gd name="T58" fmla="*/ 45 w 64"/>
                <a:gd name="T59" fmla="*/ 5 h 63"/>
                <a:gd name="T60" fmla="*/ 33 w 64"/>
                <a:gd name="T61" fmla="*/ 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" h="63">
                  <a:moveTo>
                    <a:pt x="33" y="5"/>
                  </a:moveTo>
                  <a:cubicBezTo>
                    <a:pt x="32" y="5"/>
                    <a:pt x="31" y="2"/>
                    <a:pt x="31" y="2"/>
                  </a:cubicBezTo>
                  <a:cubicBezTo>
                    <a:pt x="30" y="2"/>
                    <a:pt x="29" y="2"/>
                    <a:pt x="28" y="2"/>
                  </a:cubicBezTo>
                  <a:cubicBezTo>
                    <a:pt x="25" y="2"/>
                    <a:pt x="21" y="2"/>
                    <a:pt x="18" y="2"/>
                  </a:cubicBezTo>
                  <a:cubicBezTo>
                    <a:pt x="15" y="2"/>
                    <a:pt x="13" y="2"/>
                    <a:pt x="10" y="2"/>
                  </a:cubicBezTo>
                  <a:cubicBezTo>
                    <a:pt x="9" y="2"/>
                    <a:pt x="9" y="0"/>
                    <a:pt x="7" y="0"/>
                  </a:cubicBezTo>
                  <a:cubicBezTo>
                    <a:pt x="6" y="0"/>
                    <a:pt x="5" y="2"/>
                    <a:pt x="4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0" y="7"/>
                    <a:pt x="4" y="9"/>
                    <a:pt x="6" y="14"/>
                  </a:cubicBezTo>
                  <a:cubicBezTo>
                    <a:pt x="7" y="16"/>
                    <a:pt x="8" y="19"/>
                    <a:pt x="9" y="21"/>
                  </a:cubicBezTo>
                  <a:cubicBezTo>
                    <a:pt x="10" y="24"/>
                    <a:pt x="12" y="26"/>
                    <a:pt x="13" y="29"/>
                  </a:cubicBezTo>
                  <a:cubicBezTo>
                    <a:pt x="13" y="30"/>
                    <a:pt x="13" y="33"/>
                    <a:pt x="13" y="34"/>
                  </a:cubicBezTo>
                  <a:cubicBezTo>
                    <a:pt x="13" y="37"/>
                    <a:pt x="14" y="39"/>
                    <a:pt x="14" y="42"/>
                  </a:cubicBezTo>
                  <a:cubicBezTo>
                    <a:pt x="15" y="45"/>
                    <a:pt x="15" y="48"/>
                    <a:pt x="16" y="51"/>
                  </a:cubicBezTo>
                  <a:cubicBezTo>
                    <a:pt x="17" y="55"/>
                    <a:pt x="20" y="58"/>
                    <a:pt x="22" y="61"/>
                  </a:cubicBezTo>
                  <a:cubicBezTo>
                    <a:pt x="25" y="58"/>
                    <a:pt x="25" y="60"/>
                    <a:pt x="28" y="62"/>
                  </a:cubicBezTo>
                  <a:cubicBezTo>
                    <a:pt x="29" y="63"/>
                    <a:pt x="32" y="63"/>
                    <a:pt x="33" y="62"/>
                  </a:cubicBezTo>
                  <a:cubicBezTo>
                    <a:pt x="36" y="62"/>
                    <a:pt x="38" y="61"/>
                    <a:pt x="38" y="58"/>
                  </a:cubicBezTo>
                  <a:cubicBezTo>
                    <a:pt x="38" y="52"/>
                    <a:pt x="38" y="46"/>
                    <a:pt x="38" y="40"/>
                  </a:cubicBezTo>
                  <a:cubicBezTo>
                    <a:pt x="38" y="36"/>
                    <a:pt x="38" y="32"/>
                    <a:pt x="38" y="28"/>
                  </a:cubicBezTo>
                  <a:cubicBezTo>
                    <a:pt x="38" y="27"/>
                    <a:pt x="38" y="26"/>
                    <a:pt x="39" y="26"/>
                  </a:cubicBezTo>
                  <a:cubicBezTo>
                    <a:pt x="39" y="26"/>
                    <a:pt x="43" y="26"/>
                    <a:pt x="43" y="26"/>
                  </a:cubicBezTo>
                  <a:cubicBezTo>
                    <a:pt x="43" y="20"/>
                    <a:pt x="43" y="13"/>
                    <a:pt x="43" y="7"/>
                  </a:cubicBezTo>
                  <a:cubicBezTo>
                    <a:pt x="46" y="8"/>
                    <a:pt x="48" y="6"/>
                    <a:pt x="51" y="6"/>
                  </a:cubicBezTo>
                  <a:cubicBezTo>
                    <a:pt x="51" y="5"/>
                    <a:pt x="52" y="5"/>
                    <a:pt x="53" y="5"/>
                  </a:cubicBezTo>
                  <a:cubicBezTo>
                    <a:pt x="53" y="5"/>
                    <a:pt x="55" y="8"/>
                    <a:pt x="56" y="8"/>
                  </a:cubicBezTo>
                  <a:cubicBezTo>
                    <a:pt x="57" y="7"/>
                    <a:pt x="56" y="6"/>
                    <a:pt x="58" y="6"/>
                  </a:cubicBezTo>
                  <a:cubicBezTo>
                    <a:pt x="59" y="6"/>
                    <a:pt x="60" y="5"/>
                    <a:pt x="62" y="5"/>
                  </a:cubicBezTo>
                  <a:cubicBezTo>
                    <a:pt x="64" y="4"/>
                    <a:pt x="60" y="2"/>
                    <a:pt x="59" y="2"/>
                  </a:cubicBezTo>
                  <a:cubicBezTo>
                    <a:pt x="54" y="2"/>
                    <a:pt x="50" y="5"/>
                    <a:pt x="45" y="5"/>
                  </a:cubicBezTo>
                  <a:cubicBezTo>
                    <a:pt x="41" y="5"/>
                    <a:pt x="37" y="5"/>
                    <a:pt x="33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4" name="Freeform 733">
              <a:extLst>
                <a:ext uri="{FF2B5EF4-FFF2-40B4-BE49-F238E27FC236}">
                  <a16:creationId xmlns:a16="http://schemas.microsoft.com/office/drawing/2014/main" id="{2B790D69-A5BC-4659-B8E6-388BF9E96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151" y="4407146"/>
              <a:ext cx="472476" cy="493839"/>
            </a:xfrm>
            <a:custGeom>
              <a:avLst/>
              <a:gdLst>
                <a:gd name="T0" fmla="*/ 89 w 91"/>
                <a:gd name="T1" fmla="*/ 10 h 95"/>
                <a:gd name="T2" fmla="*/ 83 w 91"/>
                <a:gd name="T3" fmla="*/ 4 h 95"/>
                <a:gd name="T4" fmla="*/ 77 w 91"/>
                <a:gd name="T5" fmla="*/ 6 h 95"/>
                <a:gd name="T6" fmla="*/ 72 w 91"/>
                <a:gd name="T7" fmla="*/ 1 h 95"/>
                <a:gd name="T8" fmla="*/ 65 w 91"/>
                <a:gd name="T9" fmla="*/ 1 h 95"/>
                <a:gd name="T10" fmla="*/ 57 w 91"/>
                <a:gd name="T11" fmla="*/ 2 h 95"/>
                <a:gd name="T12" fmla="*/ 48 w 91"/>
                <a:gd name="T13" fmla="*/ 6 h 95"/>
                <a:gd name="T14" fmla="*/ 35 w 91"/>
                <a:gd name="T15" fmla="*/ 2 h 95"/>
                <a:gd name="T16" fmla="*/ 30 w 91"/>
                <a:gd name="T17" fmla="*/ 12 h 95"/>
                <a:gd name="T18" fmla="*/ 19 w 91"/>
                <a:gd name="T19" fmla="*/ 35 h 95"/>
                <a:gd name="T20" fmla="*/ 17 w 91"/>
                <a:gd name="T21" fmla="*/ 48 h 95"/>
                <a:gd name="T22" fmla="*/ 10 w 91"/>
                <a:gd name="T23" fmla="*/ 49 h 95"/>
                <a:gd name="T24" fmla="*/ 2 w 91"/>
                <a:gd name="T25" fmla="*/ 55 h 95"/>
                <a:gd name="T26" fmla="*/ 1 w 91"/>
                <a:gd name="T27" fmla="*/ 59 h 95"/>
                <a:gd name="T28" fmla="*/ 18 w 91"/>
                <a:gd name="T29" fmla="*/ 57 h 95"/>
                <a:gd name="T30" fmla="*/ 26 w 91"/>
                <a:gd name="T31" fmla="*/ 68 h 95"/>
                <a:gd name="T32" fmla="*/ 35 w 91"/>
                <a:gd name="T33" fmla="*/ 63 h 95"/>
                <a:gd name="T34" fmla="*/ 41 w 91"/>
                <a:gd name="T35" fmla="*/ 64 h 95"/>
                <a:gd name="T36" fmla="*/ 46 w 91"/>
                <a:gd name="T37" fmla="*/ 70 h 95"/>
                <a:gd name="T38" fmla="*/ 47 w 91"/>
                <a:gd name="T39" fmla="*/ 78 h 95"/>
                <a:gd name="T40" fmla="*/ 53 w 91"/>
                <a:gd name="T41" fmla="*/ 82 h 95"/>
                <a:gd name="T42" fmla="*/ 60 w 91"/>
                <a:gd name="T43" fmla="*/ 84 h 95"/>
                <a:gd name="T44" fmla="*/ 66 w 91"/>
                <a:gd name="T45" fmla="*/ 87 h 95"/>
                <a:gd name="T46" fmla="*/ 76 w 91"/>
                <a:gd name="T47" fmla="*/ 90 h 95"/>
                <a:gd name="T48" fmla="*/ 84 w 91"/>
                <a:gd name="T49" fmla="*/ 94 h 95"/>
                <a:gd name="T50" fmla="*/ 77 w 91"/>
                <a:gd name="T51" fmla="*/ 85 h 95"/>
                <a:gd name="T52" fmla="*/ 78 w 91"/>
                <a:gd name="T53" fmla="*/ 73 h 95"/>
                <a:gd name="T54" fmla="*/ 80 w 91"/>
                <a:gd name="T55" fmla="*/ 70 h 95"/>
                <a:gd name="T56" fmla="*/ 84 w 91"/>
                <a:gd name="T57" fmla="*/ 63 h 95"/>
                <a:gd name="T58" fmla="*/ 81 w 91"/>
                <a:gd name="T59" fmla="*/ 55 h 95"/>
                <a:gd name="T60" fmla="*/ 81 w 91"/>
                <a:gd name="T61" fmla="*/ 45 h 95"/>
                <a:gd name="T62" fmla="*/ 83 w 91"/>
                <a:gd name="T63" fmla="*/ 28 h 95"/>
                <a:gd name="T64" fmla="*/ 90 w 91"/>
                <a:gd name="T65" fmla="*/ 18 h 95"/>
                <a:gd name="T66" fmla="*/ 90 w 91"/>
                <a:gd name="T67" fmla="*/ 1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95">
                  <a:moveTo>
                    <a:pt x="90" y="15"/>
                  </a:moveTo>
                  <a:cubicBezTo>
                    <a:pt x="89" y="14"/>
                    <a:pt x="89" y="12"/>
                    <a:pt x="89" y="10"/>
                  </a:cubicBezTo>
                  <a:cubicBezTo>
                    <a:pt x="89" y="9"/>
                    <a:pt x="87" y="8"/>
                    <a:pt x="86" y="7"/>
                  </a:cubicBezTo>
                  <a:cubicBezTo>
                    <a:pt x="86" y="6"/>
                    <a:pt x="84" y="4"/>
                    <a:pt x="83" y="4"/>
                  </a:cubicBezTo>
                  <a:cubicBezTo>
                    <a:pt x="82" y="4"/>
                    <a:pt x="82" y="6"/>
                    <a:pt x="80" y="5"/>
                  </a:cubicBezTo>
                  <a:cubicBezTo>
                    <a:pt x="78" y="4"/>
                    <a:pt x="79" y="5"/>
                    <a:pt x="77" y="6"/>
                  </a:cubicBezTo>
                  <a:cubicBezTo>
                    <a:pt x="77" y="6"/>
                    <a:pt x="75" y="5"/>
                    <a:pt x="75" y="4"/>
                  </a:cubicBezTo>
                  <a:cubicBezTo>
                    <a:pt x="74" y="3"/>
                    <a:pt x="73" y="2"/>
                    <a:pt x="72" y="1"/>
                  </a:cubicBezTo>
                  <a:cubicBezTo>
                    <a:pt x="71" y="0"/>
                    <a:pt x="70" y="2"/>
                    <a:pt x="69" y="2"/>
                  </a:cubicBezTo>
                  <a:cubicBezTo>
                    <a:pt x="68" y="3"/>
                    <a:pt x="66" y="2"/>
                    <a:pt x="65" y="1"/>
                  </a:cubicBezTo>
                  <a:cubicBezTo>
                    <a:pt x="63" y="0"/>
                    <a:pt x="63" y="1"/>
                    <a:pt x="61" y="2"/>
                  </a:cubicBezTo>
                  <a:cubicBezTo>
                    <a:pt x="60" y="3"/>
                    <a:pt x="58" y="2"/>
                    <a:pt x="57" y="2"/>
                  </a:cubicBezTo>
                  <a:cubicBezTo>
                    <a:pt x="56" y="3"/>
                    <a:pt x="53" y="3"/>
                    <a:pt x="52" y="3"/>
                  </a:cubicBezTo>
                  <a:cubicBezTo>
                    <a:pt x="49" y="1"/>
                    <a:pt x="51" y="6"/>
                    <a:pt x="48" y="6"/>
                  </a:cubicBezTo>
                  <a:cubicBezTo>
                    <a:pt x="46" y="7"/>
                    <a:pt x="42" y="6"/>
                    <a:pt x="40" y="5"/>
                  </a:cubicBezTo>
                  <a:cubicBezTo>
                    <a:pt x="38" y="4"/>
                    <a:pt x="37" y="2"/>
                    <a:pt x="35" y="2"/>
                  </a:cubicBezTo>
                  <a:cubicBezTo>
                    <a:pt x="34" y="1"/>
                    <a:pt x="32" y="3"/>
                    <a:pt x="31" y="4"/>
                  </a:cubicBezTo>
                  <a:cubicBezTo>
                    <a:pt x="29" y="6"/>
                    <a:pt x="31" y="9"/>
                    <a:pt x="30" y="12"/>
                  </a:cubicBezTo>
                  <a:cubicBezTo>
                    <a:pt x="27" y="17"/>
                    <a:pt x="27" y="23"/>
                    <a:pt x="24" y="27"/>
                  </a:cubicBezTo>
                  <a:cubicBezTo>
                    <a:pt x="22" y="30"/>
                    <a:pt x="21" y="32"/>
                    <a:pt x="19" y="35"/>
                  </a:cubicBezTo>
                  <a:cubicBezTo>
                    <a:pt x="18" y="37"/>
                    <a:pt x="18" y="39"/>
                    <a:pt x="18" y="41"/>
                  </a:cubicBezTo>
                  <a:cubicBezTo>
                    <a:pt x="18" y="44"/>
                    <a:pt x="19" y="46"/>
                    <a:pt x="17" y="48"/>
                  </a:cubicBezTo>
                  <a:cubicBezTo>
                    <a:pt x="16" y="48"/>
                    <a:pt x="11" y="51"/>
                    <a:pt x="11" y="51"/>
                  </a:cubicBezTo>
                  <a:cubicBezTo>
                    <a:pt x="10" y="51"/>
                    <a:pt x="12" y="48"/>
                    <a:pt x="10" y="49"/>
                  </a:cubicBezTo>
                  <a:cubicBezTo>
                    <a:pt x="7" y="51"/>
                    <a:pt x="7" y="53"/>
                    <a:pt x="5" y="50"/>
                  </a:cubicBezTo>
                  <a:cubicBezTo>
                    <a:pt x="4" y="51"/>
                    <a:pt x="2" y="53"/>
                    <a:pt x="2" y="55"/>
                  </a:cubicBezTo>
                  <a:cubicBezTo>
                    <a:pt x="2" y="55"/>
                    <a:pt x="2" y="56"/>
                    <a:pt x="1" y="56"/>
                  </a:cubicBezTo>
                  <a:cubicBezTo>
                    <a:pt x="0" y="57"/>
                    <a:pt x="1" y="58"/>
                    <a:pt x="1" y="59"/>
                  </a:cubicBezTo>
                  <a:cubicBezTo>
                    <a:pt x="5" y="56"/>
                    <a:pt x="8" y="57"/>
                    <a:pt x="13" y="57"/>
                  </a:cubicBezTo>
                  <a:cubicBezTo>
                    <a:pt x="15" y="57"/>
                    <a:pt x="16" y="57"/>
                    <a:pt x="18" y="57"/>
                  </a:cubicBezTo>
                  <a:cubicBezTo>
                    <a:pt x="20" y="57"/>
                    <a:pt x="21" y="60"/>
                    <a:pt x="22" y="62"/>
                  </a:cubicBezTo>
                  <a:cubicBezTo>
                    <a:pt x="23" y="64"/>
                    <a:pt x="24" y="67"/>
                    <a:pt x="26" y="68"/>
                  </a:cubicBezTo>
                  <a:cubicBezTo>
                    <a:pt x="27" y="69"/>
                    <a:pt x="31" y="68"/>
                    <a:pt x="33" y="67"/>
                  </a:cubicBezTo>
                  <a:cubicBezTo>
                    <a:pt x="34" y="67"/>
                    <a:pt x="34" y="64"/>
                    <a:pt x="35" y="63"/>
                  </a:cubicBezTo>
                  <a:cubicBezTo>
                    <a:pt x="35" y="61"/>
                    <a:pt x="38" y="62"/>
                    <a:pt x="39" y="62"/>
                  </a:cubicBezTo>
                  <a:cubicBezTo>
                    <a:pt x="39" y="64"/>
                    <a:pt x="39" y="64"/>
                    <a:pt x="41" y="64"/>
                  </a:cubicBezTo>
                  <a:cubicBezTo>
                    <a:pt x="42" y="64"/>
                    <a:pt x="45" y="63"/>
                    <a:pt x="45" y="65"/>
                  </a:cubicBezTo>
                  <a:cubicBezTo>
                    <a:pt x="45" y="67"/>
                    <a:pt x="46" y="68"/>
                    <a:pt x="46" y="70"/>
                  </a:cubicBezTo>
                  <a:cubicBezTo>
                    <a:pt x="46" y="71"/>
                    <a:pt x="46" y="72"/>
                    <a:pt x="45" y="74"/>
                  </a:cubicBezTo>
                  <a:cubicBezTo>
                    <a:pt x="45" y="75"/>
                    <a:pt x="46" y="77"/>
                    <a:pt x="47" y="78"/>
                  </a:cubicBezTo>
                  <a:cubicBezTo>
                    <a:pt x="48" y="79"/>
                    <a:pt x="47" y="81"/>
                    <a:pt x="47" y="82"/>
                  </a:cubicBezTo>
                  <a:cubicBezTo>
                    <a:pt x="47" y="85"/>
                    <a:pt x="52" y="82"/>
                    <a:pt x="53" y="82"/>
                  </a:cubicBezTo>
                  <a:cubicBezTo>
                    <a:pt x="55" y="82"/>
                    <a:pt x="56" y="82"/>
                    <a:pt x="57" y="83"/>
                  </a:cubicBezTo>
                  <a:cubicBezTo>
                    <a:pt x="59" y="85"/>
                    <a:pt x="58" y="84"/>
                    <a:pt x="60" y="84"/>
                  </a:cubicBezTo>
                  <a:cubicBezTo>
                    <a:pt x="62" y="84"/>
                    <a:pt x="62" y="85"/>
                    <a:pt x="63" y="86"/>
                  </a:cubicBezTo>
                  <a:cubicBezTo>
                    <a:pt x="64" y="86"/>
                    <a:pt x="65" y="87"/>
                    <a:pt x="66" y="87"/>
                  </a:cubicBezTo>
                  <a:cubicBezTo>
                    <a:pt x="69" y="88"/>
                    <a:pt x="70" y="88"/>
                    <a:pt x="71" y="85"/>
                  </a:cubicBezTo>
                  <a:cubicBezTo>
                    <a:pt x="72" y="88"/>
                    <a:pt x="73" y="89"/>
                    <a:pt x="76" y="90"/>
                  </a:cubicBezTo>
                  <a:cubicBezTo>
                    <a:pt x="78" y="91"/>
                    <a:pt x="78" y="94"/>
                    <a:pt x="80" y="95"/>
                  </a:cubicBezTo>
                  <a:cubicBezTo>
                    <a:pt x="80" y="95"/>
                    <a:pt x="84" y="94"/>
                    <a:pt x="84" y="94"/>
                  </a:cubicBezTo>
                  <a:cubicBezTo>
                    <a:pt x="84" y="92"/>
                    <a:pt x="85" y="88"/>
                    <a:pt x="83" y="89"/>
                  </a:cubicBezTo>
                  <a:cubicBezTo>
                    <a:pt x="80" y="90"/>
                    <a:pt x="78" y="88"/>
                    <a:pt x="77" y="85"/>
                  </a:cubicBezTo>
                  <a:cubicBezTo>
                    <a:pt x="77" y="83"/>
                    <a:pt x="79" y="80"/>
                    <a:pt x="78" y="77"/>
                  </a:cubicBezTo>
                  <a:cubicBezTo>
                    <a:pt x="78" y="76"/>
                    <a:pt x="77" y="74"/>
                    <a:pt x="78" y="73"/>
                  </a:cubicBezTo>
                  <a:cubicBezTo>
                    <a:pt x="78" y="73"/>
                    <a:pt x="78" y="72"/>
                    <a:pt x="79" y="72"/>
                  </a:cubicBezTo>
                  <a:cubicBezTo>
                    <a:pt x="80" y="72"/>
                    <a:pt x="79" y="70"/>
                    <a:pt x="80" y="70"/>
                  </a:cubicBezTo>
                  <a:cubicBezTo>
                    <a:pt x="81" y="68"/>
                    <a:pt x="86" y="68"/>
                    <a:pt x="87" y="68"/>
                  </a:cubicBezTo>
                  <a:cubicBezTo>
                    <a:pt x="85" y="67"/>
                    <a:pt x="86" y="64"/>
                    <a:pt x="84" y="63"/>
                  </a:cubicBezTo>
                  <a:cubicBezTo>
                    <a:pt x="83" y="62"/>
                    <a:pt x="82" y="61"/>
                    <a:pt x="82" y="60"/>
                  </a:cubicBezTo>
                  <a:cubicBezTo>
                    <a:pt x="82" y="58"/>
                    <a:pt x="82" y="56"/>
                    <a:pt x="81" y="55"/>
                  </a:cubicBezTo>
                  <a:cubicBezTo>
                    <a:pt x="81" y="53"/>
                    <a:pt x="80" y="52"/>
                    <a:pt x="80" y="50"/>
                  </a:cubicBezTo>
                  <a:cubicBezTo>
                    <a:pt x="80" y="49"/>
                    <a:pt x="80" y="44"/>
                    <a:pt x="81" y="45"/>
                  </a:cubicBezTo>
                  <a:cubicBezTo>
                    <a:pt x="80" y="41"/>
                    <a:pt x="80" y="39"/>
                    <a:pt x="82" y="35"/>
                  </a:cubicBezTo>
                  <a:cubicBezTo>
                    <a:pt x="83" y="32"/>
                    <a:pt x="83" y="31"/>
                    <a:pt x="83" y="28"/>
                  </a:cubicBezTo>
                  <a:cubicBezTo>
                    <a:pt x="83" y="25"/>
                    <a:pt x="85" y="23"/>
                    <a:pt x="87" y="21"/>
                  </a:cubicBezTo>
                  <a:cubicBezTo>
                    <a:pt x="88" y="20"/>
                    <a:pt x="89" y="19"/>
                    <a:pt x="90" y="18"/>
                  </a:cubicBezTo>
                  <a:cubicBezTo>
                    <a:pt x="91" y="17"/>
                    <a:pt x="91" y="17"/>
                    <a:pt x="90" y="15"/>
                  </a:cubicBezTo>
                  <a:cubicBezTo>
                    <a:pt x="89" y="15"/>
                    <a:pt x="91" y="16"/>
                    <a:pt x="90" y="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5" name="Freeform 734">
              <a:extLst>
                <a:ext uri="{FF2B5EF4-FFF2-40B4-BE49-F238E27FC236}">
                  <a16:creationId xmlns:a16="http://schemas.microsoft.com/office/drawing/2014/main" id="{194BFAEC-28D7-4D2A-982D-8A360A599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842" y="4699201"/>
              <a:ext cx="291979" cy="327457"/>
            </a:xfrm>
            <a:custGeom>
              <a:avLst/>
              <a:gdLst>
                <a:gd name="T0" fmla="*/ 51 w 56"/>
                <a:gd name="T1" fmla="*/ 27 h 63"/>
                <a:gd name="T2" fmla="*/ 48 w 56"/>
                <a:gd name="T3" fmla="*/ 26 h 63"/>
                <a:gd name="T4" fmla="*/ 47 w 56"/>
                <a:gd name="T5" fmla="*/ 21 h 63"/>
                <a:gd name="T6" fmla="*/ 46 w 56"/>
                <a:gd name="T7" fmla="*/ 12 h 63"/>
                <a:gd name="T8" fmla="*/ 46 w 56"/>
                <a:gd name="T9" fmla="*/ 8 h 63"/>
                <a:gd name="T10" fmla="*/ 43 w 56"/>
                <a:gd name="T11" fmla="*/ 8 h 63"/>
                <a:gd name="T12" fmla="*/ 40 w 56"/>
                <a:gd name="T13" fmla="*/ 6 h 63"/>
                <a:gd name="T14" fmla="*/ 35 w 56"/>
                <a:gd name="T15" fmla="*/ 8 h 63"/>
                <a:gd name="T16" fmla="*/ 34 w 56"/>
                <a:gd name="T17" fmla="*/ 11 h 63"/>
                <a:gd name="T18" fmla="*/ 29 w 56"/>
                <a:gd name="T19" fmla="*/ 12 h 63"/>
                <a:gd name="T20" fmla="*/ 18 w 56"/>
                <a:gd name="T21" fmla="*/ 1 h 63"/>
                <a:gd name="T22" fmla="*/ 3 w 56"/>
                <a:gd name="T23" fmla="*/ 2 h 63"/>
                <a:gd name="T24" fmla="*/ 6 w 56"/>
                <a:gd name="T25" fmla="*/ 12 h 63"/>
                <a:gd name="T26" fmla="*/ 6 w 56"/>
                <a:gd name="T27" fmla="*/ 16 h 63"/>
                <a:gd name="T28" fmla="*/ 6 w 56"/>
                <a:gd name="T29" fmla="*/ 20 h 63"/>
                <a:gd name="T30" fmla="*/ 8 w 56"/>
                <a:gd name="T31" fmla="*/ 33 h 63"/>
                <a:gd name="T32" fmla="*/ 3 w 56"/>
                <a:gd name="T33" fmla="*/ 41 h 63"/>
                <a:gd name="T34" fmla="*/ 0 w 56"/>
                <a:gd name="T35" fmla="*/ 50 h 63"/>
                <a:gd name="T36" fmla="*/ 0 w 56"/>
                <a:gd name="T37" fmla="*/ 55 h 63"/>
                <a:gd name="T38" fmla="*/ 0 w 56"/>
                <a:gd name="T39" fmla="*/ 59 h 63"/>
                <a:gd name="T40" fmla="*/ 3 w 56"/>
                <a:gd name="T41" fmla="*/ 59 h 63"/>
                <a:gd name="T42" fmla="*/ 8 w 56"/>
                <a:gd name="T43" fmla="*/ 58 h 63"/>
                <a:gd name="T44" fmla="*/ 9 w 56"/>
                <a:gd name="T45" fmla="*/ 59 h 63"/>
                <a:gd name="T46" fmla="*/ 16 w 56"/>
                <a:gd name="T47" fmla="*/ 59 h 63"/>
                <a:gd name="T48" fmla="*/ 25 w 56"/>
                <a:gd name="T49" fmla="*/ 59 h 63"/>
                <a:gd name="T50" fmla="*/ 30 w 56"/>
                <a:gd name="T51" fmla="*/ 59 h 63"/>
                <a:gd name="T52" fmla="*/ 39 w 56"/>
                <a:gd name="T53" fmla="*/ 62 h 63"/>
                <a:gd name="T54" fmla="*/ 53 w 56"/>
                <a:gd name="T55" fmla="*/ 60 h 63"/>
                <a:gd name="T56" fmla="*/ 46 w 56"/>
                <a:gd name="T57" fmla="*/ 51 h 63"/>
                <a:gd name="T58" fmla="*/ 46 w 56"/>
                <a:gd name="T59" fmla="*/ 37 h 63"/>
                <a:gd name="T60" fmla="*/ 56 w 56"/>
                <a:gd name="T61" fmla="*/ 35 h 63"/>
                <a:gd name="T62" fmla="*/ 56 w 56"/>
                <a:gd name="T63" fmla="*/ 27 h 63"/>
                <a:gd name="T64" fmla="*/ 51 w 56"/>
                <a:gd name="T65" fmla="*/ 2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63">
                  <a:moveTo>
                    <a:pt x="51" y="27"/>
                  </a:moveTo>
                  <a:cubicBezTo>
                    <a:pt x="49" y="27"/>
                    <a:pt x="48" y="28"/>
                    <a:pt x="48" y="26"/>
                  </a:cubicBezTo>
                  <a:cubicBezTo>
                    <a:pt x="48" y="24"/>
                    <a:pt x="48" y="23"/>
                    <a:pt x="47" y="21"/>
                  </a:cubicBezTo>
                  <a:cubicBezTo>
                    <a:pt x="45" y="18"/>
                    <a:pt x="48" y="15"/>
                    <a:pt x="46" y="12"/>
                  </a:cubicBezTo>
                  <a:cubicBezTo>
                    <a:pt x="46" y="11"/>
                    <a:pt x="46" y="8"/>
                    <a:pt x="46" y="8"/>
                  </a:cubicBezTo>
                  <a:cubicBezTo>
                    <a:pt x="46" y="8"/>
                    <a:pt x="43" y="8"/>
                    <a:pt x="43" y="8"/>
                  </a:cubicBezTo>
                  <a:cubicBezTo>
                    <a:pt x="40" y="8"/>
                    <a:pt x="40" y="9"/>
                    <a:pt x="40" y="6"/>
                  </a:cubicBezTo>
                  <a:cubicBezTo>
                    <a:pt x="37" y="6"/>
                    <a:pt x="36" y="5"/>
                    <a:pt x="35" y="8"/>
                  </a:cubicBezTo>
                  <a:cubicBezTo>
                    <a:pt x="35" y="8"/>
                    <a:pt x="35" y="11"/>
                    <a:pt x="34" y="11"/>
                  </a:cubicBezTo>
                  <a:cubicBezTo>
                    <a:pt x="33" y="12"/>
                    <a:pt x="31" y="12"/>
                    <a:pt x="29" y="12"/>
                  </a:cubicBezTo>
                  <a:cubicBezTo>
                    <a:pt x="22" y="13"/>
                    <a:pt x="24" y="1"/>
                    <a:pt x="18" y="1"/>
                  </a:cubicBezTo>
                  <a:cubicBezTo>
                    <a:pt x="13" y="1"/>
                    <a:pt x="7" y="0"/>
                    <a:pt x="3" y="2"/>
                  </a:cubicBezTo>
                  <a:cubicBezTo>
                    <a:pt x="1" y="4"/>
                    <a:pt x="6" y="10"/>
                    <a:pt x="6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4" y="17"/>
                    <a:pt x="6" y="19"/>
                    <a:pt x="6" y="20"/>
                  </a:cubicBezTo>
                  <a:cubicBezTo>
                    <a:pt x="9" y="24"/>
                    <a:pt x="11" y="29"/>
                    <a:pt x="8" y="33"/>
                  </a:cubicBezTo>
                  <a:cubicBezTo>
                    <a:pt x="6" y="36"/>
                    <a:pt x="4" y="38"/>
                    <a:pt x="3" y="41"/>
                  </a:cubicBezTo>
                  <a:cubicBezTo>
                    <a:pt x="2" y="44"/>
                    <a:pt x="1" y="47"/>
                    <a:pt x="0" y="50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1" y="59"/>
                    <a:pt x="2" y="59"/>
                    <a:pt x="3" y="59"/>
                  </a:cubicBezTo>
                  <a:cubicBezTo>
                    <a:pt x="5" y="59"/>
                    <a:pt x="5" y="56"/>
                    <a:pt x="8" y="58"/>
                  </a:cubicBezTo>
                  <a:cubicBezTo>
                    <a:pt x="8" y="58"/>
                    <a:pt x="9" y="59"/>
                    <a:pt x="9" y="59"/>
                  </a:cubicBezTo>
                  <a:cubicBezTo>
                    <a:pt x="12" y="59"/>
                    <a:pt x="14" y="59"/>
                    <a:pt x="16" y="59"/>
                  </a:cubicBezTo>
                  <a:cubicBezTo>
                    <a:pt x="19" y="59"/>
                    <a:pt x="22" y="59"/>
                    <a:pt x="25" y="59"/>
                  </a:cubicBezTo>
                  <a:cubicBezTo>
                    <a:pt x="26" y="59"/>
                    <a:pt x="29" y="59"/>
                    <a:pt x="30" y="59"/>
                  </a:cubicBezTo>
                  <a:cubicBezTo>
                    <a:pt x="32" y="63"/>
                    <a:pt x="36" y="62"/>
                    <a:pt x="39" y="62"/>
                  </a:cubicBezTo>
                  <a:cubicBezTo>
                    <a:pt x="44" y="62"/>
                    <a:pt x="48" y="61"/>
                    <a:pt x="53" y="60"/>
                  </a:cubicBezTo>
                  <a:cubicBezTo>
                    <a:pt x="50" y="57"/>
                    <a:pt x="46" y="55"/>
                    <a:pt x="46" y="51"/>
                  </a:cubicBezTo>
                  <a:cubicBezTo>
                    <a:pt x="46" y="46"/>
                    <a:pt x="46" y="41"/>
                    <a:pt x="46" y="37"/>
                  </a:cubicBezTo>
                  <a:cubicBezTo>
                    <a:pt x="46" y="36"/>
                    <a:pt x="56" y="38"/>
                    <a:pt x="56" y="35"/>
                  </a:cubicBezTo>
                  <a:cubicBezTo>
                    <a:pt x="56" y="33"/>
                    <a:pt x="56" y="30"/>
                    <a:pt x="56" y="27"/>
                  </a:cubicBezTo>
                  <a:cubicBezTo>
                    <a:pt x="56" y="24"/>
                    <a:pt x="53" y="27"/>
                    <a:pt x="51" y="2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6" name="Freeform 735">
              <a:extLst>
                <a:ext uri="{FF2B5EF4-FFF2-40B4-BE49-F238E27FC236}">
                  <a16:creationId xmlns:a16="http://schemas.microsoft.com/office/drawing/2014/main" id="{A946701F-8535-4F1E-9E99-048691D21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417" y="5010726"/>
              <a:ext cx="238892" cy="249575"/>
            </a:xfrm>
            <a:custGeom>
              <a:avLst/>
              <a:gdLst>
                <a:gd name="T0" fmla="*/ 25 w 46"/>
                <a:gd name="T1" fmla="*/ 2 h 48"/>
                <a:gd name="T2" fmla="*/ 21 w 46"/>
                <a:gd name="T3" fmla="*/ 3 h 48"/>
                <a:gd name="T4" fmla="*/ 18 w 46"/>
                <a:gd name="T5" fmla="*/ 4 h 48"/>
                <a:gd name="T6" fmla="*/ 6 w 46"/>
                <a:gd name="T7" fmla="*/ 4 h 48"/>
                <a:gd name="T8" fmla="*/ 6 w 46"/>
                <a:gd name="T9" fmla="*/ 18 h 48"/>
                <a:gd name="T10" fmla="*/ 6 w 46"/>
                <a:gd name="T11" fmla="*/ 23 h 48"/>
                <a:gd name="T12" fmla="*/ 1 w 46"/>
                <a:gd name="T13" fmla="*/ 24 h 48"/>
                <a:gd name="T14" fmla="*/ 1 w 46"/>
                <a:gd name="T15" fmla="*/ 31 h 48"/>
                <a:gd name="T16" fmla="*/ 1 w 46"/>
                <a:gd name="T17" fmla="*/ 38 h 48"/>
                <a:gd name="T18" fmla="*/ 4 w 46"/>
                <a:gd name="T19" fmla="*/ 47 h 48"/>
                <a:gd name="T20" fmla="*/ 8 w 46"/>
                <a:gd name="T21" fmla="*/ 48 h 48"/>
                <a:gd name="T22" fmla="*/ 13 w 46"/>
                <a:gd name="T23" fmla="*/ 44 h 48"/>
                <a:gd name="T24" fmla="*/ 19 w 46"/>
                <a:gd name="T25" fmla="*/ 41 h 48"/>
                <a:gd name="T26" fmla="*/ 29 w 46"/>
                <a:gd name="T27" fmla="*/ 39 h 48"/>
                <a:gd name="T28" fmla="*/ 31 w 46"/>
                <a:gd name="T29" fmla="*/ 37 h 48"/>
                <a:gd name="T30" fmla="*/ 34 w 46"/>
                <a:gd name="T31" fmla="*/ 34 h 48"/>
                <a:gd name="T32" fmla="*/ 43 w 46"/>
                <a:gd name="T33" fmla="*/ 26 h 48"/>
                <a:gd name="T34" fmla="*/ 44 w 46"/>
                <a:gd name="T35" fmla="*/ 22 h 48"/>
                <a:gd name="T36" fmla="*/ 40 w 46"/>
                <a:gd name="T37" fmla="*/ 21 h 48"/>
                <a:gd name="T38" fmla="*/ 38 w 46"/>
                <a:gd name="T39" fmla="*/ 17 h 48"/>
                <a:gd name="T40" fmla="*/ 39 w 46"/>
                <a:gd name="T41" fmla="*/ 15 h 48"/>
                <a:gd name="T42" fmla="*/ 36 w 46"/>
                <a:gd name="T43" fmla="*/ 14 h 48"/>
                <a:gd name="T44" fmla="*/ 36 w 46"/>
                <a:gd name="T45" fmla="*/ 13 h 48"/>
                <a:gd name="T46" fmla="*/ 34 w 46"/>
                <a:gd name="T47" fmla="*/ 12 h 48"/>
                <a:gd name="T48" fmla="*/ 30 w 46"/>
                <a:gd name="T49" fmla="*/ 7 h 48"/>
                <a:gd name="T50" fmla="*/ 25 w 46"/>
                <a:gd name="T51" fmla="*/ 2 h 48"/>
                <a:gd name="T52" fmla="*/ 25 w 46"/>
                <a:gd name="T53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" h="48">
                  <a:moveTo>
                    <a:pt x="25" y="2"/>
                  </a:moveTo>
                  <a:cubicBezTo>
                    <a:pt x="24" y="3"/>
                    <a:pt x="22" y="3"/>
                    <a:pt x="21" y="3"/>
                  </a:cubicBezTo>
                  <a:cubicBezTo>
                    <a:pt x="19" y="3"/>
                    <a:pt x="20" y="6"/>
                    <a:pt x="18" y="4"/>
                  </a:cubicBezTo>
                  <a:cubicBezTo>
                    <a:pt x="15" y="0"/>
                    <a:pt x="10" y="5"/>
                    <a:pt x="6" y="4"/>
                  </a:cubicBezTo>
                  <a:cubicBezTo>
                    <a:pt x="6" y="9"/>
                    <a:pt x="6" y="14"/>
                    <a:pt x="6" y="18"/>
                  </a:cubicBezTo>
                  <a:cubicBezTo>
                    <a:pt x="6" y="19"/>
                    <a:pt x="7" y="23"/>
                    <a:pt x="6" y="23"/>
                  </a:cubicBezTo>
                  <a:cubicBezTo>
                    <a:pt x="5" y="24"/>
                    <a:pt x="1" y="22"/>
                    <a:pt x="1" y="24"/>
                  </a:cubicBezTo>
                  <a:cubicBezTo>
                    <a:pt x="1" y="26"/>
                    <a:pt x="1" y="29"/>
                    <a:pt x="1" y="31"/>
                  </a:cubicBezTo>
                  <a:cubicBezTo>
                    <a:pt x="1" y="33"/>
                    <a:pt x="0" y="36"/>
                    <a:pt x="1" y="38"/>
                  </a:cubicBezTo>
                  <a:cubicBezTo>
                    <a:pt x="5" y="39"/>
                    <a:pt x="6" y="44"/>
                    <a:pt x="4" y="47"/>
                  </a:cubicBezTo>
                  <a:cubicBezTo>
                    <a:pt x="4" y="48"/>
                    <a:pt x="8" y="48"/>
                    <a:pt x="8" y="48"/>
                  </a:cubicBezTo>
                  <a:cubicBezTo>
                    <a:pt x="10" y="48"/>
                    <a:pt x="11" y="46"/>
                    <a:pt x="13" y="44"/>
                  </a:cubicBezTo>
                  <a:cubicBezTo>
                    <a:pt x="15" y="42"/>
                    <a:pt x="15" y="39"/>
                    <a:pt x="19" y="41"/>
                  </a:cubicBezTo>
                  <a:cubicBezTo>
                    <a:pt x="23" y="43"/>
                    <a:pt x="27" y="44"/>
                    <a:pt x="29" y="39"/>
                  </a:cubicBezTo>
                  <a:cubicBezTo>
                    <a:pt x="29" y="38"/>
                    <a:pt x="29" y="37"/>
                    <a:pt x="31" y="37"/>
                  </a:cubicBezTo>
                  <a:cubicBezTo>
                    <a:pt x="33" y="37"/>
                    <a:pt x="34" y="35"/>
                    <a:pt x="34" y="34"/>
                  </a:cubicBezTo>
                  <a:cubicBezTo>
                    <a:pt x="36" y="31"/>
                    <a:pt x="40" y="28"/>
                    <a:pt x="43" y="26"/>
                  </a:cubicBezTo>
                  <a:cubicBezTo>
                    <a:pt x="45" y="25"/>
                    <a:pt x="46" y="24"/>
                    <a:pt x="44" y="22"/>
                  </a:cubicBezTo>
                  <a:cubicBezTo>
                    <a:pt x="43" y="21"/>
                    <a:pt x="40" y="22"/>
                    <a:pt x="40" y="21"/>
                  </a:cubicBezTo>
                  <a:cubicBezTo>
                    <a:pt x="39" y="20"/>
                    <a:pt x="38" y="19"/>
                    <a:pt x="38" y="17"/>
                  </a:cubicBezTo>
                  <a:cubicBezTo>
                    <a:pt x="38" y="17"/>
                    <a:pt x="39" y="16"/>
                    <a:pt x="39" y="15"/>
                  </a:cubicBezTo>
                  <a:cubicBezTo>
                    <a:pt x="38" y="15"/>
                    <a:pt x="37" y="15"/>
                    <a:pt x="36" y="14"/>
                  </a:cubicBezTo>
                  <a:cubicBezTo>
                    <a:pt x="36" y="14"/>
                    <a:pt x="37" y="13"/>
                    <a:pt x="36" y="13"/>
                  </a:cubicBezTo>
                  <a:cubicBezTo>
                    <a:pt x="35" y="13"/>
                    <a:pt x="35" y="12"/>
                    <a:pt x="34" y="12"/>
                  </a:cubicBezTo>
                  <a:cubicBezTo>
                    <a:pt x="32" y="11"/>
                    <a:pt x="31" y="10"/>
                    <a:pt x="30" y="7"/>
                  </a:cubicBezTo>
                  <a:cubicBezTo>
                    <a:pt x="30" y="6"/>
                    <a:pt x="27" y="2"/>
                    <a:pt x="25" y="2"/>
                  </a:cubicBezTo>
                  <a:cubicBezTo>
                    <a:pt x="25" y="2"/>
                    <a:pt x="26" y="2"/>
                    <a:pt x="25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7" name="Freeform 736">
              <a:extLst>
                <a:ext uri="{FF2B5EF4-FFF2-40B4-BE49-F238E27FC236}">
                  <a16:creationId xmlns:a16="http://schemas.microsoft.com/office/drawing/2014/main" id="{70ED1F16-F45B-4639-A609-DE8738DF1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9595" y="4959394"/>
              <a:ext cx="203501" cy="180543"/>
            </a:xfrm>
            <a:custGeom>
              <a:avLst/>
              <a:gdLst>
                <a:gd name="T0" fmla="*/ 39 w 39"/>
                <a:gd name="T1" fmla="*/ 22 h 35"/>
                <a:gd name="T2" fmla="*/ 38 w 39"/>
                <a:gd name="T3" fmla="*/ 18 h 35"/>
                <a:gd name="T4" fmla="*/ 39 w 39"/>
                <a:gd name="T5" fmla="*/ 14 h 35"/>
                <a:gd name="T6" fmla="*/ 38 w 39"/>
                <a:gd name="T7" fmla="*/ 7 h 35"/>
                <a:gd name="T8" fmla="*/ 27 w 39"/>
                <a:gd name="T9" fmla="*/ 2 h 35"/>
                <a:gd name="T10" fmla="*/ 24 w 39"/>
                <a:gd name="T11" fmla="*/ 0 h 35"/>
                <a:gd name="T12" fmla="*/ 19 w 39"/>
                <a:gd name="T13" fmla="*/ 3 h 35"/>
                <a:gd name="T14" fmla="*/ 13 w 39"/>
                <a:gd name="T15" fmla="*/ 7 h 35"/>
                <a:gd name="T16" fmla="*/ 9 w 39"/>
                <a:gd name="T17" fmla="*/ 12 h 35"/>
                <a:gd name="T18" fmla="*/ 2 w 39"/>
                <a:gd name="T19" fmla="*/ 12 h 35"/>
                <a:gd name="T20" fmla="*/ 5 w 39"/>
                <a:gd name="T21" fmla="*/ 16 h 35"/>
                <a:gd name="T22" fmla="*/ 8 w 39"/>
                <a:gd name="T23" fmla="*/ 21 h 35"/>
                <a:gd name="T24" fmla="*/ 11 w 39"/>
                <a:gd name="T25" fmla="*/ 23 h 35"/>
                <a:gd name="T26" fmla="*/ 11 w 39"/>
                <a:gd name="T27" fmla="*/ 24 h 35"/>
                <a:gd name="T28" fmla="*/ 14 w 39"/>
                <a:gd name="T29" fmla="*/ 25 h 35"/>
                <a:gd name="T30" fmla="*/ 13 w 39"/>
                <a:gd name="T31" fmla="*/ 28 h 35"/>
                <a:gd name="T32" fmla="*/ 15 w 39"/>
                <a:gd name="T33" fmla="*/ 31 h 35"/>
                <a:gd name="T34" fmla="*/ 20 w 39"/>
                <a:gd name="T35" fmla="*/ 34 h 35"/>
                <a:gd name="T36" fmla="*/ 25 w 39"/>
                <a:gd name="T37" fmla="*/ 35 h 35"/>
                <a:gd name="T38" fmla="*/ 27 w 39"/>
                <a:gd name="T39" fmla="*/ 35 h 35"/>
                <a:gd name="T40" fmla="*/ 34 w 39"/>
                <a:gd name="T41" fmla="*/ 31 h 35"/>
                <a:gd name="T42" fmla="*/ 36 w 39"/>
                <a:gd name="T43" fmla="*/ 27 h 35"/>
                <a:gd name="T44" fmla="*/ 39 w 39"/>
                <a:gd name="T45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" h="35">
                  <a:moveTo>
                    <a:pt x="39" y="22"/>
                  </a:moveTo>
                  <a:cubicBezTo>
                    <a:pt x="39" y="21"/>
                    <a:pt x="38" y="19"/>
                    <a:pt x="38" y="18"/>
                  </a:cubicBezTo>
                  <a:cubicBezTo>
                    <a:pt x="38" y="16"/>
                    <a:pt x="39" y="15"/>
                    <a:pt x="39" y="14"/>
                  </a:cubicBezTo>
                  <a:cubicBezTo>
                    <a:pt x="39" y="11"/>
                    <a:pt x="39" y="9"/>
                    <a:pt x="38" y="7"/>
                  </a:cubicBezTo>
                  <a:cubicBezTo>
                    <a:pt x="38" y="4"/>
                    <a:pt x="29" y="2"/>
                    <a:pt x="27" y="2"/>
                  </a:cubicBezTo>
                  <a:cubicBezTo>
                    <a:pt x="27" y="0"/>
                    <a:pt x="27" y="0"/>
                    <a:pt x="24" y="0"/>
                  </a:cubicBezTo>
                  <a:cubicBezTo>
                    <a:pt x="21" y="0"/>
                    <a:pt x="21" y="1"/>
                    <a:pt x="19" y="3"/>
                  </a:cubicBezTo>
                  <a:cubicBezTo>
                    <a:pt x="18" y="5"/>
                    <a:pt x="15" y="6"/>
                    <a:pt x="13" y="7"/>
                  </a:cubicBezTo>
                  <a:cubicBezTo>
                    <a:pt x="12" y="9"/>
                    <a:pt x="11" y="12"/>
                    <a:pt x="9" y="12"/>
                  </a:cubicBezTo>
                  <a:cubicBezTo>
                    <a:pt x="7" y="12"/>
                    <a:pt x="5" y="11"/>
                    <a:pt x="2" y="12"/>
                  </a:cubicBezTo>
                  <a:cubicBezTo>
                    <a:pt x="0" y="13"/>
                    <a:pt x="4" y="15"/>
                    <a:pt x="5" y="16"/>
                  </a:cubicBezTo>
                  <a:cubicBezTo>
                    <a:pt x="6" y="18"/>
                    <a:pt x="6" y="20"/>
                    <a:pt x="8" y="21"/>
                  </a:cubicBezTo>
                  <a:cubicBezTo>
                    <a:pt x="9" y="22"/>
                    <a:pt x="10" y="23"/>
                    <a:pt x="11" y="23"/>
                  </a:cubicBezTo>
                  <a:cubicBezTo>
                    <a:pt x="12" y="23"/>
                    <a:pt x="11" y="24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4" y="26"/>
                    <a:pt x="13" y="27"/>
                    <a:pt x="13" y="28"/>
                  </a:cubicBezTo>
                  <a:cubicBezTo>
                    <a:pt x="13" y="29"/>
                    <a:pt x="14" y="31"/>
                    <a:pt x="15" y="31"/>
                  </a:cubicBezTo>
                  <a:cubicBezTo>
                    <a:pt x="18" y="31"/>
                    <a:pt x="19" y="31"/>
                    <a:pt x="20" y="34"/>
                  </a:cubicBezTo>
                  <a:cubicBezTo>
                    <a:pt x="21" y="35"/>
                    <a:pt x="23" y="34"/>
                    <a:pt x="25" y="35"/>
                  </a:cubicBezTo>
                  <a:cubicBezTo>
                    <a:pt x="26" y="35"/>
                    <a:pt x="26" y="35"/>
                    <a:pt x="27" y="35"/>
                  </a:cubicBezTo>
                  <a:cubicBezTo>
                    <a:pt x="31" y="35"/>
                    <a:pt x="32" y="34"/>
                    <a:pt x="34" y="31"/>
                  </a:cubicBezTo>
                  <a:cubicBezTo>
                    <a:pt x="35" y="30"/>
                    <a:pt x="36" y="28"/>
                    <a:pt x="36" y="27"/>
                  </a:cubicBezTo>
                  <a:cubicBezTo>
                    <a:pt x="37" y="25"/>
                    <a:pt x="39" y="24"/>
                    <a:pt x="39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8" name="Freeform 737">
              <a:extLst>
                <a:ext uri="{FF2B5EF4-FFF2-40B4-BE49-F238E27FC236}">
                  <a16:creationId xmlns:a16="http://schemas.microsoft.com/office/drawing/2014/main" id="{B724E5ED-E498-44E8-A08A-3753ADF2B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5852" y="5228438"/>
              <a:ext cx="51317" cy="58412"/>
            </a:xfrm>
            <a:custGeom>
              <a:avLst/>
              <a:gdLst>
                <a:gd name="T0" fmla="*/ 5 w 10"/>
                <a:gd name="T1" fmla="*/ 1 h 11"/>
                <a:gd name="T2" fmla="*/ 7 w 10"/>
                <a:gd name="T3" fmla="*/ 9 h 11"/>
                <a:gd name="T4" fmla="*/ 5 w 10"/>
                <a:gd name="T5" fmla="*/ 1 h 11"/>
                <a:gd name="T6" fmla="*/ 5 w 10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1">
                  <a:moveTo>
                    <a:pt x="5" y="1"/>
                  </a:moveTo>
                  <a:cubicBezTo>
                    <a:pt x="0" y="2"/>
                    <a:pt x="3" y="11"/>
                    <a:pt x="7" y="9"/>
                  </a:cubicBezTo>
                  <a:cubicBezTo>
                    <a:pt x="10" y="8"/>
                    <a:pt x="9" y="0"/>
                    <a:pt x="5" y="1"/>
                  </a:cubicBezTo>
                  <a:cubicBezTo>
                    <a:pt x="3" y="1"/>
                    <a:pt x="6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39" name="Freeform 738">
              <a:extLst>
                <a:ext uri="{FF2B5EF4-FFF2-40B4-BE49-F238E27FC236}">
                  <a16:creationId xmlns:a16="http://schemas.microsoft.com/office/drawing/2014/main" id="{D4219D18-28AC-48A8-81F3-CEEA97DE54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247" y="5134628"/>
              <a:ext cx="410539" cy="359316"/>
            </a:xfrm>
            <a:custGeom>
              <a:avLst/>
              <a:gdLst>
                <a:gd name="T0" fmla="*/ 74 w 79"/>
                <a:gd name="T1" fmla="*/ 27 h 69"/>
                <a:gd name="T2" fmla="*/ 69 w 79"/>
                <a:gd name="T3" fmla="*/ 22 h 69"/>
                <a:gd name="T4" fmla="*/ 72 w 79"/>
                <a:gd name="T5" fmla="*/ 19 h 69"/>
                <a:gd name="T6" fmla="*/ 75 w 79"/>
                <a:gd name="T7" fmla="*/ 20 h 69"/>
                <a:gd name="T8" fmla="*/ 75 w 79"/>
                <a:gd name="T9" fmla="*/ 11 h 69"/>
                <a:gd name="T10" fmla="*/ 73 w 79"/>
                <a:gd name="T11" fmla="*/ 7 h 69"/>
                <a:gd name="T12" fmla="*/ 72 w 79"/>
                <a:gd name="T13" fmla="*/ 1 h 69"/>
                <a:gd name="T14" fmla="*/ 66 w 79"/>
                <a:gd name="T15" fmla="*/ 1 h 69"/>
                <a:gd name="T16" fmla="*/ 60 w 79"/>
                <a:gd name="T17" fmla="*/ 2 h 69"/>
                <a:gd name="T18" fmla="*/ 55 w 79"/>
                <a:gd name="T19" fmla="*/ 5 h 69"/>
                <a:gd name="T20" fmla="*/ 51 w 79"/>
                <a:gd name="T21" fmla="*/ 8 h 69"/>
                <a:gd name="T22" fmla="*/ 49 w 79"/>
                <a:gd name="T23" fmla="*/ 12 h 69"/>
                <a:gd name="T24" fmla="*/ 45 w 79"/>
                <a:gd name="T25" fmla="*/ 14 h 69"/>
                <a:gd name="T26" fmla="*/ 44 w 79"/>
                <a:gd name="T27" fmla="*/ 17 h 69"/>
                <a:gd name="T28" fmla="*/ 34 w 79"/>
                <a:gd name="T29" fmla="*/ 17 h 69"/>
                <a:gd name="T30" fmla="*/ 28 w 79"/>
                <a:gd name="T31" fmla="*/ 21 h 69"/>
                <a:gd name="T32" fmla="*/ 24 w 79"/>
                <a:gd name="T33" fmla="*/ 24 h 69"/>
                <a:gd name="T34" fmla="*/ 20 w 79"/>
                <a:gd name="T35" fmla="*/ 23 h 69"/>
                <a:gd name="T36" fmla="*/ 17 w 79"/>
                <a:gd name="T37" fmla="*/ 14 h 69"/>
                <a:gd name="T38" fmla="*/ 17 w 79"/>
                <a:gd name="T39" fmla="*/ 29 h 69"/>
                <a:gd name="T40" fmla="*/ 17 w 79"/>
                <a:gd name="T41" fmla="*/ 33 h 69"/>
                <a:gd name="T42" fmla="*/ 9 w 79"/>
                <a:gd name="T43" fmla="*/ 35 h 69"/>
                <a:gd name="T44" fmla="*/ 6 w 79"/>
                <a:gd name="T45" fmla="*/ 34 h 69"/>
                <a:gd name="T46" fmla="*/ 2 w 79"/>
                <a:gd name="T47" fmla="*/ 33 h 69"/>
                <a:gd name="T48" fmla="*/ 3 w 79"/>
                <a:gd name="T49" fmla="*/ 40 h 69"/>
                <a:gd name="T50" fmla="*/ 5 w 79"/>
                <a:gd name="T51" fmla="*/ 45 h 69"/>
                <a:gd name="T52" fmla="*/ 9 w 79"/>
                <a:gd name="T53" fmla="*/ 56 h 69"/>
                <a:gd name="T54" fmla="*/ 8 w 79"/>
                <a:gd name="T55" fmla="*/ 60 h 69"/>
                <a:gd name="T56" fmla="*/ 9 w 79"/>
                <a:gd name="T57" fmla="*/ 62 h 69"/>
                <a:gd name="T58" fmla="*/ 10 w 79"/>
                <a:gd name="T59" fmla="*/ 66 h 69"/>
                <a:gd name="T60" fmla="*/ 11 w 79"/>
                <a:gd name="T61" fmla="*/ 64 h 69"/>
                <a:gd name="T62" fmla="*/ 15 w 79"/>
                <a:gd name="T63" fmla="*/ 68 h 69"/>
                <a:gd name="T64" fmla="*/ 21 w 79"/>
                <a:gd name="T65" fmla="*/ 66 h 69"/>
                <a:gd name="T66" fmla="*/ 26 w 79"/>
                <a:gd name="T67" fmla="*/ 65 h 69"/>
                <a:gd name="T68" fmla="*/ 31 w 79"/>
                <a:gd name="T69" fmla="*/ 64 h 69"/>
                <a:gd name="T70" fmla="*/ 38 w 79"/>
                <a:gd name="T71" fmla="*/ 64 h 69"/>
                <a:gd name="T72" fmla="*/ 39 w 79"/>
                <a:gd name="T73" fmla="*/ 64 h 69"/>
                <a:gd name="T74" fmla="*/ 41 w 79"/>
                <a:gd name="T75" fmla="*/ 63 h 69"/>
                <a:gd name="T76" fmla="*/ 42 w 79"/>
                <a:gd name="T77" fmla="*/ 62 h 69"/>
                <a:gd name="T78" fmla="*/ 44 w 79"/>
                <a:gd name="T79" fmla="*/ 65 h 69"/>
                <a:gd name="T80" fmla="*/ 46 w 79"/>
                <a:gd name="T81" fmla="*/ 62 h 69"/>
                <a:gd name="T82" fmla="*/ 57 w 79"/>
                <a:gd name="T83" fmla="*/ 56 h 69"/>
                <a:gd name="T84" fmla="*/ 65 w 79"/>
                <a:gd name="T85" fmla="*/ 48 h 69"/>
                <a:gd name="T86" fmla="*/ 72 w 79"/>
                <a:gd name="T87" fmla="*/ 37 h 69"/>
                <a:gd name="T88" fmla="*/ 77 w 79"/>
                <a:gd name="T89" fmla="*/ 33 h 69"/>
                <a:gd name="T90" fmla="*/ 79 w 79"/>
                <a:gd name="T91" fmla="*/ 25 h 69"/>
                <a:gd name="T92" fmla="*/ 76 w 79"/>
                <a:gd name="T93" fmla="*/ 25 h 69"/>
                <a:gd name="T94" fmla="*/ 74 w 79"/>
                <a:gd name="T95" fmla="*/ 27 h 69"/>
                <a:gd name="T96" fmla="*/ 62 w 79"/>
                <a:gd name="T97" fmla="*/ 39 h 69"/>
                <a:gd name="T98" fmla="*/ 61 w 79"/>
                <a:gd name="T99" fmla="*/ 41 h 69"/>
                <a:gd name="T100" fmla="*/ 57 w 79"/>
                <a:gd name="T101" fmla="*/ 43 h 69"/>
                <a:gd name="T102" fmla="*/ 55 w 79"/>
                <a:gd name="T103" fmla="*/ 44 h 69"/>
                <a:gd name="T104" fmla="*/ 52 w 79"/>
                <a:gd name="T105" fmla="*/ 41 h 69"/>
                <a:gd name="T106" fmla="*/ 56 w 79"/>
                <a:gd name="T107" fmla="*/ 35 h 69"/>
                <a:gd name="T108" fmla="*/ 60 w 79"/>
                <a:gd name="T109" fmla="*/ 35 h 69"/>
                <a:gd name="T110" fmla="*/ 62 w 79"/>
                <a:gd name="T111" fmla="*/ 39 h 69"/>
                <a:gd name="T112" fmla="*/ 62 w 79"/>
                <a:gd name="T113" fmla="*/ 3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69">
                  <a:moveTo>
                    <a:pt x="74" y="27"/>
                  </a:moveTo>
                  <a:cubicBezTo>
                    <a:pt x="71" y="27"/>
                    <a:pt x="68" y="24"/>
                    <a:pt x="69" y="22"/>
                  </a:cubicBezTo>
                  <a:cubicBezTo>
                    <a:pt x="69" y="20"/>
                    <a:pt x="71" y="19"/>
                    <a:pt x="72" y="19"/>
                  </a:cubicBezTo>
                  <a:cubicBezTo>
                    <a:pt x="73" y="19"/>
                    <a:pt x="74" y="20"/>
                    <a:pt x="75" y="20"/>
                  </a:cubicBezTo>
                  <a:cubicBezTo>
                    <a:pt x="75" y="17"/>
                    <a:pt x="76" y="14"/>
                    <a:pt x="75" y="11"/>
                  </a:cubicBezTo>
                  <a:cubicBezTo>
                    <a:pt x="74" y="10"/>
                    <a:pt x="73" y="8"/>
                    <a:pt x="73" y="7"/>
                  </a:cubicBezTo>
                  <a:cubicBezTo>
                    <a:pt x="72" y="5"/>
                    <a:pt x="72" y="3"/>
                    <a:pt x="72" y="1"/>
                  </a:cubicBezTo>
                  <a:cubicBezTo>
                    <a:pt x="70" y="2"/>
                    <a:pt x="67" y="1"/>
                    <a:pt x="66" y="1"/>
                  </a:cubicBezTo>
                  <a:cubicBezTo>
                    <a:pt x="63" y="0"/>
                    <a:pt x="61" y="0"/>
                    <a:pt x="60" y="2"/>
                  </a:cubicBezTo>
                  <a:cubicBezTo>
                    <a:pt x="58" y="3"/>
                    <a:pt x="56" y="3"/>
                    <a:pt x="55" y="5"/>
                  </a:cubicBezTo>
                  <a:cubicBezTo>
                    <a:pt x="54" y="6"/>
                    <a:pt x="52" y="7"/>
                    <a:pt x="51" y="8"/>
                  </a:cubicBezTo>
                  <a:cubicBezTo>
                    <a:pt x="50" y="9"/>
                    <a:pt x="50" y="11"/>
                    <a:pt x="49" y="12"/>
                  </a:cubicBezTo>
                  <a:cubicBezTo>
                    <a:pt x="48" y="14"/>
                    <a:pt x="46" y="12"/>
                    <a:pt x="45" y="14"/>
                  </a:cubicBezTo>
                  <a:cubicBezTo>
                    <a:pt x="44" y="15"/>
                    <a:pt x="45" y="16"/>
                    <a:pt x="44" y="17"/>
                  </a:cubicBezTo>
                  <a:cubicBezTo>
                    <a:pt x="42" y="21"/>
                    <a:pt x="37" y="18"/>
                    <a:pt x="34" y="17"/>
                  </a:cubicBezTo>
                  <a:cubicBezTo>
                    <a:pt x="31" y="15"/>
                    <a:pt x="30" y="19"/>
                    <a:pt x="28" y="21"/>
                  </a:cubicBezTo>
                  <a:cubicBezTo>
                    <a:pt x="27" y="22"/>
                    <a:pt x="26" y="24"/>
                    <a:pt x="24" y="24"/>
                  </a:cubicBezTo>
                  <a:cubicBezTo>
                    <a:pt x="24" y="24"/>
                    <a:pt x="20" y="24"/>
                    <a:pt x="20" y="23"/>
                  </a:cubicBezTo>
                  <a:cubicBezTo>
                    <a:pt x="22" y="20"/>
                    <a:pt x="21" y="15"/>
                    <a:pt x="17" y="14"/>
                  </a:cubicBezTo>
                  <a:cubicBezTo>
                    <a:pt x="17" y="19"/>
                    <a:pt x="17" y="24"/>
                    <a:pt x="17" y="29"/>
                  </a:cubicBezTo>
                  <a:cubicBezTo>
                    <a:pt x="17" y="29"/>
                    <a:pt x="18" y="32"/>
                    <a:pt x="17" y="33"/>
                  </a:cubicBezTo>
                  <a:cubicBezTo>
                    <a:pt x="14" y="35"/>
                    <a:pt x="13" y="36"/>
                    <a:pt x="9" y="35"/>
                  </a:cubicBezTo>
                  <a:cubicBezTo>
                    <a:pt x="8" y="35"/>
                    <a:pt x="7" y="35"/>
                    <a:pt x="6" y="34"/>
                  </a:cubicBezTo>
                  <a:cubicBezTo>
                    <a:pt x="5" y="32"/>
                    <a:pt x="4" y="31"/>
                    <a:pt x="2" y="33"/>
                  </a:cubicBezTo>
                  <a:cubicBezTo>
                    <a:pt x="0" y="35"/>
                    <a:pt x="2" y="38"/>
                    <a:pt x="3" y="40"/>
                  </a:cubicBezTo>
                  <a:cubicBezTo>
                    <a:pt x="4" y="41"/>
                    <a:pt x="5" y="43"/>
                    <a:pt x="5" y="45"/>
                  </a:cubicBezTo>
                  <a:cubicBezTo>
                    <a:pt x="7" y="49"/>
                    <a:pt x="11" y="51"/>
                    <a:pt x="9" y="56"/>
                  </a:cubicBezTo>
                  <a:cubicBezTo>
                    <a:pt x="8" y="58"/>
                    <a:pt x="7" y="58"/>
                    <a:pt x="8" y="60"/>
                  </a:cubicBezTo>
                  <a:cubicBezTo>
                    <a:pt x="9" y="61"/>
                    <a:pt x="9" y="62"/>
                    <a:pt x="9" y="62"/>
                  </a:cubicBezTo>
                  <a:cubicBezTo>
                    <a:pt x="10" y="63"/>
                    <a:pt x="9" y="65"/>
                    <a:pt x="10" y="66"/>
                  </a:cubicBezTo>
                  <a:cubicBezTo>
                    <a:pt x="10" y="66"/>
                    <a:pt x="10" y="64"/>
                    <a:pt x="11" y="64"/>
                  </a:cubicBezTo>
                  <a:cubicBezTo>
                    <a:pt x="11" y="64"/>
                    <a:pt x="14" y="67"/>
                    <a:pt x="15" y="68"/>
                  </a:cubicBezTo>
                  <a:cubicBezTo>
                    <a:pt x="17" y="69"/>
                    <a:pt x="19" y="66"/>
                    <a:pt x="21" y="66"/>
                  </a:cubicBezTo>
                  <a:cubicBezTo>
                    <a:pt x="23" y="65"/>
                    <a:pt x="25" y="67"/>
                    <a:pt x="26" y="65"/>
                  </a:cubicBezTo>
                  <a:cubicBezTo>
                    <a:pt x="28" y="64"/>
                    <a:pt x="29" y="64"/>
                    <a:pt x="31" y="64"/>
                  </a:cubicBezTo>
                  <a:cubicBezTo>
                    <a:pt x="33" y="64"/>
                    <a:pt x="35" y="64"/>
                    <a:pt x="38" y="64"/>
                  </a:cubicBezTo>
                  <a:cubicBezTo>
                    <a:pt x="38" y="64"/>
                    <a:pt x="39" y="64"/>
                    <a:pt x="39" y="64"/>
                  </a:cubicBezTo>
                  <a:cubicBezTo>
                    <a:pt x="40" y="64"/>
                    <a:pt x="40" y="63"/>
                    <a:pt x="41" y="63"/>
                  </a:cubicBezTo>
                  <a:cubicBezTo>
                    <a:pt x="41" y="63"/>
                    <a:pt x="41" y="62"/>
                    <a:pt x="42" y="62"/>
                  </a:cubicBezTo>
                  <a:cubicBezTo>
                    <a:pt x="42" y="63"/>
                    <a:pt x="42" y="65"/>
                    <a:pt x="44" y="65"/>
                  </a:cubicBezTo>
                  <a:cubicBezTo>
                    <a:pt x="44" y="65"/>
                    <a:pt x="43" y="61"/>
                    <a:pt x="46" y="62"/>
                  </a:cubicBezTo>
                  <a:cubicBezTo>
                    <a:pt x="50" y="63"/>
                    <a:pt x="54" y="59"/>
                    <a:pt x="57" y="56"/>
                  </a:cubicBezTo>
                  <a:cubicBezTo>
                    <a:pt x="60" y="54"/>
                    <a:pt x="62" y="51"/>
                    <a:pt x="65" y="48"/>
                  </a:cubicBezTo>
                  <a:cubicBezTo>
                    <a:pt x="68" y="45"/>
                    <a:pt x="69" y="41"/>
                    <a:pt x="72" y="37"/>
                  </a:cubicBezTo>
                  <a:cubicBezTo>
                    <a:pt x="73" y="36"/>
                    <a:pt x="76" y="35"/>
                    <a:pt x="77" y="33"/>
                  </a:cubicBezTo>
                  <a:cubicBezTo>
                    <a:pt x="78" y="31"/>
                    <a:pt x="79" y="27"/>
                    <a:pt x="79" y="25"/>
                  </a:cubicBezTo>
                  <a:cubicBezTo>
                    <a:pt x="78" y="25"/>
                    <a:pt x="77" y="25"/>
                    <a:pt x="76" y="25"/>
                  </a:cubicBezTo>
                  <a:cubicBezTo>
                    <a:pt x="75" y="25"/>
                    <a:pt x="75" y="27"/>
                    <a:pt x="74" y="27"/>
                  </a:cubicBezTo>
                  <a:close/>
                  <a:moveTo>
                    <a:pt x="62" y="39"/>
                  </a:moveTo>
                  <a:cubicBezTo>
                    <a:pt x="61" y="39"/>
                    <a:pt x="61" y="41"/>
                    <a:pt x="61" y="41"/>
                  </a:cubicBezTo>
                  <a:cubicBezTo>
                    <a:pt x="60" y="43"/>
                    <a:pt x="58" y="42"/>
                    <a:pt x="57" y="43"/>
                  </a:cubicBezTo>
                  <a:cubicBezTo>
                    <a:pt x="56" y="43"/>
                    <a:pt x="56" y="44"/>
                    <a:pt x="55" y="44"/>
                  </a:cubicBezTo>
                  <a:cubicBezTo>
                    <a:pt x="53" y="44"/>
                    <a:pt x="52" y="42"/>
                    <a:pt x="52" y="41"/>
                  </a:cubicBezTo>
                  <a:cubicBezTo>
                    <a:pt x="51" y="39"/>
                    <a:pt x="54" y="36"/>
                    <a:pt x="56" y="35"/>
                  </a:cubicBezTo>
                  <a:cubicBezTo>
                    <a:pt x="57" y="34"/>
                    <a:pt x="59" y="34"/>
                    <a:pt x="60" y="35"/>
                  </a:cubicBezTo>
                  <a:cubicBezTo>
                    <a:pt x="61" y="36"/>
                    <a:pt x="64" y="38"/>
                    <a:pt x="62" y="39"/>
                  </a:cubicBezTo>
                  <a:cubicBezTo>
                    <a:pt x="61" y="39"/>
                    <a:pt x="63" y="38"/>
                    <a:pt x="62" y="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0" name="Freeform 739">
              <a:extLst>
                <a:ext uri="{FF2B5EF4-FFF2-40B4-BE49-F238E27FC236}">
                  <a16:creationId xmlns:a16="http://schemas.microsoft.com/office/drawing/2014/main" id="{72FA3178-4D03-4A91-BE6F-FB2D90CDC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2681" y="5306321"/>
              <a:ext cx="67243" cy="69032"/>
            </a:xfrm>
            <a:custGeom>
              <a:avLst/>
              <a:gdLst>
                <a:gd name="T0" fmla="*/ 11 w 13"/>
                <a:gd name="T1" fmla="*/ 4 h 13"/>
                <a:gd name="T2" fmla="*/ 3 w 13"/>
                <a:gd name="T3" fmla="*/ 3 h 13"/>
                <a:gd name="T4" fmla="*/ 2 w 13"/>
                <a:gd name="T5" fmla="*/ 9 h 13"/>
                <a:gd name="T6" fmla="*/ 7 w 13"/>
                <a:gd name="T7" fmla="*/ 9 h 13"/>
                <a:gd name="T8" fmla="*/ 11 w 13"/>
                <a:gd name="T9" fmla="*/ 4 h 13"/>
                <a:gd name="T10" fmla="*/ 11 w 13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3">
                  <a:moveTo>
                    <a:pt x="11" y="4"/>
                  </a:moveTo>
                  <a:cubicBezTo>
                    <a:pt x="9" y="2"/>
                    <a:pt x="5" y="0"/>
                    <a:pt x="3" y="3"/>
                  </a:cubicBezTo>
                  <a:cubicBezTo>
                    <a:pt x="1" y="5"/>
                    <a:pt x="0" y="7"/>
                    <a:pt x="2" y="9"/>
                  </a:cubicBezTo>
                  <a:cubicBezTo>
                    <a:pt x="4" y="13"/>
                    <a:pt x="5" y="9"/>
                    <a:pt x="7" y="9"/>
                  </a:cubicBezTo>
                  <a:cubicBezTo>
                    <a:pt x="10" y="9"/>
                    <a:pt x="13" y="5"/>
                    <a:pt x="11" y="4"/>
                  </a:cubicBezTo>
                  <a:cubicBezTo>
                    <a:pt x="10" y="3"/>
                    <a:pt x="12" y="4"/>
                    <a:pt x="11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1" name="Freeform 740">
              <a:extLst>
                <a:ext uri="{FF2B5EF4-FFF2-40B4-BE49-F238E27FC236}">
                  <a16:creationId xmlns:a16="http://schemas.microsoft.com/office/drawing/2014/main" id="{DF530ADE-EF79-49BC-943E-802E8B22C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151" y="4662028"/>
              <a:ext cx="26543" cy="42480"/>
            </a:xfrm>
            <a:custGeom>
              <a:avLst/>
              <a:gdLst>
                <a:gd name="T0" fmla="*/ 2 w 5"/>
                <a:gd name="T1" fmla="*/ 5 h 8"/>
                <a:gd name="T2" fmla="*/ 5 w 5"/>
                <a:gd name="T3" fmla="*/ 1 h 8"/>
                <a:gd name="T4" fmla="*/ 1 w 5"/>
                <a:gd name="T5" fmla="*/ 3 h 8"/>
                <a:gd name="T6" fmla="*/ 0 w 5"/>
                <a:gd name="T7" fmla="*/ 8 h 8"/>
                <a:gd name="T8" fmla="*/ 2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2" y="5"/>
                  </a:moveTo>
                  <a:cubicBezTo>
                    <a:pt x="2" y="4"/>
                    <a:pt x="4" y="2"/>
                    <a:pt x="5" y="1"/>
                  </a:cubicBezTo>
                  <a:cubicBezTo>
                    <a:pt x="4" y="0"/>
                    <a:pt x="2" y="2"/>
                    <a:pt x="1" y="3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2" name="Freeform 741">
              <a:extLst>
                <a:ext uri="{FF2B5EF4-FFF2-40B4-BE49-F238E27FC236}">
                  <a16:creationId xmlns:a16="http://schemas.microsoft.com/office/drawing/2014/main" id="{B76B7530-902F-48E4-9C90-38307C6AF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76" y="4449626"/>
              <a:ext cx="180497" cy="233644"/>
            </a:xfrm>
            <a:custGeom>
              <a:avLst/>
              <a:gdLst>
                <a:gd name="T0" fmla="*/ 11 w 35"/>
                <a:gd name="T1" fmla="*/ 44 h 45"/>
                <a:gd name="T2" fmla="*/ 15 w 35"/>
                <a:gd name="T3" fmla="*/ 41 h 45"/>
                <a:gd name="T4" fmla="*/ 16 w 35"/>
                <a:gd name="T5" fmla="*/ 43 h 45"/>
                <a:gd name="T6" fmla="*/ 23 w 35"/>
                <a:gd name="T7" fmla="*/ 37 h 45"/>
                <a:gd name="T8" fmla="*/ 25 w 35"/>
                <a:gd name="T9" fmla="*/ 26 h 45"/>
                <a:gd name="T10" fmla="*/ 31 w 35"/>
                <a:gd name="T11" fmla="*/ 16 h 45"/>
                <a:gd name="T12" fmla="*/ 33 w 35"/>
                <a:gd name="T13" fmla="*/ 8 h 45"/>
                <a:gd name="T14" fmla="*/ 35 w 35"/>
                <a:gd name="T15" fmla="*/ 2 h 45"/>
                <a:gd name="T16" fmla="*/ 29 w 35"/>
                <a:gd name="T17" fmla="*/ 1 h 45"/>
                <a:gd name="T18" fmla="*/ 26 w 35"/>
                <a:gd name="T19" fmla="*/ 2 h 45"/>
                <a:gd name="T20" fmla="*/ 25 w 35"/>
                <a:gd name="T21" fmla="*/ 6 h 45"/>
                <a:gd name="T22" fmla="*/ 20 w 35"/>
                <a:gd name="T23" fmla="*/ 10 h 45"/>
                <a:gd name="T24" fmla="*/ 10 w 35"/>
                <a:gd name="T25" fmla="*/ 8 h 45"/>
                <a:gd name="T26" fmla="*/ 13 w 35"/>
                <a:gd name="T27" fmla="*/ 13 h 45"/>
                <a:gd name="T28" fmla="*/ 14 w 35"/>
                <a:gd name="T29" fmla="*/ 19 h 45"/>
                <a:gd name="T30" fmla="*/ 15 w 35"/>
                <a:gd name="T31" fmla="*/ 22 h 45"/>
                <a:gd name="T32" fmla="*/ 16 w 35"/>
                <a:gd name="T33" fmla="*/ 25 h 45"/>
                <a:gd name="T34" fmla="*/ 15 w 35"/>
                <a:gd name="T35" fmla="*/ 32 h 45"/>
                <a:gd name="T36" fmla="*/ 13 w 35"/>
                <a:gd name="T37" fmla="*/ 31 h 45"/>
                <a:gd name="T38" fmla="*/ 10 w 35"/>
                <a:gd name="T39" fmla="*/ 32 h 45"/>
                <a:gd name="T40" fmla="*/ 8 w 35"/>
                <a:gd name="T41" fmla="*/ 29 h 45"/>
                <a:gd name="T42" fmla="*/ 6 w 35"/>
                <a:gd name="T43" fmla="*/ 32 h 45"/>
                <a:gd name="T44" fmla="*/ 4 w 35"/>
                <a:gd name="T45" fmla="*/ 32 h 45"/>
                <a:gd name="T46" fmla="*/ 3 w 35"/>
                <a:gd name="T47" fmla="*/ 35 h 45"/>
                <a:gd name="T48" fmla="*/ 0 w 35"/>
                <a:gd name="T49" fmla="*/ 39 h 45"/>
                <a:gd name="T50" fmla="*/ 5 w 35"/>
                <a:gd name="T51" fmla="*/ 45 h 45"/>
                <a:gd name="T52" fmla="*/ 8 w 35"/>
                <a:gd name="T53" fmla="*/ 42 h 45"/>
                <a:gd name="T54" fmla="*/ 11 w 35"/>
                <a:gd name="T55" fmla="*/ 44 h 45"/>
                <a:gd name="T56" fmla="*/ 11 w 35"/>
                <a:gd name="T5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45">
                  <a:moveTo>
                    <a:pt x="11" y="44"/>
                  </a:moveTo>
                  <a:cubicBezTo>
                    <a:pt x="12" y="44"/>
                    <a:pt x="14" y="42"/>
                    <a:pt x="15" y="41"/>
                  </a:cubicBezTo>
                  <a:cubicBezTo>
                    <a:pt x="17" y="40"/>
                    <a:pt x="15" y="43"/>
                    <a:pt x="16" y="43"/>
                  </a:cubicBezTo>
                  <a:cubicBezTo>
                    <a:pt x="16" y="43"/>
                    <a:pt x="23" y="39"/>
                    <a:pt x="23" y="37"/>
                  </a:cubicBezTo>
                  <a:cubicBezTo>
                    <a:pt x="23" y="33"/>
                    <a:pt x="23" y="29"/>
                    <a:pt x="25" y="26"/>
                  </a:cubicBezTo>
                  <a:cubicBezTo>
                    <a:pt x="27" y="22"/>
                    <a:pt x="30" y="19"/>
                    <a:pt x="31" y="16"/>
                  </a:cubicBezTo>
                  <a:cubicBezTo>
                    <a:pt x="32" y="13"/>
                    <a:pt x="32" y="11"/>
                    <a:pt x="33" y="8"/>
                  </a:cubicBezTo>
                  <a:cubicBezTo>
                    <a:pt x="33" y="6"/>
                    <a:pt x="35" y="4"/>
                    <a:pt x="35" y="2"/>
                  </a:cubicBezTo>
                  <a:cubicBezTo>
                    <a:pt x="33" y="2"/>
                    <a:pt x="31" y="0"/>
                    <a:pt x="29" y="1"/>
                  </a:cubicBezTo>
                  <a:cubicBezTo>
                    <a:pt x="28" y="1"/>
                    <a:pt x="26" y="1"/>
                    <a:pt x="26" y="2"/>
                  </a:cubicBezTo>
                  <a:cubicBezTo>
                    <a:pt x="25" y="4"/>
                    <a:pt x="25" y="5"/>
                    <a:pt x="25" y="6"/>
                  </a:cubicBezTo>
                  <a:cubicBezTo>
                    <a:pt x="24" y="9"/>
                    <a:pt x="23" y="10"/>
                    <a:pt x="20" y="10"/>
                  </a:cubicBezTo>
                  <a:cubicBezTo>
                    <a:pt x="17" y="9"/>
                    <a:pt x="13" y="8"/>
                    <a:pt x="10" y="8"/>
                  </a:cubicBezTo>
                  <a:cubicBezTo>
                    <a:pt x="10" y="10"/>
                    <a:pt x="9" y="14"/>
                    <a:pt x="13" y="13"/>
                  </a:cubicBezTo>
                  <a:cubicBezTo>
                    <a:pt x="17" y="11"/>
                    <a:pt x="14" y="17"/>
                    <a:pt x="14" y="19"/>
                  </a:cubicBezTo>
                  <a:cubicBezTo>
                    <a:pt x="14" y="20"/>
                    <a:pt x="14" y="21"/>
                    <a:pt x="15" y="22"/>
                  </a:cubicBezTo>
                  <a:cubicBezTo>
                    <a:pt x="16" y="23"/>
                    <a:pt x="16" y="24"/>
                    <a:pt x="16" y="25"/>
                  </a:cubicBezTo>
                  <a:cubicBezTo>
                    <a:pt x="16" y="27"/>
                    <a:pt x="16" y="30"/>
                    <a:pt x="15" y="32"/>
                  </a:cubicBezTo>
                  <a:cubicBezTo>
                    <a:pt x="15" y="33"/>
                    <a:pt x="13" y="31"/>
                    <a:pt x="13" y="31"/>
                  </a:cubicBezTo>
                  <a:cubicBezTo>
                    <a:pt x="11" y="31"/>
                    <a:pt x="11" y="33"/>
                    <a:pt x="10" y="32"/>
                  </a:cubicBezTo>
                  <a:cubicBezTo>
                    <a:pt x="10" y="31"/>
                    <a:pt x="9" y="30"/>
                    <a:pt x="8" y="29"/>
                  </a:cubicBezTo>
                  <a:cubicBezTo>
                    <a:pt x="7" y="29"/>
                    <a:pt x="7" y="31"/>
                    <a:pt x="6" y="32"/>
                  </a:cubicBezTo>
                  <a:cubicBezTo>
                    <a:pt x="6" y="32"/>
                    <a:pt x="4" y="32"/>
                    <a:pt x="4" y="32"/>
                  </a:cubicBezTo>
                  <a:cubicBezTo>
                    <a:pt x="2" y="32"/>
                    <a:pt x="3" y="34"/>
                    <a:pt x="3" y="35"/>
                  </a:cubicBezTo>
                  <a:cubicBezTo>
                    <a:pt x="4" y="38"/>
                    <a:pt x="3" y="37"/>
                    <a:pt x="0" y="39"/>
                  </a:cubicBezTo>
                  <a:cubicBezTo>
                    <a:pt x="2" y="41"/>
                    <a:pt x="4" y="42"/>
                    <a:pt x="5" y="45"/>
                  </a:cubicBezTo>
                  <a:cubicBezTo>
                    <a:pt x="6" y="44"/>
                    <a:pt x="7" y="43"/>
                    <a:pt x="8" y="42"/>
                  </a:cubicBezTo>
                  <a:cubicBezTo>
                    <a:pt x="10" y="41"/>
                    <a:pt x="10" y="43"/>
                    <a:pt x="11" y="44"/>
                  </a:cubicBezTo>
                  <a:cubicBezTo>
                    <a:pt x="12" y="44"/>
                    <a:pt x="10" y="43"/>
                    <a:pt x="11" y="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3" name="Freeform 742">
              <a:extLst>
                <a:ext uri="{FF2B5EF4-FFF2-40B4-BE49-F238E27FC236}">
                  <a16:creationId xmlns:a16="http://schemas.microsoft.com/office/drawing/2014/main" id="{3B88C7EF-4895-4501-AACC-C469231C9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1238" y="4262002"/>
              <a:ext cx="330909" cy="233644"/>
            </a:xfrm>
            <a:custGeom>
              <a:avLst/>
              <a:gdLst>
                <a:gd name="T0" fmla="*/ 12 w 64"/>
                <a:gd name="T1" fmla="*/ 37 h 45"/>
                <a:gd name="T2" fmla="*/ 17 w 64"/>
                <a:gd name="T3" fmla="*/ 37 h 45"/>
                <a:gd name="T4" fmla="*/ 20 w 64"/>
                <a:gd name="T5" fmla="*/ 38 h 45"/>
                <a:gd name="T6" fmla="*/ 21 w 64"/>
                <a:gd name="T7" fmla="*/ 33 h 45"/>
                <a:gd name="T8" fmla="*/ 25 w 64"/>
                <a:gd name="T9" fmla="*/ 30 h 45"/>
                <a:gd name="T10" fmla="*/ 30 w 64"/>
                <a:gd name="T11" fmla="*/ 33 h 45"/>
                <a:gd name="T12" fmla="*/ 36 w 64"/>
                <a:gd name="T13" fmla="*/ 34 h 45"/>
                <a:gd name="T14" fmla="*/ 39 w 64"/>
                <a:gd name="T15" fmla="*/ 34 h 45"/>
                <a:gd name="T16" fmla="*/ 41 w 64"/>
                <a:gd name="T17" fmla="*/ 30 h 45"/>
                <a:gd name="T18" fmla="*/ 45 w 64"/>
                <a:gd name="T19" fmla="*/ 31 h 45"/>
                <a:gd name="T20" fmla="*/ 50 w 64"/>
                <a:gd name="T21" fmla="*/ 31 h 45"/>
                <a:gd name="T22" fmla="*/ 55 w 64"/>
                <a:gd name="T23" fmla="*/ 29 h 45"/>
                <a:gd name="T24" fmla="*/ 60 w 64"/>
                <a:gd name="T25" fmla="*/ 30 h 45"/>
                <a:gd name="T26" fmla="*/ 58 w 64"/>
                <a:gd name="T27" fmla="*/ 24 h 45"/>
                <a:gd name="T28" fmla="*/ 55 w 64"/>
                <a:gd name="T29" fmla="*/ 20 h 45"/>
                <a:gd name="T30" fmla="*/ 51 w 64"/>
                <a:gd name="T31" fmla="*/ 16 h 45"/>
                <a:gd name="T32" fmla="*/ 47 w 64"/>
                <a:gd name="T33" fmla="*/ 13 h 45"/>
                <a:gd name="T34" fmla="*/ 46 w 64"/>
                <a:gd name="T35" fmla="*/ 12 h 45"/>
                <a:gd name="T36" fmla="*/ 44 w 64"/>
                <a:gd name="T37" fmla="*/ 12 h 45"/>
                <a:gd name="T38" fmla="*/ 44 w 64"/>
                <a:gd name="T39" fmla="*/ 6 h 45"/>
                <a:gd name="T40" fmla="*/ 41 w 64"/>
                <a:gd name="T41" fmla="*/ 1 h 45"/>
                <a:gd name="T42" fmla="*/ 41 w 64"/>
                <a:gd name="T43" fmla="*/ 0 h 45"/>
                <a:gd name="T44" fmla="*/ 38 w 64"/>
                <a:gd name="T45" fmla="*/ 0 h 45"/>
                <a:gd name="T46" fmla="*/ 35 w 64"/>
                <a:gd name="T47" fmla="*/ 3 h 45"/>
                <a:gd name="T48" fmla="*/ 26 w 64"/>
                <a:gd name="T49" fmla="*/ 10 h 45"/>
                <a:gd name="T50" fmla="*/ 22 w 64"/>
                <a:gd name="T51" fmla="*/ 11 h 45"/>
                <a:gd name="T52" fmla="*/ 19 w 64"/>
                <a:gd name="T53" fmla="*/ 15 h 45"/>
                <a:gd name="T54" fmla="*/ 13 w 64"/>
                <a:gd name="T55" fmla="*/ 17 h 45"/>
                <a:gd name="T56" fmla="*/ 9 w 64"/>
                <a:gd name="T57" fmla="*/ 17 h 45"/>
                <a:gd name="T58" fmla="*/ 6 w 64"/>
                <a:gd name="T59" fmla="*/ 18 h 45"/>
                <a:gd name="T60" fmla="*/ 3 w 64"/>
                <a:gd name="T61" fmla="*/ 23 h 45"/>
                <a:gd name="T62" fmla="*/ 4 w 64"/>
                <a:gd name="T63" fmla="*/ 34 h 45"/>
                <a:gd name="T64" fmla="*/ 6 w 64"/>
                <a:gd name="T65" fmla="*/ 39 h 45"/>
                <a:gd name="T66" fmla="*/ 9 w 64"/>
                <a:gd name="T67" fmla="*/ 45 h 45"/>
                <a:gd name="T68" fmla="*/ 12 w 64"/>
                <a:gd name="T69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45">
                  <a:moveTo>
                    <a:pt x="12" y="37"/>
                  </a:moveTo>
                  <a:cubicBezTo>
                    <a:pt x="13" y="37"/>
                    <a:pt x="16" y="36"/>
                    <a:pt x="17" y="37"/>
                  </a:cubicBezTo>
                  <a:cubicBezTo>
                    <a:pt x="17" y="38"/>
                    <a:pt x="20" y="38"/>
                    <a:pt x="20" y="38"/>
                  </a:cubicBezTo>
                  <a:cubicBezTo>
                    <a:pt x="21" y="36"/>
                    <a:pt x="20" y="34"/>
                    <a:pt x="21" y="33"/>
                  </a:cubicBezTo>
                  <a:cubicBezTo>
                    <a:pt x="21" y="32"/>
                    <a:pt x="23" y="29"/>
                    <a:pt x="25" y="30"/>
                  </a:cubicBezTo>
                  <a:cubicBezTo>
                    <a:pt x="27" y="30"/>
                    <a:pt x="28" y="32"/>
                    <a:pt x="30" y="33"/>
                  </a:cubicBezTo>
                  <a:cubicBezTo>
                    <a:pt x="32" y="34"/>
                    <a:pt x="34" y="34"/>
                    <a:pt x="36" y="34"/>
                  </a:cubicBezTo>
                  <a:cubicBezTo>
                    <a:pt x="37" y="34"/>
                    <a:pt x="39" y="35"/>
                    <a:pt x="39" y="34"/>
                  </a:cubicBezTo>
                  <a:cubicBezTo>
                    <a:pt x="40" y="33"/>
                    <a:pt x="40" y="29"/>
                    <a:pt x="41" y="30"/>
                  </a:cubicBezTo>
                  <a:cubicBezTo>
                    <a:pt x="43" y="31"/>
                    <a:pt x="43" y="31"/>
                    <a:pt x="45" y="31"/>
                  </a:cubicBezTo>
                  <a:cubicBezTo>
                    <a:pt x="47" y="30"/>
                    <a:pt x="48" y="31"/>
                    <a:pt x="50" y="31"/>
                  </a:cubicBezTo>
                  <a:cubicBezTo>
                    <a:pt x="52" y="31"/>
                    <a:pt x="53" y="28"/>
                    <a:pt x="55" y="29"/>
                  </a:cubicBezTo>
                  <a:cubicBezTo>
                    <a:pt x="56" y="29"/>
                    <a:pt x="58" y="31"/>
                    <a:pt x="60" y="30"/>
                  </a:cubicBezTo>
                  <a:cubicBezTo>
                    <a:pt x="64" y="28"/>
                    <a:pt x="59" y="26"/>
                    <a:pt x="58" y="24"/>
                  </a:cubicBezTo>
                  <a:cubicBezTo>
                    <a:pt x="57" y="22"/>
                    <a:pt x="57" y="21"/>
                    <a:pt x="55" y="20"/>
                  </a:cubicBezTo>
                  <a:cubicBezTo>
                    <a:pt x="53" y="19"/>
                    <a:pt x="52" y="18"/>
                    <a:pt x="51" y="16"/>
                  </a:cubicBezTo>
                  <a:cubicBezTo>
                    <a:pt x="51" y="14"/>
                    <a:pt x="49" y="14"/>
                    <a:pt x="47" y="13"/>
                  </a:cubicBezTo>
                  <a:cubicBezTo>
                    <a:pt x="47" y="13"/>
                    <a:pt x="47" y="12"/>
                    <a:pt x="46" y="12"/>
                  </a:cubicBezTo>
                  <a:cubicBezTo>
                    <a:pt x="46" y="12"/>
                    <a:pt x="44" y="12"/>
                    <a:pt x="44" y="12"/>
                  </a:cubicBezTo>
                  <a:cubicBezTo>
                    <a:pt x="43" y="11"/>
                    <a:pt x="44" y="7"/>
                    <a:pt x="44" y="6"/>
                  </a:cubicBezTo>
                  <a:cubicBezTo>
                    <a:pt x="44" y="4"/>
                    <a:pt x="42" y="3"/>
                    <a:pt x="41" y="1"/>
                  </a:cubicBezTo>
                  <a:cubicBezTo>
                    <a:pt x="41" y="1"/>
                    <a:pt x="41" y="0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ubicBezTo>
                    <a:pt x="36" y="1"/>
                    <a:pt x="36" y="1"/>
                    <a:pt x="35" y="3"/>
                  </a:cubicBezTo>
                  <a:cubicBezTo>
                    <a:pt x="35" y="6"/>
                    <a:pt x="28" y="10"/>
                    <a:pt x="26" y="10"/>
                  </a:cubicBezTo>
                  <a:cubicBezTo>
                    <a:pt x="25" y="10"/>
                    <a:pt x="21" y="10"/>
                    <a:pt x="22" y="11"/>
                  </a:cubicBezTo>
                  <a:cubicBezTo>
                    <a:pt x="23" y="13"/>
                    <a:pt x="20" y="15"/>
                    <a:pt x="19" y="15"/>
                  </a:cubicBezTo>
                  <a:cubicBezTo>
                    <a:pt x="17" y="16"/>
                    <a:pt x="15" y="17"/>
                    <a:pt x="13" y="17"/>
                  </a:cubicBezTo>
                  <a:cubicBezTo>
                    <a:pt x="11" y="18"/>
                    <a:pt x="11" y="16"/>
                    <a:pt x="9" y="17"/>
                  </a:cubicBezTo>
                  <a:cubicBezTo>
                    <a:pt x="7" y="18"/>
                    <a:pt x="6" y="17"/>
                    <a:pt x="6" y="18"/>
                  </a:cubicBezTo>
                  <a:cubicBezTo>
                    <a:pt x="5" y="20"/>
                    <a:pt x="4" y="22"/>
                    <a:pt x="3" y="23"/>
                  </a:cubicBezTo>
                  <a:cubicBezTo>
                    <a:pt x="0" y="27"/>
                    <a:pt x="2" y="30"/>
                    <a:pt x="4" y="34"/>
                  </a:cubicBezTo>
                  <a:cubicBezTo>
                    <a:pt x="5" y="36"/>
                    <a:pt x="5" y="37"/>
                    <a:pt x="6" y="39"/>
                  </a:cubicBezTo>
                  <a:cubicBezTo>
                    <a:pt x="8" y="41"/>
                    <a:pt x="9" y="42"/>
                    <a:pt x="9" y="45"/>
                  </a:cubicBezTo>
                  <a:cubicBezTo>
                    <a:pt x="9" y="44"/>
                    <a:pt x="10" y="37"/>
                    <a:pt x="12" y="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4" name="Freeform 743">
              <a:extLst>
                <a:ext uri="{FF2B5EF4-FFF2-40B4-BE49-F238E27FC236}">
                  <a16:creationId xmlns:a16="http://schemas.microsoft.com/office/drawing/2014/main" id="{96C43485-ACCE-4895-9ECE-555B8B829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168" y="3929237"/>
              <a:ext cx="606963" cy="426577"/>
            </a:xfrm>
            <a:custGeom>
              <a:avLst/>
              <a:gdLst>
                <a:gd name="T0" fmla="*/ 83 w 117"/>
                <a:gd name="T1" fmla="*/ 82 h 82"/>
                <a:gd name="T2" fmla="*/ 93 w 117"/>
                <a:gd name="T3" fmla="*/ 76 h 82"/>
                <a:gd name="T4" fmla="*/ 105 w 117"/>
                <a:gd name="T5" fmla="*/ 68 h 82"/>
                <a:gd name="T6" fmla="*/ 112 w 117"/>
                <a:gd name="T7" fmla="*/ 64 h 82"/>
                <a:gd name="T8" fmla="*/ 107 w 117"/>
                <a:gd name="T9" fmla="*/ 55 h 82"/>
                <a:gd name="T10" fmla="*/ 110 w 117"/>
                <a:gd name="T11" fmla="*/ 46 h 82"/>
                <a:gd name="T12" fmla="*/ 114 w 117"/>
                <a:gd name="T13" fmla="*/ 40 h 82"/>
                <a:gd name="T14" fmla="*/ 117 w 117"/>
                <a:gd name="T15" fmla="*/ 21 h 82"/>
                <a:gd name="T16" fmla="*/ 81 w 117"/>
                <a:gd name="T17" fmla="*/ 1 h 82"/>
                <a:gd name="T18" fmla="*/ 75 w 117"/>
                <a:gd name="T19" fmla="*/ 2 h 82"/>
                <a:gd name="T20" fmla="*/ 67 w 117"/>
                <a:gd name="T21" fmla="*/ 2 h 82"/>
                <a:gd name="T22" fmla="*/ 59 w 117"/>
                <a:gd name="T23" fmla="*/ 1 h 82"/>
                <a:gd name="T24" fmla="*/ 29 w 117"/>
                <a:gd name="T25" fmla="*/ 21 h 82"/>
                <a:gd name="T26" fmla="*/ 22 w 117"/>
                <a:gd name="T27" fmla="*/ 25 h 82"/>
                <a:gd name="T28" fmla="*/ 19 w 117"/>
                <a:gd name="T29" fmla="*/ 42 h 82"/>
                <a:gd name="T30" fmla="*/ 8 w 117"/>
                <a:gd name="T31" fmla="*/ 43 h 82"/>
                <a:gd name="T32" fmla="*/ 5 w 117"/>
                <a:gd name="T33" fmla="*/ 51 h 82"/>
                <a:gd name="T34" fmla="*/ 11 w 117"/>
                <a:gd name="T35" fmla="*/ 56 h 82"/>
                <a:gd name="T36" fmla="*/ 19 w 117"/>
                <a:gd name="T37" fmla="*/ 62 h 82"/>
                <a:gd name="T38" fmla="*/ 21 w 117"/>
                <a:gd name="T39" fmla="*/ 55 h 82"/>
                <a:gd name="T40" fmla="*/ 28 w 117"/>
                <a:gd name="T41" fmla="*/ 50 h 82"/>
                <a:gd name="T42" fmla="*/ 35 w 117"/>
                <a:gd name="T43" fmla="*/ 53 h 82"/>
                <a:gd name="T44" fmla="*/ 46 w 117"/>
                <a:gd name="T45" fmla="*/ 55 h 82"/>
                <a:gd name="T46" fmla="*/ 64 w 117"/>
                <a:gd name="T47" fmla="*/ 53 h 82"/>
                <a:gd name="T48" fmla="*/ 68 w 117"/>
                <a:gd name="T49" fmla="*/ 47 h 82"/>
                <a:gd name="T50" fmla="*/ 77 w 117"/>
                <a:gd name="T51" fmla="*/ 31 h 82"/>
                <a:gd name="T52" fmla="*/ 79 w 117"/>
                <a:gd name="T53" fmla="*/ 16 h 82"/>
                <a:gd name="T54" fmla="*/ 75 w 117"/>
                <a:gd name="T55" fmla="*/ 2 h 82"/>
                <a:gd name="T56" fmla="*/ 78 w 117"/>
                <a:gd name="T57" fmla="*/ 16 h 82"/>
                <a:gd name="T58" fmla="*/ 77 w 117"/>
                <a:gd name="T59" fmla="*/ 35 h 82"/>
                <a:gd name="T60" fmla="*/ 68 w 117"/>
                <a:gd name="T61" fmla="*/ 46 h 82"/>
                <a:gd name="T62" fmla="*/ 72 w 117"/>
                <a:gd name="T63" fmla="*/ 55 h 82"/>
                <a:gd name="T64" fmla="*/ 75 w 117"/>
                <a:gd name="T65" fmla="*/ 65 h 82"/>
                <a:gd name="T66" fmla="*/ 72 w 117"/>
                <a:gd name="T67" fmla="*/ 74 h 82"/>
                <a:gd name="T68" fmla="*/ 77 w 117"/>
                <a:gd name="T69" fmla="*/ 81 h 82"/>
                <a:gd name="T70" fmla="*/ 80 w 117"/>
                <a:gd name="T7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7" h="82">
                  <a:moveTo>
                    <a:pt x="80" y="81"/>
                  </a:moveTo>
                  <a:cubicBezTo>
                    <a:pt x="81" y="80"/>
                    <a:pt x="82" y="82"/>
                    <a:pt x="83" y="82"/>
                  </a:cubicBezTo>
                  <a:cubicBezTo>
                    <a:pt x="85" y="81"/>
                    <a:pt x="87" y="80"/>
                    <a:pt x="89" y="79"/>
                  </a:cubicBezTo>
                  <a:cubicBezTo>
                    <a:pt x="90" y="79"/>
                    <a:pt x="93" y="78"/>
                    <a:pt x="93" y="76"/>
                  </a:cubicBezTo>
                  <a:cubicBezTo>
                    <a:pt x="93" y="74"/>
                    <a:pt x="94" y="75"/>
                    <a:pt x="96" y="74"/>
                  </a:cubicBezTo>
                  <a:cubicBezTo>
                    <a:pt x="99" y="74"/>
                    <a:pt x="103" y="71"/>
                    <a:pt x="105" y="68"/>
                  </a:cubicBezTo>
                  <a:cubicBezTo>
                    <a:pt x="106" y="67"/>
                    <a:pt x="106" y="66"/>
                    <a:pt x="107" y="65"/>
                  </a:cubicBezTo>
                  <a:cubicBezTo>
                    <a:pt x="108" y="64"/>
                    <a:pt x="110" y="64"/>
                    <a:pt x="112" y="64"/>
                  </a:cubicBezTo>
                  <a:cubicBezTo>
                    <a:pt x="112" y="62"/>
                    <a:pt x="110" y="61"/>
                    <a:pt x="109" y="59"/>
                  </a:cubicBezTo>
                  <a:cubicBezTo>
                    <a:pt x="109" y="58"/>
                    <a:pt x="110" y="55"/>
                    <a:pt x="107" y="55"/>
                  </a:cubicBezTo>
                  <a:cubicBezTo>
                    <a:pt x="106" y="55"/>
                    <a:pt x="109" y="53"/>
                    <a:pt x="108" y="52"/>
                  </a:cubicBezTo>
                  <a:cubicBezTo>
                    <a:pt x="108" y="49"/>
                    <a:pt x="109" y="48"/>
                    <a:pt x="110" y="46"/>
                  </a:cubicBezTo>
                  <a:cubicBezTo>
                    <a:pt x="110" y="44"/>
                    <a:pt x="112" y="44"/>
                    <a:pt x="112" y="42"/>
                  </a:cubicBezTo>
                  <a:cubicBezTo>
                    <a:pt x="112" y="41"/>
                    <a:pt x="113" y="40"/>
                    <a:pt x="114" y="40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2"/>
                    <a:pt x="117" y="27"/>
                    <a:pt x="117" y="21"/>
                  </a:cubicBezTo>
                  <a:cubicBezTo>
                    <a:pt x="117" y="19"/>
                    <a:pt x="113" y="18"/>
                    <a:pt x="111" y="17"/>
                  </a:cubicBezTo>
                  <a:cubicBezTo>
                    <a:pt x="101" y="12"/>
                    <a:pt x="91" y="6"/>
                    <a:pt x="81" y="1"/>
                  </a:cubicBezTo>
                  <a:cubicBezTo>
                    <a:pt x="80" y="1"/>
                    <a:pt x="80" y="0"/>
                    <a:pt x="79" y="0"/>
                  </a:cubicBezTo>
                  <a:cubicBezTo>
                    <a:pt x="78" y="1"/>
                    <a:pt x="76" y="2"/>
                    <a:pt x="75" y="2"/>
                  </a:cubicBezTo>
                  <a:cubicBezTo>
                    <a:pt x="74" y="3"/>
                    <a:pt x="72" y="5"/>
                    <a:pt x="71" y="5"/>
                  </a:cubicBezTo>
                  <a:cubicBezTo>
                    <a:pt x="70" y="5"/>
                    <a:pt x="69" y="3"/>
                    <a:pt x="67" y="2"/>
                  </a:cubicBezTo>
                  <a:cubicBezTo>
                    <a:pt x="66" y="1"/>
                    <a:pt x="65" y="1"/>
                    <a:pt x="64" y="1"/>
                  </a:cubicBezTo>
                  <a:cubicBezTo>
                    <a:pt x="62" y="0"/>
                    <a:pt x="61" y="0"/>
                    <a:pt x="59" y="1"/>
                  </a:cubicBezTo>
                  <a:cubicBezTo>
                    <a:pt x="52" y="5"/>
                    <a:pt x="45" y="10"/>
                    <a:pt x="38" y="14"/>
                  </a:cubicBezTo>
                  <a:cubicBezTo>
                    <a:pt x="35" y="16"/>
                    <a:pt x="32" y="18"/>
                    <a:pt x="29" y="21"/>
                  </a:cubicBezTo>
                  <a:cubicBezTo>
                    <a:pt x="28" y="22"/>
                    <a:pt x="27" y="22"/>
                    <a:pt x="26" y="22"/>
                  </a:cubicBezTo>
                  <a:cubicBezTo>
                    <a:pt x="23" y="22"/>
                    <a:pt x="22" y="22"/>
                    <a:pt x="22" y="25"/>
                  </a:cubicBezTo>
                  <a:cubicBezTo>
                    <a:pt x="22" y="28"/>
                    <a:pt x="22" y="31"/>
                    <a:pt x="22" y="34"/>
                  </a:cubicBezTo>
                  <a:cubicBezTo>
                    <a:pt x="22" y="37"/>
                    <a:pt x="21" y="40"/>
                    <a:pt x="19" y="42"/>
                  </a:cubicBezTo>
                  <a:cubicBezTo>
                    <a:pt x="18" y="43"/>
                    <a:pt x="15" y="43"/>
                    <a:pt x="14" y="43"/>
                  </a:cubicBezTo>
                  <a:cubicBezTo>
                    <a:pt x="12" y="43"/>
                    <a:pt x="10" y="43"/>
                    <a:pt x="8" y="43"/>
                  </a:cubicBezTo>
                  <a:cubicBezTo>
                    <a:pt x="6" y="43"/>
                    <a:pt x="4" y="44"/>
                    <a:pt x="2" y="44"/>
                  </a:cubicBezTo>
                  <a:cubicBezTo>
                    <a:pt x="0" y="44"/>
                    <a:pt x="5" y="51"/>
                    <a:pt x="5" y="51"/>
                  </a:cubicBezTo>
                  <a:cubicBezTo>
                    <a:pt x="6" y="54"/>
                    <a:pt x="7" y="56"/>
                    <a:pt x="10" y="57"/>
                  </a:cubicBezTo>
                  <a:cubicBezTo>
                    <a:pt x="10" y="57"/>
                    <a:pt x="11" y="56"/>
                    <a:pt x="11" y="56"/>
                  </a:cubicBezTo>
                  <a:cubicBezTo>
                    <a:pt x="12" y="57"/>
                    <a:pt x="12" y="60"/>
                    <a:pt x="14" y="58"/>
                  </a:cubicBezTo>
                  <a:cubicBezTo>
                    <a:pt x="16" y="56"/>
                    <a:pt x="18" y="61"/>
                    <a:pt x="19" y="62"/>
                  </a:cubicBezTo>
                  <a:cubicBezTo>
                    <a:pt x="19" y="61"/>
                    <a:pt x="20" y="59"/>
                    <a:pt x="20" y="58"/>
                  </a:cubicBezTo>
                  <a:cubicBezTo>
                    <a:pt x="20" y="57"/>
                    <a:pt x="21" y="56"/>
                    <a:pt x="21" y="55"/>
                  </a:cubicBezTo>
                  <a:cubicBezTo>
                    <a:pt x="22" y="52"/>
                    <a:pt x="22" y="52"/>
                    <a:pt x="25" y="51"/>
                  </a:cubicBezTo>
                  <a:cubicBezTo>
                    <a:pt x="26" y="50"/>
                    <a:pt x="27" y="50"/>
                    <a:pt x="28" y="50"/>
                  </a:cubicBezTo>
                  <a:cubicBezTo>
                    <a:pt x="29" y="49"/>
                    <a:pt x="30" y="51"/>
                    <a:pt x="31" y="51"/>
                  </a:cubicBezTo>
                  <a:cubicBezTo>
                    <a:pt x="33" y="51"/>
                    <a:pt x="34" y="52"/>
                    <a:pt x="35" y="53"/>
                  </a:cubicBezTo>
                  <a:cubicBezTo>
                    <a:pt x="36" y="54"/>
                    <a:pt x="37" y="54"/>
                    <a:pt x="39" y="54"/>
                  </a:cubicBezTo>
                  <a:cubicBezTo>
                    <a:pt x="42" y="52"/>
                    <a:pt x="43" y="55"/>
                    <a:pt x="46" y="55"/>
                  </a:cubicBezTo>
                  <a:cubicBezTo>
                    <a:pt x="49" y="55"/>
                    <a:pt x="52" y="53"/>
                    <a:pt x="55" y="53"/>
                  </a:cubicBezTo>
                  <a:cubicBezTo>
                    <a:pt x="57" y="53"/>
                    <a:pt x="61" y="54"/>
                    <a:pt x="64" y="53"/>
                  </a:cubicBezTo>
                  <a:cubicBezTo>
                    <a:pt x="65" y="53"/>
                    <a:pt x="66" y="52"/>
                    <a:pt x="67" y="51"/>
                  </a:cubicBezTo>
                  <a:cubicBezTo>
                    <a:pt x="69" y="50"/>
                    <a:pt x="68" y="49"/>
                    <a:pt x="68" y="47"/>
                  </a:cubicBezTo>
                  <a:cubicBezTo>
                    <a:pt x="68" y="42"/>
                    <a:pt x="73" y="39"/>
                    <a:pt x="77" y="35"/>
                  </a:cubicBezTo>
                  <a:cubicBezTo>
                    <a:pt x="78" y="34"/>
                    <a:pt x="77" y="32"/>
                    <a:pt x="77" y="31"/>
                  </a:cubicBezTo>
                  <a:cubicBezTo>
                    <a:pt x="77" y="28"/>
                    <a:pt x="77" y="26"/>
                    <a:pt x="77" y="23"/>
                  </a:cubicBezTo>
                  <a:cubicBezTo>
                    <a:pt x="78" y="21"/>
                    <a:pt x="79" y="18"/>
                    <a:pt x="79" y="16"/>
                  </a:cubicBezTo>
                  <a:cubicBezTo>
                    <a:pt x="78" y="14"/>
                    <a:pt x="77" y="12"/>
                    <a:pt x="76" y="11"/>
                  </a:cubicBezTo>
                  <a:cubicBezTo>
                    <a:pt x="74" y="8"/>
                    <a:pt x="75" y="5"/>
                    <a:pt x="75" y="2"/>
                  </a:cubicBezTo>
                  <a:cubicBezTo>
                    <a:pt x="75" y="5"/>
                    <a:pt x="75" y="7"/>
                    <a:pt x="75" y="9"/>
                  </a:cubicBezTo>
                  <a:cubicBezTo>
                    <a:pt x="75" y="11"/>
                    <a:pt x="78" y="14"/>
                    <a:pt x="78" y="16"/>
                  </a:cubicBezTo>
                  <a:cubicBezTo>
                    <a:pt x="79" y="19"/>
                    <a:pt x="77" y="23"/>
                    <a:pt x="77" y="26"/>
                  </a:cubicBezTo>
                  <a:cubicBezTo>
                    <a:pt x="77" y="28"/>
                    <a:pt x="78" y="32"/>
                    <a:pt x="77" y="35"/>
                  </a:cubicBezTo>
                  <a:cubicBezTo>
                    <a:pt x="76" y="37"/>
                    <a:pt x="72" y="39"/>
                    <a:pt x="71" y="41"/>
                  </a:cubicBezTo>
                  <a:cubicBezTo>
                    <a:pt x="69" y="42"/>
                    <a:pt x="68" y="44"/>
                    <a:pt x="68" y="46"/>
                  </a:cubicBezTo>
                  <a:cubicBezTo>
                    <a:pt x="67" y="49"/>
                    <a:pt x="69" y="50"/>
                    <a:pt x="70" y="53"/>
                  </a:cubicBezTo>
                  <a:cubicBezTo>
                    <a:pt x="70" y="54"/>
                    <a:pt x="71" y="54"/>
                    <a:pt x="72" y="55"/>
                  </a:cubicBezTo>
                  <a:cubicBezTo>
                    <a:pt x="74" y="56"/>
                    <a:pt x="75" y="57"/>
                    <a:pt x="75" y="59"/>
                  </a:cubicBezTo>
                  <a:cubicBezTo>
                    <a:pt x="75" y="61"/>
                    <a:pt x="75" y="63"/>
                    <a:pt x="75" y="65"/>
                  </a:cubicBezTo>
                  <a:cubicBezTo>
                    <a:pt x="75" y="66"/>
                    <a:pt x="76" y="68"/>
                    <a:pt x="77" y="70"/>
                  </a:cubicBezTo>
                  <a:cubicBezTo>
                    <a:pt x="74" y="70"/>
                    <a:pt x="67" y="70"/>
                    <a:pt x="72" y="74"/>
                  </a:cubicBezTo>
                  <a:cubicBezTo>
                    <a:pt x="74" y="75"/>
                    <a:pt x="75" y="76"/>
                    <a:pt x="76" y="78"/>
                  </a:cubicBezTo>
                  <a:cubicBezTo>
                    <a:pt x="76" y="79"/>
                    <a:pt x="77" y="80"/>
                    <a:pt x="77" y="81"/>
                  </a:cubicBezTo>
                  <a:cubicBezTo>
                    <a:pt x="77" y="82"/>
                    <a:pt x="80" y="81"/>
                    <a:pt x="80" y="81"/>
                  </a:cubicBezTo>
                  <a:cubicBezTo>
                    <a:pt x="82" y="80"/>
                    <a:pt x="80" y="81"/>
                    <a:pt x="80" y="8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5" name="Freeform 744">
              <a:extLst>
                <a:ext uri="{FF2B5EF4-FFF2-40B4-BE49-F238E27FC236}">
                  <a16:creationId xmlns:a16="http://schemas.microsoft.com/office/drawing/2014/main" id="{1BFBD9F9-B2E0-4F00-B8E1-F7CBA025D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733" y="3939857"/>
              <a:ext cx="426466" cy="525699"/>
            </a:xfrm>
            <a:custGeom>
              <a:avLst/>
              <a:gdLst>
                <a:gd name="T0" fmla="*/ 6 w 82"/>
                <a:gd name="T1" fmla="*/ 39 h 101"/>
                <a:gd name="T2" fmla="*/ 6 w 82"/>
                <a:gd name="T3" fmla="*/ 41 h 101"/>
                <a:gd name="T4" fmla="*/ 4 w 82"/>
                <a:gd name="T5" fmla="*/ 43 h 101"/>
                <a:gd name="T6" fmla="*/ 2 w 82"/>
                <a:gd name="T7" fmla="*/ 49 h 101"/>
                <a:gd name="T8" fmla="*/ 2 w 82"/>
                <a:gd name="T9" fmla="*/ 51 h 101"/>
                <a:gd name="T10" fmla="*/ 1 w 82"/>
                <a:gd name="T11" fmla="*/ 53 h 101"/>
                <a:gd name="T12" fmla="*/ 4 w 82"/>
                <a:gd name="T13" fmla="*/ 58 h 101"/>
                <a:gd name="T14" fmla="*/ 6 w 82"/>
                <a:gd name="T15" fmla="*/ 60 h 101"/>
                <a:gd name="T16" fmla="*/ 6 w 82"/>
                <a:gd name="T17" fmla="*/ 63 h 101"/>
                <a:gd name="T18" fmla="*/ 9 w 82"/>
                <a:gd name="T19" fmla="*/ 68 h 101"/>
                <a:gd name="T20" fmla="*/ 9 w 82"/>
                <a:gd name="T21" fmla="*/ 74 h 101"/>
                <a:gd name="T22" fmla="*/ 15 w 82"/>
                <a:gd name="T23" fmla="*/ 76 h 101"/>
                <a:gd name="T24" fmla="*/ 18 w 82"/>
                <a:gd name="T25" fmla="*/ 81 h 101"/>
                <a:gd name="T26" fmla="*/ 22 w 82"/>
                <a:gd name="T27" fmla="*/ 84 h 101"/>
                <a:gd name="T28" fmla="*/ 26 w 82"/>
                <a:gd name="T29" fmla="*/ 88 h 101"/>
                <a:gd name="T30" fmla="*/ 26 w 82"/>
                <a:gd name="T31" fmla="*/ 91 h 101"/>
                <a:gd name="T32" fmla="*/ 28 w 82"/>
                <a:gd name="T33" fmla="*/ 92 h 101"/>
                <a:gd name="T34" fmla="*/ 32 w 82"/>
                <a:gd name="T35" fmla="*/ 96 h 101"/>
                <a:gd name="T36" fmla="*/ 35 w 82"/>
                <a:gd name="T37" fmla="*/ 95 h 101"/>
                <a:gd name="T38" fmla="*/ 39 w 82"/>
                <a:gd name="T39" fmla="*/ 94 h 101"/>
                <a:gd name="T40" fmla="*/ 44 w 82"/>
                <a:gd name="T41" fmla="*/ 100 h 101"/>
                <a:gd name="T42" fmla="*/ 51 w 82"/>
                <a:gd name="T43" fmla="*/ 100 h 101"/>
                <a:gd name="T44" fmla="*/ 55 w 82"/>
                <a:gd name="T45" fmla="*/ 98 h 101"/>
                <a:gd name="T46" fmla="*/ 59 w 82"/>
                <a:gd name="T47" fmla="*/ 97 h 101"/>
                <a:gd name="T48" fmla="*/ 69 w 82"/>
                <a:gd name="T49" fmla="*/ 94 h 101"/>
                <a:gd name="T50" fmla="*/ 69 w 82"/>
                <a:gd name="T51" fmla="*/ 91 h 101"/>
                <a:gd name="T52" fmla="*/ 66 w 82"/>
                <a:gd name="T53" fmla="*/ 90 h 101"/>
                <a:gd name="T54" fmla="*/ 61 w 82"/>
                <a:gd name="T55" fmla="*/ 83 h 101"/>
                <a:gd name="T56" fmla="*/ 59 w 82"/>
                <a:gd name="T57" fmla="*/ 80 h 101"/>
                <a:gd name="T58" fmla="*/ 56 w 82"/>
                <a:gd name="T59" fmla="*/ 78 h 101"/>
                <a:gd name="T60" fmla="*/ 59 w 82"/>
                <a:gd name="T61" fmla="*/ 75 h 101"/>
                <a:gd name="T62" fmla="*/ 61 w 82"/>
                <a:gd name="T63" fmla="*/ 67 h 101"/>
                <a:gd name="T64" fmla="*/ 62 w 82"/>
                <a:gd name="T65" fmla="*/ 64 h 101"/>
                <a:gd name="T66" fmla="*/ 65 w 82"/>
                <a:gd name="T67" fmla="*/ 62 h 101"/>
                <a:gd name="T68" fmla="*/ 65 w 82"/>
                <a:gd name="T69" fmla="*/ 58 h 101"/>
                <a:gd name="T70" fmla="*/ 67 w 82"/>
                <a:gd name="T71" fmla="*/ 55 h 101"/>
                <a:gd name="T72" fmla="*/ 71 w 82"/>
                <a:gd name="T73" fmla="*/ 52 h 101"/>
                <a:gd name="T74" fmla="*/ 72 w 82"/>
                <a:gd name="T75" fmla="*/ 45 h 101"/>
                <a:gd name="T76" fmla="*/ 72 w 82"/>
                <a:gd name="T77" fmla="*/ 42 h 101"/>
                <a:gd name="T78" fmla="*/ 74 w 82"/>
                <a:gd name="T79" fmla="*/ 37 h 101"/>
                <a:gd name="T80" fmla="*/ 79 w 82"/>
                <a:gd name="T81" fmla="*/ 29 h 101"/>
                <a:gd name="T82" fmla="*/ 82 w 82"/>
                <a:gd name="T83" fmla="*/ 27 h 101"/>
                <a:gd name="T84" fmla="*/ 79 w 82"/>
                <a:gd name="T85" fmla="*/ 23 h 101"/>
                <a:gd name="T86" fmla="*/ 76 w 82"/>
                <a:gd name="T87" fmla="*/ 17 h 101"/>
                <a:gd name="T88" fmla="*/ 76 w 82"/>
                <a:gd name="T89" fmla="*/ 11 h 101"/>
                <a:gd name="T90" fmla="*/ 75 w 82"/>
                <a:gd name="T91" fmla="*/ 9 h 101"/>
                <a:gd name="T92" fmla="*/ 74 w 82"/>
                <a:gd name="T93" fmla="*/ 5 h 101"/>
                <a:gd name="T94" fmla="*/ 68 w 82"/>
                <a:gd name="T95" fmla="*/ 0 h 101"/>
                <a:gd name="T96" fmla="*/ 64 w 82"/>
                <a:gd name="T97" fmla="*/ 2 h 101"/>
                <a:gd name="T98" fmla="*/ 60 w 82"/>
                <a:gd name="T99" fmla="*/ 5 h 101"/>
                <a:gd name="T100" fmla="*/ 56 w 82"/>
                <a:gd name="T101" fmla="*/ 5 h 101"/>
                <a:gd name="T102" fmla="*/ 46 w 82"/>
                <a:gd name="T103" fmla="*/ 5 h 101"/>
                <a:gd name="T104" fmla="*/ 17 w 82"/>
                <a:gd name="T105" fmla="*/ 5 h 101"/>
                <a:gd name="T106" fmla="*/ 16 w 82"/>
                <a:gd name="T107" fmla="*/ 14 h 101"/>
                <a:gd name="T108" fmla="*/ 13 w 82"/>
                <a:gd name="T109" fmla="*/ 16 h 101"/>
                <a:gd name="T110" fmla="*/ 11 w 82"/>
                <a:gd name="T111" fmla="*/ 18 h 101"/>
                <a:gd name="T112" fmla="*/ 11 w 82"/>
                <a:gd name="T113" fmla="*/ 32 h 101"/>
                <a:gd name="T114" fmla="*/ 11 w 82"/>
                <a:gd name="T115" fmla="*/ 37 h 101"/>
                <a:gd name="T116" fmla="*/ 6 w 82"/>
                <a:gd name="T117" fmla="*/ 3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01">
                  <a:moveTo>
                    <a:pt x="6" y="39"/>
                  </a:moveTo>
                  <a:cubicBezTo>
                    <a:pt x="6" y="39"/>
                    <a:pt x="6" y="40"/>
                    <a:pt x="6" y="41"/>
                  </a:cubicBezTo>
                  <a:cubicBezTo>
                    <a:pt x="5" y="42"/>
                    <a:pt x="4" y="42"/>
                    <a:pt x="4" y="43"/>
                  </a:cubicBezTo>
                  <a:cubicBezTo>
                    <a:pt x="4" y="45"/>
                    <a:pt x="2" y="47"/>
                    <a:pt x="2" y="49"/>
                  </a:cubicBezTo>
                  <a:cubicBezTo>
                    <a:pt x="2" y="50"/>
                    <a:pt x="3" y="51"/>
                    <a:pt x="2" y="51"/>
                  </a:cubicBezTo>
                  <a:cubicBezTo>
                    <a:pt x="2" y="52"/>
                    <a:pt x="0" y="53"/>
                    <a:pt x="1" y="53"/>
                  </a:cubicBezTo>
                  <a:cubicBezTo>
                    <a:pt x="4" y="53"/>
                    <a:pt x="3" y="57"/>
                    <a:pt x="4" y="58"/>
                  </a:cubicBezTo>
                  <a:cubicBezTo>
                    <a:pt x="4" y="59"/>
                    <a:pt x="5" y="59"/>
                    <a:pt x="6" y="60"/>
                  </a:cubicBezTo>
                  <a:cubicBezTo>
                    <a:pt x="6" y="61"/>
                    <a:pt x="6" y="62"/>
                    <a:pt x="6" y="63"/>
                  </a:cubicBezTo>
                  <a:cubicBezTo>
                    <a:pt x="7" y="65"/>
                    <a:pt x="9" y="66"/>
                    <a:pt x="9" y="68"/>
                  </a:cubicBezTo>
                  <a:cubicBezTo>
                    <a:pt x="9" y="69"/>
                    <a:pt x="8" y="74"/>
                    <a:pt x="9" y="74"/>
                  </a:cubicBezTo>
                  <a:cubicBezTo>
                    <a:pt x="12" y="74"/>
                    <a:pt x="13" y="75"/>
                    <a:pt x="15" y="76"/>
                  </a:cubicBezTo>
                  <a:cubicBezTo>
                    <a:pt x="17" y="77"/>
                    <a:pt x="16" y="80"/>
                    <a:pt x="18" y="81"/>
                  </a:cubicBezTo>
                  <a:cubicBezTo>
                    <a:pt x="19" y="82"/>
                    <a:pt x="22" y="82"/>
                    <a:pt x="22" y="84"/>
                  </a:cubicBezTo>
                  <a:cubicBezTo>
                    <a:pt x="22" y="86"/>
                    <a:pt x="25" y="87"/>
                    <a:pt x="26" y="88"/>
                  </a:cubicBezTo>
                  <a:cubicBezTo>
                    <a:pt x="26" y="89"/>
                    <a:pt x="26" y="90"/>
                    <a:pt x="26" y="91"/>
                  </a:cubicBezTo>
                  <a:cubicBezTo>
                    <a:pt x="27" y="91"/>
                    <a:pt x="28" y="92"/>
                    <a:pt x="28" y="92"/>
                  </a:cubicBezTo>
                  <a:cubicBezTo>
                    <a:pt x="29" y="93"/>
                    <a:pt x="30" y="95"/>
                    <a:pt x="32" y="96"/>
                  </a:cubicBezTo>
                  <a:cubicBezTo>
                    <a:pt x="33" y="97"/>
                    <a:pt x="33" y="93"/>
                    <a:pt x="35" y="95"/>
                  </a:cubicBezTo>
                  <a:cubicBezTo>
                    <a:pt x="37" y="96"/>
                    <a:pt x="37" y="94"/>
                    <a:pt x="39" y="94"/>
                  </a:cubicBezTo>
                  <a:cubicBezTo>
                    <a:pt x="41" y="95"/>
                    <a:pt x="42" y="98"/>
                    <a:pt x="44" y="100"/>
                  </a:cubicBezTo>
                  <a:cubicBezTo>
                    <a:pt x="46" y="95"/>
                    <a:pt x="49" y="101"/>
                    <a:pt x="51" y="100"/>
                  </a:cubicBezTo>
                  <a:cubicBezTo>
                    <a:pt x="52" y="99"/>
                    <a:pt x="53" y="98"/>
                    <a:pt x="55" y="98"/>
                  </a:cubicBezTo>
                  <a:cubicBezTo>
                    <a:pt x="56" y="98"/>
                    <a:pt x="58" y="98"/>
                    <a:pt x="59" y="97"/>
                  </a:cubicBezTo>
                  <a:cubicBezTo>
                    <a:pt x="61" y="93"/>
                    <a:pt x="65" y="91"/>
                    <a:pt x="69" y="94"/>
                  </a:cubicBezTo>
                  <a:cubicBezTo>
                    <a:pt x="69" y="93"/>
                    <a:pt x="69" y="92"/>
                    <a:pt x="69" y="91"/>
                  </a:cubicBezTo>
                  <a:cubicBezTo>
                    <a:pt x="69" y="90"/>
                    <a:pt x="66" y="90"/>
                    <a:pt x="66" y="90"/>
                  </a:cubicBezTo>
                  <a:cubicBezTo>
                    <a:pt x="64" y="88"/>
                    <a:pt x="63" y="85"/>
                    <a:pt x="61" y="83"/>
                  </a:cubicBezTo>
                  <a:cubicBezTo>
                    <a:pt x="60" y="82"/>
                    <a:pt x="60" y="81"/>
                    <a:pt x="59" y="80"/>
                  </a:cubicBezTo>
                  <a:cubicBezTo>
                    <a:pt x="58" y="79"/>
                    <a:pt x="57" y="79"/>
                    <a:pt x="56" y="78"/>
                  </a:cubicBezTo>
                  <a:cubicBezTo>
                    <a:pt x="53" y="75"/>
                    <a:pt x="59" y="75"/>
                    <a:pt x="59" y="75"/>
                  </a:cubicBezTo>
                  <a:cubicBezTo>
                    <a:pt x="61" y="74"/>
                    <a:pt x="60" y="69"/>
                    <a:pt x="61" y="67"/>
                  </a:cubicBezTo>
                  <a:cubicBezTo>
                    <a:pt x="61" y="66"/>
                    <a:pt x="61" y="64"/>
                    <a:pt x="62" y="64"/>
                  </a:cubicBezTo>
                  <a:cubicBezTo>
                    <a:pt x="63" y="63"/>
                    <a:pt x="65" y="63"/>
                    <a:pt x="65" y="62"/>
                  </a:cubicBezTo>
                  <a:cubicBezTo>
                    <a:pt x="65" y="61"/>
                    <a:pt x="65" y="60"/>
                    <a:pt x="65" y="58"/>
                  </a:cubicBezTo>
                  <a:cubicBezTo>
                    <a:pt x="65" y="57"/>
                    <a:pt x="66" y="56"/>
                    <a:pt x="67" y="55"/>
                  </a:cubicBezTo>
                  <a:cubicBezTo>
                    <a:pt x="68" y="53"/>
                    <a:pt x="70" y="54"/>
                    <a:pt x="71" y="52"/>
                  </a:cubicBezTo>
                  <a:cubicBezTo>
                    <a:pt x="71" y="50"/>
                    <a:pt x="72" y="48"/>
                    <a:pt x="72" y="45"/>
                  </a:cubicBezTo>
                  <a:cubicBezTo>
                    <a:pt x="72" y="44"/>
                    <a:pt x="72" y="43"/>
                    <a:pt x="72" y="42"/>
                  </a:cubicBezTo>
                  <a:cubicBezTo>
                    <a:pt x="72" y="40"/>
                    <a:pt x="74" y="38"/>
                    <a:pt x="74" y="37"/>
                  </a:cubicBezTo>
                  <a:cubicBezTo>
                    <a:pt x="74" y="33"/>
                    <a:pt x="75" y="30"/>
                    <a:pt x="79" y="29"/>
                  </a:cubicBezTo>
                  <a:cubicBezTo>
                    <a:pt x="80" y="29"/>
                    <a:pt x="81" y="29"/>
                    <a:pt x="82" y="27"/>
                  </a:cubicBezTo>
                  <a:cubicBezTo>
                    <a:pt x="82" y="26"/>
                    <a:pt x="80" y="24"/>
                    <a:pt x="79" y="23"/>
                  </a:cubicBezTo>
                  <a:cubicBezTo>
                    <a:pt x="77" y="21"/>
                    <a:pt x="76" y="19"/>
                    <a:pt x="76" y="17"/>
                  </a:cubicBezTo>
                  <a:cubicBezTo>
                    <a:pt x="76" y="16"/>
                    <a:pt x="75" y="11"/>
                    <a:pt x="76" y="11"/>
                  </a:cubicBezTo>
                  <a:cubicBezTo>
                    <a:pt x="77" y="10"/>
                    <a:pt x="76" y="10"/>
                    <a:pt x="75" y="9"/>
                  </a:cubicBezTo>
                  <a:cubicBezTo>
                    <a:pt x="74" y="8"/>
                    <a:pt x="74" y="7"/>
                    <a:pt x="74" y="5"/>
                  </a:cubicBezTo>
                  <a:cubicBezTo>
                    <a:pt x="72" y="3"/>
                    <a:pt x="69" y="2"/>
                    <a:pt x="68" y="0"/>
                  </a:cubicBezTo>
                  <a:cubicBezTo>
                    <a:pt x="67" y="0"/>
                    <a:pt x="65" y="1"/>
                    <a:pt x="64" y="2"/>
                  </a:cubicBezTo>
                  <a:cubicBezTo>
                    <a:pt x="63" y="5"/>
                    <a:pt x="61" y="3"/>
                    <a:pt x="60" y="5"/>
                  </a:cubicBezTo>
                  <a:cubicBezTo>
                    <a:pt x="59" y="9"/>
                    <a:pt x="58" y="5"/>
                    <a:pt x="56" y="5"/>
                  </a:cubicBezTo>
                  <a:cubicBezTo>
                    <a:pt x="52" y="5"/>
                    <a:pt x="49" y="5"/>
                    <a:pt x="46" y="5"/>
                  </a:cubicBezTo>
                  <a:cubicBezTo>
                    <a:pt x="37" y="5"/>
                    <a:pt x="27" y="5"/>
                    <a:pt x="17" y="5"/>
                  </a:cubicBezTo>
                  <a:cubicBezTo>
                    <a:pt x="15" y="5"/>
                    <a:pt x="16" y="12"/>
                    <a:pt x="16" y="14"/>
                  </a:cubicBezTo>
                  <a:cubicBezTo>
                    <a:pt x="16" y="16"/>
                    <a:pt x="15" y="16"/>
                    <a:pt x="13" y="16"/>
                  </a:cubicBezTo>
                  <a:cubicBezTo>
                    <a:pt x="10" y="16"/>
                    <a:pt x="11" y="16"/>
                    <a:pt x="11" y="18"/>
                  </a:cubicBezTo>
                  <a:cubicBezTo>
                    <a:pt x="11" y="23"/>
                    <a:pt x="11" y="27"/>
                    <a:pt x="11" y="32"/>
                  </a:cubicBezTo>
                  <a:cubicBezTo>
                    <a:pt x="11" y="34"/>
                    <a:pt x="11" y="36"/>
                    <a:pt x="11" y="37"/>
                  </a:cubicBezTo>
                  <a:cubicBezTo>
                    <a:pt x="11" y="39"/>
                    <a:pt x="7" y="38"/>
                    <a:pt x="6" y="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6" name="Freeform 745">
              <a:extLst>
                <a:ext uri="{FF2B5EF4-FFF2-40B4-BE49-F238E27FC236}">
                  <a16:creationId xmlns:a16="http://schemas.microsoft.com/office/drawing/2014/main" id="{0B39427E-F010-407F-973B-9C9056DB2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14" y="4074379"/>
              <a:ext cx="166340" cy="150453"/>
            </a:xfrm>
            <a:custGeom>
              <a:avLst/>
              <a:gdLst>
                <a:gd name="T0" fmla="*/ 3 w 32"/>
                <a:gd name="T1" fmla="*/ 19 h 29"/>
                <a:gd name="T2" fmla="*/ 7 w 32"/>
                <a:gd name="T3" fmla="*/ 20 h 29"/>
                <a:gd name="T4" fmla="*/ 7 w 32"/>
                <a:gd name="T5" fmla="*/ 17 h 29"/>
                <a:gd name="T6" fmla="*/ 10 w 32"/>
                <a:gd name="T7" fmla="*/ 19 h 29"/>
                <a:gd name="T8" fmla="*/ 12 w 32"/>
                <a:gd name="T9" fmla="*/ 18 h 29"/>
                <a:gd name="T10" fmla="*/ 14 w 32"/>
                <a:gd name="T11" fmla="*/ 18 h 29"/>
                <a:gd name="T12" fmla="*/ 29 w 32"/>
                <a:gd name="T13" fmla="*/ 29 h 29"/>
                <a:gd name="T14" fmla="*/ 32 w 32"/>
                <a:gd name="T15" fmla="*/ 27 h 29"/>
                <a:gd name="T16" fmla="*/ 24 w 32"/>
                <a:gd name="T17" fmla="*/ 19 h 29"/>
                <a:gd name="T18" fmla="*/ 19 w 32"/>
                <a:gd name="T19" fmla="*/ 16 h 29"/>
                <a:gd name="T20" fmla="*/ 17 w 32"/>
                <a:gd name="T21" fmla="*/ 14 h 29"/>
                <a:gd name="T22" fmla="*/ 17 w 32"/>
                <a:gd name="T23" fmla="*/ 16 h 29"/>
                <a:gd name="T24" fmla="*/ 16 w 32"/>
                <a:gd name="T25" fmla="*/ 14 h 29"/>
                <a:gd name="T26" fmla="*/ 14 w 32"/>
                <a:gd name="T27" fmla="*/ 9 h 29"/>
                <a:gd name="T28" fmla="*/ 10 w 32"/>
                <a:gd name="T29" fmla="*/ 0 h 29"/>
                <a:gd name="T30" fmla="*/ 2 w 32"/>
                <a:gd name="T31" fmla="*/ 7 h 29"/>
                <a:gd name="T32" fmla="*/ 1 w 32"/>
                <a:gd name="T33" fmla="*/ 13 h 29"/>
                <a:gd name="T34" fmla="*/ 0 w 32"/>
                <a:gd name="T35" fmla="*/ 20 h 29"/>
                <a:gd name="T36" fmla="*/ 3 w 32"/>
                <a:gd name="T37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" h="29">
                  <a:moveTo>
                    <a:pt x="3" y="19"/>
                  </a:moveTo>
                  <a:cubicBezTo>
                    <a:pt x="4" y="19"/>
                    <a:pt x="6" y="21"/>
                    <a:pt x="7" y="20"/>
                  </a:cubicBezTo>
                  <a:cubicBezTo>
                    <a:pt x="7" y="19"/>
                    <a:pt x="6" y="17"/>
                    <a:pt x="7" y="17"/>
                  </a:cubicBezTo>
                  <a:cubicBezTo>
                    <a:pt x="9" y="17"/>
                    <a:pt x="9" y="19"/>
                    <a:pt x="10" y="19"/>
                  </a:cubicBezTo>
                  <a:cubicBezTo>
                    <a:pt x="11" y="19"/>
                    <a:pt x="12" y="18"/>
                    <a:pt x="12" y="18"/>
                  </a:cubicBezTo>
                  <a:cubicBezTo>
                    <a:pt x="13" y="17"/>
                    <a:pt x="14" y="18"/>
                    <a:pt x="14" y="18"/>
                  </a:cubicBezTo>
                  <a:cubicBezTo>
                    <a:pt x="22" y="18"/>
                    <a:pt x="25" y="24"/>
                    <a:pt x="29" y="29"/>
                  </a:cubicBezTo>
                  <a:cubicBezTo>
                    <a:pt x="30" y="29"/>
                    <a:pt x="31" y="28"/>
                    <a:pt x="32" y="27"/>
                  </a:cubicBezTo>
                  <a:cubicBezTo>
                    <a:pt x="29" y="25"/>
                    <a:pt x="26" y="22"/>
                    <a:pt x="24" y="19"/>
                  </a:cubicBezTo>
                  <a:cubicBezTo>
                    <a:pt x="23" y="17"/>
                    <a:pt x="21" y="17"/>
                    <a:pt x="19" y="16"/>
                  </a:cubicBezTo>
                  <a:cubicBezTo>
                    <a:pt x="18" y="16"/>
                    <a:pt x="18" y="14"/>
                    <a:pt x="17" y="14"/>
                  </a:cubicBezTo>
                  <a:cubicBezTo>
                    <a:pt x="16" y="14"/>
                    <a:pt x="17" y="15"/>
                    <a:pt x="17" y="16"/>
                  </a:cubicBezTo>
                  <a:cubicBezTo>
                    <a:pt x="17" y="16"/>
                    <a:pt x="16" y="14"/>
                    <a:pt x="16" y="14"/>
                  </a:cubicBezTo>
                  <a:cubicBezTo>
                    <a:pt x="15" y="12"/>
                    <a:pt x="14" y="11"/>
                    <a:pt x="14" y="9"/>
                  </a:cubicBezTo>
                  <a:cubicBezTo>
                    <a:pt x="13" y="6"/>
                    <a:pt x="13" y="3"/>
                    <a:pt x="10" y="0"/>
                  </a:cubicBezTo>
                  <a:cubicBezTo>
                    <a:pt x="9" y="4"/>
                    <a:pt x="4" y="4"/>
                    <a:pt x="2" y="7"/>
                  </a:cubicBezTo>
                  <a:cubicBezTo>
                    <a:pt x="1" y="9"/>
                    <a:pt x="2" y="11"/>
                    <a:pt x="1" y="13"/>
                  </a:cubicBezTo>
                  <a:cubicBezTo>
                    <a:pt x="0" y="15"/>
                    <a:pt x="0" y="17"/>
                    <a:pt x="0" y="20"/>
                  </a:cubicBezTo>
                  <a:cubicBezTo>
                    <a:pt x="1" y="19"/>
                    <a:pt x="2" y="19"/>
                    <a:pt x="3" y="1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7" name="Freeform 746">
              <a:extLst>
                <a:ext uri="{FF2B5EF4-FFF2-40B4-BE49-F238E27FC236}">
                  <a16:creationId xmlns:a16="http://schemas.microsoft.com/office/drawing/2014/main" id="{84914950-E0B3-4630-9286-CDAAF7349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404" y="4146952"/>
              <a:ext cx="383996" cy="318605"/>
            </a:xfrm>
            <a:custGeom>
              <a:avLst/>
              <a:gdLst>
                <a:gd name="T0" fmla="*/ 70 w 74"/>
                <a:gd name="T1" fmla="*/ 38 h 61"/>
                <a:gd name="T2" fmla="*/ 57 w 74"/>
                <a:gd name="T3" fmla="*/ 33 h 61"/>
                <a:gd name="T4" fmla="*/ 51 w 74"/>
                <a:gd name="T5" fmla="*/ 29 h 61"/>
                <a:gd name="T6" fmla="*/ 48 w 74"/>
                <a:gd name="T7" fmla="*/ 24 h 61"/>
                <a:gd name="T8" fmla="*/ 51 w 74"/>
                <a:gd name="T9" fmla="*/ 20 h 61"/>
                <a:gd name="T10" fmla="*/ 45 w 74"/>
                <a:gd name="T11" fmla="*/ 23 h 61"/>
                <a:gd name="T12" fmla="*/ 44 w 74"/>
                <a:gd name="T13" fmla="*/ 18 h 61"/>
                <a:gd name="T14" fmla="*/ 44 w 74"/>
                <a:gd name="T15" fmla="*/ 12 h 61"/>
                <a:gd name="T16" fmla="*/ 37 w 74"/>
                <a:gd name="T17" fmla="*/ 5 h 61"/>
                <a:gd name="T18" fmla="*/ 28 w 74"/>
                <a:gd name="T19" fmla="*/ 4 h 61"/>
                <a:gd name="T20" fmla="*/ 24 w 74"/>
                <a:gd name="T21" fmla="*/ 5 h 61"/>
                <a:gd name="T22" fmla="*/ 21 w 74"/>
                <a:gd name="T23" fmla="*/ 5 h 61"/>
                <a:gd name="T24" fmla="*/ 18 w 74"/>
                <a:gd name="T25" fmla="*/ 5 h 61"/>
                <a:gd name="T26" fmla="*/ 17 w 74"/>
                <a:gd name="T27" fmla="*/ 8 h 61"/>
                <a:gd name="T28" fmla="*/ 15 w 74"/>
                <a:gd name="T29" fmla="*/ 13 h 61"/>
                <a:gd name="T30" fmla="*/ 12 w 74"/>
                <a:gd name="T31" fmla="*/ 14 h 61"/>
                <a:gd name="T32" fmla="*/ 10 w 74"/>
                <a:gd name="T33" fmla="*/ 18 h 61"/>
                <a:gd name="T34" fmla="*/ 10 w 74"/>
                <a:gd name="T35" fmla="*/ 23 h 61"/>
                <a:gd name="T36" fmla="*/ 5 w 74"/>
                <a:gd name="T37" fmla="*/ 34 h 61"/>
                <a:gd name="T38" fmla="*/ 1 w 74"/>
                <a:gd name="T39" fmla="*/ 35 h 61"/>
                <a:gd name="T40" fmla="*/ 2 w 74"/>
                <a:gd name="T41" fmla="*/ 38 h 61"/>
                <a:gd name="T42" fmla="*/ 9 w 74"/>
                <a:gd name="T43" fmla="*/ 47 h 61"/>
                <a:gd name="T44" fmla="*/ 13 w 74"/>
                <a:gd name="T45" fmla="*/ 50 h 61"/>
                <a:gd name="T46" fmla="*/ 14 w 74"/>
                <a:gd name="T47" fmla="*/ 54 h 61"/>
                <a:gd name="T48" fmla="*/ 20 w 74"/>
                <a:gd name="T49" fmla="*/ 55 h 61"/>
                <a:gd name="T50" fmla="*/ 25 w 74"/>
                <a:gd name="T51" fmla="*/ 59 h 61"/>
                <a:gd name="T52" fmla="*/ 33 w 74"/>
                <a:gd name="T53" fmla="*/ 60 h 61"/>
                <a:gd name="T54" fmla="*/ 39 w 74"/>
                <a:gd name="T55" fmla="*/ 57 h 61"/>
                <a:gd name="T56" fmla="*/ 47 w 74"/>
                <a:gd name="T57" fmla="*/ 56 h 61"/>
                <a:gd name="T58" fmla="*/ 54 w 74"/>
                <a:gd name="T59" fmla="*/ 53 h 61"/>
                <a:gd name="T60" fmla="*/ 59 w 74"/>
                <a:gd name="T61" fmla="*/ 53 h 61"/>
                <a:gd name="T62" fmla="*/ 74 w 74"/>
                <a:gd name="T63" fmla="*/ 38 h 61"/>
                <a:gd name="T64" fmla="*/ 70 w 74"/>
                <a:gd name="T6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" h="61">
                  <a:moveTo>
                    <a:pt x="70" y="38"/>
                  </a:moveTo>
                  <a:cubicBezTo>
                    <a:pt x="65" y="36"/>
                    <a:pt x="61" y="35"/>
                    <a:pt x="57" y="33"/>
                  </a:cubicBezTo>
                  <a:cubicBezTo>
                    <a:pt x="54" y="32"/>
                    <a:pt x="53" y="31"/>
                    <a:pt x="51" y="29"/>
                  </a:cubicBezTo>
                  <a:cubicBezTo>
                    <a:pt x="50" y="28"/>
                    <a:pt x="49" y="26"/>
                    <a:pt x="48" y="24"/>
                  </a:cubicBezTo>
                  <a:cubicBezTo>
                    <a:pt x="48" y="23"/>
                    <a:pt x="51" y="21"/>
                    <a:pt x="51" y="20"/>
                  </a:cubicBezTo>
                  <a:cubicBezTo>
                    <a:pt x="49" y="21"/>
                    <a:pt x="47" y="22"/>
                    <a:pt x="45" y="23"/>
                  </a:cubicBezTo>
                  <a:cubicBezTo>
                    <a:pt x="43" y="23"/>
                    <a:pt x="43" y="19"/>
                    <a:pt x="44" y="18"/>
                  </a:cubicBezTo>
                  <a:cubicBezTo>
                    <a:pt x="47" y="15"/>
                    <a:pt x="46" y="15"/>
                    <a:pt x="44" y="12"/>
                  </a:cubicBezTo>
                  <a:cubicBezTo>
                    <a:pt x="42" y="10"/>
                    <a:pt x="40" y="6"/>
                    <a:pt x="37" y="5"/>
                  </a:cubicBezTo>
                  <a:cubicBezTo>
                    <a:pt x="35" y="5"/>
                    <a:pt x="30" y="3"/>
                    <a:pt x="28" y="4"/>
                  </a:cubicBezTo>
                  <a:cubicBezTo>
                    <a:pt x="26" y="7"/>
                    <a:pt x="24" y="0"/>
                    <a:pt x="24" y="5"/>
                  </a:cubicBezTo>
                  <a:cubicBezTo>
                    <a:pt x="24" y="7"/>
                    <a:pt x="22" y="6"/>
                    <a:pt x="21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6" y="6"/>
                    <a:pt x="17" y="6"/>
                    <a:pt x="17" y="8"/>
                  </a:cubicBezTo>
                  <a:cubicBezTo>
                    <a:pt x="17" y="9"/>
                    <a:pt x="16" y="12"/>
                    <a:pt x="15" y="13"/>
                  </a:cubicBezTo>
                  <a:cubicBezTo>
                    <a:pt x="15" y="14"/>
                    <a:pt x="12" y="13"/>
                    <a:pt x="12" y="14"/>
                  </a:cubicBezTo>
                  <a:cubicBezTo>
                    <a:pt x="12" y="16"/>
                    <a:pt x="10" y="17"/>
                    <a:pt x="10" y="18"/>
                  </a:cubicBezTo>
                  <a:cubicBezTo>
                    <a:pt x="10" y="19"/>
                    <a:pt x="11" y="22"/>
                    <a:pt x="10" y="23"/>
                  </a:cubicBezTo>
                  <a:cubicBezTo>
                    <a:pt x="4" y="24"/>
                    <a:pt x="6" y="30"/>
                    <a:pt x="5" y="34"/>
                  </a:cubicBezTo>
                  <a:cubicBezTo>
                    <a:pt x="4" y="35"/>
                    <a:pt x="3" y="35"/>
                    <a:pt x="1" y="35"/>
                  </a:cubicBezTo>
                  <a:cubicBezTo>
                    <a:pt x="0" y="36"/>
                    <a:pt x="0" y="38"/>
                    <a:pt x="2" y="38"/>
                  </a:cubicBezTo>
                  <a:cubicBezTo>
                    <a:pt x="5" y="39"/>
                    <a:pt x="8" y="45"/>
                    <a:pt x="9" y="47"/>
                  </a:cubicBezTo>
                  <a:cubicBezTo>
                    <a:pt x="10" y="49"/>
                    <a:pt x="11" y="49"/>
                    <a:pt x="13" y="50"/>
                  </a:cubicBezTo>
                  <a:cubicBezTo>
                    <a:pt x="14" y="51"/>
                    <a:pt x="13" y="53"/>
                    <a:pt x="14" y="54"/>
                  </a:cubicBezTo>
                  <a:cubicBezTo>
                    <a:pt x="16" y="56"/>
                    <a:pt x="18" y="54"/>
                    <a:pt x="20" y="55"/>
                  </a:cubicBezTo>
                  <a:cubicBezTo>
                    <a:pt x="21" y="56"/>
                    <a:pt x="23" y="58"/>
                    <a:pt x="25" y="59"/>
                  </a:cubicBezTo>
                  <a:cubicBezTo>
                    <a:pt x="27" y="59"/>
                    <a:pt x="31" y="61"/>
                    <a:pt x="33" y="60"/>
                  </a:cubicBezTo>
                  <a:cubicBezTo>
                    <a:pt x="35" y="58"/>
                    <a:pt x="36" y="56"/>
                    <a:pt x="39" y="57"/>
                  </a:cubicBezTo>
                  <a:cubicBezTo>
                    <a:pt x="42" y="58"/>
                    <a:pt x="45" y="57"/>
                    <a:pt x="47" y="56"/>
                  </a:cubicBezTo>
                  <a:cubicBezTo>
                    <a:pt x="49" y="54"/>
                    <a:pt x="51" y="53"/>
                    <a:pt x="54" y="53"/>
                  </a:cubicBezTo>
                  <a:cubicBezTo>
                    <a:pt x="55" y="53"/>
                    <a:pt x="59" y="53"/>
                    <a:pt x="59" y="53"/>
                  </a:cubicBezTo>
                  <a:cubicBezTo>
                    <a:pt x="64" y="48"/>
                    <a:pt x="69" y="43"/>
                    <a:pt x="74" y="38"/>
                  </a:cubicBezTo>
                  <a:cubicBezTo>
                    <a:pt x="73" y="38"/>
                    <a:pt x="71" y="38"/>
                    <a:pt x="70" y="3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8" name="Freeform 747">
              <a:extLst>
                <a:ext uri="{FF2B5EF4-FFF2-40B4-BE49-F238E27FC236}">
                  <a16:creationId xmlns:a16="http://schemas.microsoft.com/office/drawing/2014/main" id="{3EF8A612-E9F5-4D57-8945-E737DA79F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7870" y="4240763"/>
              <a:ext cx="451240" cy="431887"/>
            </a:xfrm>
            <a:custGeom>
              <a:avLst/>
              <a:gdLst>
                <a:gd name="T0" fmla="*/ 86 w 87"/>
                <a:gd name="T1" fmla="*/ 1 h 83"/>
                <a:gd name="T2" fmla="*/ 83 w 87"/>
                <a:gd name="T3" fmla="*/ 0 h 83"/>
                <a:gd name="T4" fmla="*/ 79 w 87"/>
                <a:gd name="T5" fmla="*/ 3 h 83"/>
                <a:gd name="T6" fmla="*/ 71 w 87"/>
                <a:gd name="T7" fmla="*/ 3 h 83"/>
                <a:gd name="T8" fmla="*/ 69 w 87"/>
                <a:gd name="T9" fmla="*/ 4 h 83"/>
                <a:gd name="T10" fmla="*/ 68 w 87"/>
                <a:gd name="T11" fmla="*/ 3 h 83"/>
                <a:gd name="T12" fmla="*/ 63 w 87"/>
                <a:gd name="T13" fmla="*/ 6 h 83"/>
                <a:gd name="T14" fmla="*/ 58 w 87"/>
                <a:gd name="T15" fmla="*/ 5 h 83"/>
                <a:gd name="T16" fmla="*/ 53 w 87"/>
                <a:gd name="T17" fmla="*/ 7 h 83"/>
                <a:gd name="T18" fmla="*/ 47 w 87"/>
                <a:gd name="T19" fmla="*/ 2 h 83"/>
                <a:gd name="T20" fmla="*/ 44 w 87"/>
                <a:gd name="T21" fmla="*/ 6 h 83"/>
                <a:gd name="T22" fmla="*/ 48 w 87"/>
                <a:gd name="T23" fmla="*/ 12 h 83"/>
                <a:gd name="T24" fmla="*/ 56 w 87"/>
                <a:gd name="T25" fmla="*/ 16 h 83"/>
                <a:gd name="T26" fmla="*/ 70 w 87"/>
                <a:gd name="T27" fmla="*/ 20 h 83"/>
                <a:gd name="T28" fmla="*/ 63 w 87"/>
                <a:gd name="T29" fmla="*/ 27 h 83"/>
                <a:gd name="T30" fmla="*/ 58 w 87"/>
                <a:gd name="T31" fmla="*/ 33 h 83"/>
                <a:gd name="T32" fmla="*/ 55 w 87"/>
                <a:gd name="T33" fmla="*/ 35 h 83"/>
                <a:gd name="T34" fmla="*/ 48 w 87"/>
                <a:gd name="T35" fmla="*/ 35 h 83"/>
                <a:gd name="T36" fmla="*/ 42 w 87"/>
                <a:gd name="T37" fmla="*/ 38 h 83"/>
                <a:gd name="T38" fmla="*/ 36 w 87"/>
                <a:gd name="T39" fmla="*/ 39 h 83"/>
                <a:gd name="T40" fmla="*/ 32 w 87"/>
                <a:gd name="T41" fmla="*/ 39 h 83"/>
                <a:gd name="T42" fmla="*/ 26 w 87"/>
                <a:gd name="T43" fmla="*/ 42 h 83"/>
                <a:gd name="T44" fmla="*/ 21 w 87"/>
                <a:gd name="T45" fmla="*/ 41 h 83"/>
                <a:gd name="T46" fmla="*/ 16 w 87"/>
                <a:gd name="T47" fmla="*/ 37 h 83"/>
                <a:gd name="T48" fmla="*/ 11 w 87"/>
                <a:gd name="T49" fmla="*/ 37 h 83"/>
                <a:gd name="T50" fmla="*/ 7 w 87"/>
                <a:gd name="T51" fmla="*/ 34 h 83"/>
                <a:gd name="T52" fmla="*/ 0 w 87"/>
                <a:gd name="T53" fmla="*/ 39 h 83"/>
                <a:gd name="T54" fmla="*/ 3 w 87"/>
                <a:gd name="T55" fmla="*/ 41 h 83"/>
                <a:gd name="T56" fmla="*/ 4 w 87"/>
                <a:gd name="T57" fmla="*/ 45 h 83"/>
                <a:gd name="T58" fmla="*/ 3 w 87"/>
                <a:gd name="T59" fmla="*/ 54 h 83"/>
                <a:gd name="T60" fmla="*/ 0 w 87"/>
                <a:gd name="T61" fmla="*/ 58 h 83"/>
                <a:gd name="T62" fmla="*/ 3 w 87"/>
                <a:gd name="T63" fmla="*/ 60 h 83"/>
                <a:gd name="T64" fmla="*/ 1 w 87"/>
                <a:gd name="T65" fmla="*/ 65 h 83"/>
                <a:gd name="T66" fmla="*/ 4 w 87"/>
                <a:gd name="T67" fmla="*/ 66 h 83"/>
                <a:gd name="T68" fmla="*/ 15 w 87"/>
                <a:gd name="T69" fmla="*/ 73 h 83"/>
                <a:gd name="T70" fmla="*/ 19 w 87"/>
                <a:gd name="T71" fmla="*/ 77 h 83"/>
                <a:gd name="T72" fmla="*/ 26 w 87"/>
                <a:gd name="T73" fmla="*/ 83 h 83"/>
                <a:gd name="T74" fmla="*/ 30 w 87"/>
                <a:gd name="T75" fmla="*/ 76 h 83"/>
                <a:gd name="T76" fmla="*/ 33 w 87"/>
                <a:gd name="T77" fmla="*/ 72 h 83"/>
                <a:gd name="T78" fmla="*/ 35 w 87"/>
                <a:gd name="T79" fmla="*/ 69 h 83"/>
                <a:gd name="T80" fmla="*/ 40 w 87"/>
                <a:gd name="T81" fmla="*/ 65 h 83"/>
                <a:gd name="T82" fmla="*/ 59 w 87"/>
                <a:gd name="T83" fmla="*/ 48 h 83"/>
                <a:gd name="T84" fmla="*/ 77 w 87"/>
                <a:gd name="T85" fmla="*/ 24 h 83"/>
                <a:gd name="T86" fmla="*/ 84 w 87"/>
                <a:gd name="T87" fmla="*/ 14 h 83"/>
                <a:gd name="T88" fmla="*/ 86 w 87"/>
                <a:gd name="T89" fmla="*/ 7 h 83"/>
                <a:gd name="T90" fmla="*/ 86 w 87"/>
                <a:gd name="T91" fmla="*/ 1 h 83"/>
                <a:gd name="T92" fmla="*/ 86 w 87"/>
                <a:gd name="T93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" h="83">
                  <a:moveTo>
                    <a:pt x="86" y="1"/>
                  </a:moveTo>
                  <a:cubicBezTo>
                    <a:pt x="87" y="0"/>
                    <a:pt x="84" y="0"/>
                    <a:pt x="83" y="0"/>
                  </a:cubicBezTo>
                  <a:cubicBezTo>
                    <a:pt x="82" y="1"/>
                    <a:pt x="81" y="2"/>
                    <a:pt x="79" y="3"/>
                  </a:cubicBezTo>
                  <a:cubicBezTo>
                    <a:pt x="77" y="3"/>
                    <a:pt x="74" y="3"/>
                    <a:pt x="71" y="3"/>
                  </a:cubicBezTo>
                  <a:cubicBezTo>
                    <a:pt x="71" y="4"/>
                    <a:pt x="70" y="4"/>
                    <a:pt x="69" y="4"/>
                  </a:cubicBezTo>
                  <a:cubicBezTo>
                    <a:pt x="68" y="4"/>
                    <a:pt x="68" y="3"/>
                    <a:pt x="68" y="3"/>
                  </a:cubicBezTo>
                  <a:cubicBezTo>
                    <a:pt x="66" y="4"/>
                    <a:pt x="65" y="6"/>
                    <a:pt x="63" y="6"/>
                  </a:cubicBezTo>
                  <a:cubicBezTo>
                    <a:pt x="61" y="6"/>
                    <a:pt x="61" y="5"/>
                    <a:pt x="58" y="5"/>
                  </a:cubicBezTo>
                  <a:cubicBezTo>
                    <a:pt x="57" y="6"/>
                    <a:pt x="55" y="8"/>
                    <a:pt x="53" y="7"/>
                  </a:cubicBezTo>
                  <a:cubicBezTo>
                    <a:pt x="50" y="6"/>
                    <a:pt x="49" y="5"/>
                    <a:pt x="47" y="2"/>
                  </a:cubicBezTo>
                  <a:cubicBezTo>
                    <a:pt x="47" y="3"/>
                    <a:pt x="44" y="5"/>
                    <a:pt x="44" y="6"/>
                  </a:cubicBezTo>
                  <a:cubicBezTo>
                    <a:pt x="45" y="8"/>
                    <a:pt x="46" y="10"/>
                    <a:pt x="48" y="12"/>
                  </a:cubicBezTo>
                  <a:cubicBezTo>
                    <a:pt x="50" y="14"/>
                    <a:pt x="53" y="15"/>
                    <a:pt x="56" y="16"/>
                  </a:cubicBezTo>
                  <a:cubicBezTo>
                    <a:pt x="61" y="18"/>
                    <a:pt x="65" y="20"/>
                    <a:pt x="70" y="20"/>
                  </a:cubicBezTo>
                  <a:cubicBezTo>
                    <a:pt x="68" y="22"/>
                    <a:pt x="65" y="25"/>
                    <a:pt x="63" y="27"/>
                  </a:cubicBezTo>
                  <a:cubicBezTo>
                    <a:pt x="61" y="29"/>
                    <a:pt x="59" y="31"/>
                    <a:pt x="58" y="33"/>
                  </a:cubicBezTo>
                  <a:cubicBezTo>
                    <a:pt x="57" y="33"/>
                    <a:pt x="56" y="35"/>
                    <a:pt x="55" y="35"/>
                  </a:cubicBezTo>
                  <a:cubicBezTo>
                    <a:pt x="53" y="36"/>
                    <a:pt x="50" y="34"/>
                    <a:pt x="48" y="35"/>
                  </a:cubicBezTo>
                  <a:cubicBezTo>
                    <a:pt x="46" y="35"/>
                    <a:pt x="44" y="37"/>
                    <a:pt x="42" y="38"/>
                  </a:cubicBezTo>
                  <a:cubicBezTo>
                    <a:pt x="40" y="39"/>
                    <a:pt x="38" y="40"/>
                    <a:pt x="36" y="39"/>
                  </a:cubicBezTo>
                  <a:cubicBezTo>
                    <a:pt x="35" y="39"/>
                    <a:pt x="33" y="38"/>
                    <a:pt x="32" y="39"/>
                  </a:cubicBezTo>
                  <a:cubicBezTo>
                    <a:pt x="29" y="41"/>
                    <a:pt x="29" y="43"/>
                    <a:pt x="26" y="42"/>
                  </a:cubicBezTo>
                  <a:cubicBezTo>
                    <a:pt x="24" y="41"/>
                    <a:pt x="22" y="41"/>
                    <a:pt x="21" y="41"/>
                  </a:cubicBezTo>
                  <a:cubicBezTo>
                    <a:pt x="19" y="40"/>
                    <a:pt x="17" y="38"/>
                    <a:pt x="16" y="37"/>
                  </a:cubicBezTo>
                  <a:cubicBezTo>
                    <a:pt x="15" y="37"/>
                    <a:pt x="12" y="38"/>
                    <a:pt x="11" y="37"/>
                  </a:cubicBezTo>
                  <a:cubicBezTo>
                    <a:pt x="10" y="36"/>
                    <a:pt x="8" y="34"/>
                    <a:pt x="7" y="34"/>
                  </a:cubicBezTo>
                  <a:cubicBezTo>
                    <a:pt x="3" y="35"/>
                    <a:pt x="2" y="36"/>
                    <a:pt x="0" y="39"/>
                  </a:cubicBezTo>
                  <a:cubicBezTo>
                    <a:pt x="0" y="40"/>
                    <a:pt x="3" y="40"/>
                    <a:pt x="3" y="41"/>
                  </a:cubicBezTo>
                  <a:cubicBezTo>
                    <a:pt x="3" y="43"/>
                    <a:pt x="3" y="44"/>
                    <a:pt x="4" y="45"/>
                  </a:cubicBezTo>
                  <a:cubicBezTo>
                    <a:pt x="6" y="47"/>
                    <a:pt x="5" y="52"/>
                    <a:pt x="3" y="54"/>
                  </a:cubicBezTo>
                  <a:cubicBezTo>
                    <a:pt x="2" y="55"/>
                    <a:pt x="1" y="56"/>
                    <a:pt x="0" y="58"/>
                  </a:cubicBezTo>
                  <a:cubicBezTo>
                    <a:pt x="0" y="61"/>
                    <a:pt x="2" y="59"/>
                    <a:pt x="3" y="60"/>
                  </a:cubicBezTo>
                  <a:cubicBezTo>
                    <a:pt x="3" y="60"/>
                    <a:pt x="0" y="64"/>
                    <a:pt x="1" y="65"/>
                  </a:cubicBezTo>
                  <a:cubicBezTo>
                    <a:pt x="2" y="65"/>
                    <a:pt x="3" y="66"/>
                    <a:pt x="4" y="66"/>
                  </a:cubicBezTo>
                  <a:cubicBezTo>
                    <a:pt x="8" y="69"/>
                    <a:pt x="12" y="71"/>
                    <a:pt x="15" y="73"/>
                  </a:cubicBezTo>
                  <a:cubicBezTo>
                    <a:pt x="18" y="74"/>
                    <a:pt x="19" y="74"/>
                    <a:pt x="19" y="77"/>
                  </a:cubicBezTo>
                  <a:cubicBezTo>
                    <a:pt x="19" y="79"/>
                    <a:pt x="25" y="82"/>
                    <a:pt x="26" y="83"/>
                  </a:cubicBezTo>
                  <a:cubicBezTo>
                    <a:pt x="28" y="80"/>
                    <a:pt x="29" y="78"/>
                    <a:pt x="30" y="76"/>
                  </a:cubicBezTo>
                  <a:cubicBezTo>
                    <a:pt x="30" y="74"/>
                    <a:pt x="31" y="72"/>
                    <a:pt x="33" y="72"/>
                  </a:cubicBezTo>
                  <a:cubicBezTo>
                    <a:pt x="34" y="71"/>
                    <a:pt x="34" y="70"/>
                    <a:pt x="35" y="69"/>
                  </a:cubicBezTo>
                  <a:cubicBezTo>
                    <a:pt x="37" y="68"/>
                    <a:pt x="38" y="67"/>
                    <a:pt x="40" y="65"/>
                  </a:cubicBezTo>
                  <a:cubicBezTo>
                    <a:pt x="45" y="57"/>
                    <a:pt x="52" y="53"/>
                    <a:pt x="59" y="48"/>
                  </a:cubicBezTo>
                  <a:cubicBezTo>
                    <a:pt x="68" y="42"/>
                    <a:pt x="73" y="33"/>
                    <a:pt x="77" y="24"/>
                  </a:cubicBezTo>
                  <a:cubicBezTo>
                    <a:pt x="79" y="20"/>
                    <a:pt x="82" y="18"/>
                    <a:pt x="84" y="14"/>
                  </a:cubicBezTo>
                  <a:cubicBezTo>
                    <a:pt x="85" y="12"/>
                    <a:pt x="85" y="9"/>
                    <a:pt x="86" y="7"/>
                  </a:cubicBezTo>
                  <a:cubicBezTo>
                    <a:pt x="86" y="6"/>
                    <a:pt x="85" y="2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49" name="Freeform 748">
              <a:extLst>
                <a:ext uri="{FF2B5EF4-FFF2-40B4-BE49-F238E27FC236}">
                  <a16:creationId xmlns:a16="http://schemas.microsoft.com/office/drawing/2014/main" id="{CA37576C-3387-45B4-BE7B-157D31B76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1371" y="4215982"/>
              <a:ext cx="46009" cy="56640"/>
            </a:xfrm>
            <a:custGeom>
              <a:avLst/>
              <a:gdLst>
                <a:gd name="T0" fmla="*/ 3 w 9"/>
                <a:gd name="T1" fmla="*/ 2 h 11"/>
                <a:gd name="T2" fmla="*/ 1 w 9"/>
                <a:gd name="T3" fmla="*/ 5 h 11"/>
                <a:gd name="T4" fmla="*/ 0 w 9"/>
                <a:gd name="T5" fmla="*/ 10 h 11"/>
                <a:gd name="T6" fmla="*/ 8 w 9"/>
                <a:gd name="T7" fmla="*/ 7 h 11"/>
                <a:gd name="T8" fmla="*/ 4 w 9"/>
                <a:gd name="T9" fmla="*/ 6 h 11"/>
                <a:gd name="T10" fmla="*/ 8 w 9"/>
                <a:gd name="T11" fmla="*/ 3 h 11"/>
                <a:gd name="T12" fmla="*/ 3 w 9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">
                  <a:moveTo>
                    <a:pt x="3" y="2"/>
                  </a:moveTo>
                  <a:cubicBezTo>
                    <a:pt x="2" y="3"/>
                    <a:pt x="1" y="4"/>
                    <a:pt x="1" y="5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2" y="11"/>
                    <a:pt x="7" y="7"/>
                    <a:pt x="8" y="7"/>
                  </a:cubicBezTo>
                  <a:cubicBezTo>
                    <a:pt x="8" y="6"/>
                    <a:pt x="5" y="5"/>
                    <a:pt x="4" y="6"/>
                  </a:cubicBezTo>
                  <a:cubicBezTo>
                    <a:pt x="5" y="5"/>
                    <a:pt x="9" y="4"/>
                    <a:pt x="8" y="3"/>
                  </a:cubicBezTo>
                  <a:cubicBezTo>
                    <a:pt x="7" y="0"/>
                    <a:pt x="5" y="0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0" name="Freeform 749">
              <a:extLst>
                <a:ext uri="{FF2B5EF4-FFF2-40B4-BE49-F238E27FC236}">
                  <a16:creationId xmlns:a16="http://schemas.microsoft.com/office/drawing/2014/main" id="{45D1A945-E9B8-422F-B305-96AEBA03C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927" y="4444317"/>
              <a:ext cx="134486" cy="145143"/>
            </a:xfrm>
            <a:custGeom>
              <a:avLst/>
              <a:gdLst>
                <a:gd name="T0" fmla="*/ 22 w 26"/>
                <a:gd name="T1" fmla="*/ 18 h 28"/>
                <a:gd name="T2" fmla="*/ 25 w 26"/>
                <a:gd name="T3" fmla="*/ 14 h 28"/>
                <a:gd name="T4" fmla="*/ 26 w 26"/>
                <a:gd name="T5" fmla="*/ 8 h 28"/>
                <a:gd name="T6" fmla="*/ 24 w 26"/>
                <a:gd name="T7" fmla="*/ 3 h 28"/>
                <a:gd name="T8" fmla="*/ 21 w 26"/>
                <a:gd name="T9" fmla="*/ 0 h 28"/>
                <a:gd name="T10" fmla="*/ 16 w 26"/>
                <a:gd name="T11" fmla="*/ 1 h 28"/>
                <a:gd name="T12" fmla="*/ 12 w 26"/>
                <a:gd name="T13" fmla="*/ 3 h 28"/>
                <a:gd name="T14" fmla="*/ 6 w 26"/>
                <a:gd name="T15" fmla="*/ 2 h 28"/>
                <a:gd name="T16" fmla="*/ 7 w 26"/>
                <a:gd name="T17" fmla="*/ 8 h 28"/>
                <a:gd name="T18" fmla="*/ 6 w 26"/>
                <a:gd name="T19" fmla="*/ 12 h 28"/>
                <a:gd name="T20" fmla="*/ 2 w 26"/>
                <a:gd name="T21" fmla="*/ 16 h 28"/>
                <a:gd name="T22" fmla="*/ 0 w 26"/>
                <a:gd name="T23" fmla="*/ 22 h 28"/>
                <a:gd name="T24" fmla="*/ 0 w 26"/>
                <a:gd name="T25" fmla="*/ 27 h 28"/>
                <a:gd name="T26" fmla="*/ 4 w 26"/>
                <a:gd name="T27" fmla="*/ 26 h 28"/>
                <a:gd name="T28" fmla="*/ 11 w 26"/>
                <a:gd name="T29" fmla="*/ 25 h 28"/>
                <a:gd name="T30" fmla="*/ 14 w 26"/>
                <a:gd name="T31" fmla="*/ 20 h 28"/>
                <a:gd name="T32" fmla="*/ 21 w 26"/>
                <a:gd name="T33" fmla="*/ 20 h 28"/>
                <a:gd name="T34" fmla="*/ 22 w 26"/>
                <a:gd name="T35" fmla="*/ 18 h 28"/>
                <a:gd name="T36" fmla="*/ 22 w 26"/>
                <a:gd name="T37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8">
                  <a:moveTo>
                    <a:pt x="22" y="18"/>
                  </a:moveTo>
                  <a:cubicBezTo>
                    <a:pt x="22" y="16"/>
                    <a:pt x="24" y="15"/>
                    <a:pt x="25" y="14"/>
                  </a:cubicBezTo>
                  <a:cubicBezTo>
                    <a:pt x="26" y="13"/>
                    <a:pt x="26" y="10"/>
                    <a:pt x="26" y="8"/>
                  </a:cubicBezTo>
                  <a:cubicBezTo>
                    <a:pt x="26" y="6"/>
                    <a:pt x="24" y="5"/>
                    <a:pt x="24" y="3"/>
                  </a:cubicBezTo>
                  <a:cubicBezTo>
                    <a:pt x="24" y="1"/>
                    <a:pt x="22" y="1"/>
                    <a:pt x="21" y="0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15" y="2"/>
                    <a:pt x="13" y="4"/>
                    <a:pt x="12" y="3"/>
                  </a:cubicBezTo>
                  <a:cubicBezTo>
                    <a:pt x="10" y="1"/>
                    <a:pt x="7" y="0"/>
                    <a:pt x="6" y="2"/>
                  </a:cubicBezTo>
                  <a:cubicBezTo>
                    <a:pt x="5" y="4"/>
                    <a:pt x="6" y="7"/>
                    <a:pt x="7" y="8"/>
                  </a:cubicBezTo>
                  <a:cubicBezTo>
                    <a:pt x="8" y="10"/>
                    <a:pt x="7" y="10"/>
                    <a:pt x="6" y="12"/>
                  </a:cubicBezTo>
                  <a:cubicBezTo>
                    <a:pt x="5" y="14"/>
                    <a:pt x="3" y="15"/>
                    <a:pt x="2" y="16"/>
                  </a:cubicBezTo>
                  <a:cubicBezTo>
                    <a:pt x="1" y="18"/>
                    <a:pt x="0" y="19"/>
                    <a:pt x="0" y="22"/>
                  </a:cubicBezTo>
                  <a:cubicBezTo>
                    <a:pt x="0" y="23"/>
                    <a:pt x="1" y="25"/>
                    <a:pt x="0" y="27"/>
                  </a:cubicBezTo>
                  <a:cubicBezTo>
                    <a:pt x="2" y="28"/>
                    <a:pt x="2" y="27"/>
                    <a:pt x="4" y="26"/>
                  </a:cubicBezTo>
                  <a:cubicBezTo>
                    <a:pt x="6" y="25"/>
                    <a:pt x="9" y="25"/>
                    <a:pt x="11" y="25"/>
                  </a:cubicBezTo>
                  <a:cubicBezTo>
                    <a:pt x="10" y="22"/>
                    <a:pt x="12" y="21"/>
                    <a:pt x="14" y="20"/>
                  </a:cubicBezTo>
                  <a:cubicBezTo>
                    <a:pt x="16" y="19"/>
                    <a:pt x="20" y="17"/>
                    <a:pt x="21" y="20"/>
                  </a:cubicBezTo>
                  <a:cubicBezTo>
                    <a:pt x="21" y="19"/>
                    <a:pt x="21" y="18"/>
                    <a:pt x="22" y="18"/>
                  </a:cubicBezTo>
                  <a:cubicBezTo>
                    <a:pt x="22" y="16"/>
                    <a:pt x="21" y="18"/>
                    <a:pt x="22" y="1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1" name="Freeform 750">
              <a:extLst>
                <a:ext uri="{FF2B5EF4-FFF2-40B4-BE49-F238E27FC236}">
                  <a16:creationId xmlns:a16="http://schemas.microsoft.com/office/drawing/2014/main" id="{5C38E9DC-1517-4880-B5FE-D1F9FBE4A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000" y="4610699"/>
              <a:ext cx="51317" cy="51330"/>
            </a:xfrm>
            <a:custGeom>
              <a:avLst/>
              <a:gdLst>
                <a:gd name="T0" fmla="*/ 1 w 10"/>
                <a:gd name="T1" fmla="*/ 6 h 10"/>
                <a:gd name="T2" fmla="*/ 3 w 10"/>
                <a:gd name="T3" fmla="*/ 10 h 10"/>
                <a:gd name="T4" fmla="*/ 9 w 10"/>
                <a:gd name="T5" fmla="*/ 5 h 10"/>
                <a:gd name="T6" fmla="*/ 8 w 10"/>
                <a:gd name="T7" fmla="*/ 0 h 10"/>
                <a:gd name="T8" fmla="*/ 4 w 10"/>
                <a:gd name="T9" fmla="*/ 1 h 10"/>
                <a:gd name="T10" fmla="*/ 0 w 10"/>
                <a:gd name="T11" fmla="*/ 1 h 10"/>
                <a:gd name="T12" fmla="*/ 1 w 10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" y="6"/>
                  </a:moveTo>
                  <a:cubicBezTo>
                    <a:pt x="2" y="7"/>
                    <a:pt x="2" y="9"/>
                    <a:pt x="3" y="10"/>
                  </a:cubicBezTo>
                  <a:cubicBezTo>
                    <a:pt x="5" y="9"/>
                    <a:pt x="7" y="7"/>
                    <a:pt x="9" y="5"/>
                  </a:cubicBezTo>
                  <a:cubicBezTo>
                    <a:pt x="10" y="3"/>
                    <a:pt x="5" y="4"/>
                    <a:pt x="8" y="0"/>
                  </a:cubicBezTo>
                  <a:cubicBezTo>
                    <a:pt x="7" y="0"/>
                    <a:pt x="3" y="0"/>
                    <a:pt x="4" y="1"/>
                  </a:cubicBezTo>
                  <a:cubicBezTo>
                    <a:pt x="5" y="3"/>
                    <a:pt x="1" y="2"/>
                    <a:pt x="0" y="1"/>
                  </a:cubicBezTo>
                  <a:cubicBezTo>
                    <a:pt x="0" y="3"/>
                    <a:pt x="1" y="4"/>
                    <a:pt x="1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2" name="Freeform 751">
              <a:extLst>
                <a:ext uri="{FF2B5EF4-FFF2-40B4-BE49-F238E27FC236}">
                  <a16:creationId xmlns:a16="http://schemas.microsoft.com/office/drawing/2014/main" id="{984EB875-4A3A-41D0-B5DC-43659FCE9E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000" y="4578839"/>
              <a:ext cx="56625" cy="47791"/>
            </a:xfrm>
            <a:custGeom>
              <a:avLst/>
              <a:gdLst>
                <a:gd name="T0" fmla="*/ 3 w 11"/>
                <a:gd name="T1" fmla="*/ 1 h 9"/>
                <a:gd name="T2" fmla="*/ 0 w 11"/>
                <a:gd name="T3" fmla="*/ 7 h 9"/>
                <a:gd name="T4" fmla="*/ 4 w 11"/>
                <a:gd name="T5" fmla="*/ 7 h 9"/>
                <a:gd name="T6" fmla="*/ 8 w 11"/>
                <a:gd name="T7" fmla="*/ 6 h 9"/>
                <a:gd name="T8" fmla="*/ 7 w 11"/>
                <a:gd name="T9" fmla="*/ 0 h 9"/>
                <a:gd name="T10" fmla="*/ 3 w 11"/>
                <a:gd name="T11" fmla="*/ 1 h 9"/>
                <a:gd name="T12" fmla="*/ 3 w 11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3" y="1"/>
                  </a:moveTo>
                  <a:cubicBezTo>
                    <a:pt x="1" y="2"/>
                    <a:pt x="0" y="5"/>
                    <a:pt x="0" y="7"/>
                  </a:cubicBezTo>
                  <a:cubicBezTo>
                    <a:pt x="1" y="8"/>
                    <a:pt x="5" y="9"/>
                    <a:pt x="4" y="7"/>
                  </a:cubicBezTo>
                  <a:cubicBezTo>
                    <a:pt x="3" y="6"/>
                    <a:pt x="7" y="6"/>
                    <a:pt x="8" y="6"/>
                  </a:cubicBezTo>
                  <a:cubicBezTo>
                    <a:pt x="11" y="5"/>
                    <a:pt x="8" y="1"/>
                    <a:pt x="7" y="0"/>
                  </a:cubicBezTo>
                  <a:cubicBezTo>
                    <a:pt x="5" y="1"/>
                    <a:pt x="5" y="2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3" name="Freeform 752">
              <a:extLst>
                <a:ext uri="{FF2B5EF4-FFF2-40B4-BE49-F238E27FC236}">
                  <a16:creationId xmlns:a16="http://schemas.microsoft.com/office/drawing/2014/main" id="{BE0632AA-9111-41CC-B396-8F014C999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618" y="4562908"/>
              <a:ext cx="279592" cy="302675"/>
            </a:xfrm>
            <a:custGeom>
              <a:avLst/>
              <a:gdLst>
                <a:gd name="T0" fmla="*/ 41 w 54"/>
                <a:gd name="T1" fmla="*/ 13 h 58"/>
                <a:gd name="T2" fmla="*/ 23 w 54"/>
                <a:gd name="T3" fmla="*/ 3 h 58"/>
                <a:gd name="T4" fmla="*/ 17 w 54"/>
                <a:gd name="T5" fmla="*/ 7 h 58"/>
                <a:gd name="T6" fmla="*/ 21 w 54"/>
                <a:gd name="T7" fmla="*/ 9 h 58"/>
                <a:gd name="T8" fmla="*/ 17 w 54"/>
                <a:gd name="T9" fmla="*/ 9 h 58"/>
                <a:gd name="T10" fmla="*/ 13 w 54"/>
                <a:gd name="T11" fmla="*/ 10 h 58"/>
                <a:gd name="T12" fmla="*/ 11 w 54"/>
                <a:gd name="T13" fmla="*/ 8 h 58"/>
                <a:gd name="T14" fmla="*/ 12 w 54"/>
                <a:gd name="T15" fmla="*/ 4 h 58"/>
                <a:gd name="T16" fmla="*/ 5 w 54"/>
                <a:gd name="T17" fmla="*/ 3 h 58"/>
                <a:gd name="T18" fmla="*/ 7 w 54"/>
                <a:gd name="T19" fmla="*/ 8 h 58"/>
                <a:gd name="T20" fmla="*/ 5 w 54"/>
                <a:gd name="T21" fmla="*/ 12 h 58"/>
                <a:gd name="T22" fmla="*/ 6 w 54"/>
                <a:gd name="T23" fmla="*/ 16 h 58"/>
                <a:gd name="T24" fmla="*/ 2 w 54"/>
                <a:gd name="T25" fmla="*/ 18 h 58"/>
                <a:gd name="T26" fmla="*/ 1 w 54"/>
                <a:gd name="T27" fmla="*/ 21 h 58"/>
                <a:gd name="T28" fmla="*/ 5 w 54"/>
                <a:gd name="T29" fmla="*/ 33 h 58"/>
                <a:gd name="T30" fmla="*/ 12 w 54"/>
                <a:gd name="T31" fmla="*/ 42 h 58"/>
                <a:gd name="T32" fmla="*/ 15 w 54"/>
                <a:gd name="T33" fmla="*/ 43 h 58"/>
                <a:gd name="T34" fmla="*/ 17 w 54"/>
                <a:gd name="T35" fmla="*/ 45 h 58"/>
                <a:gd name="T36" fmla="*/ 24 w 54"/>
                <a:gd name="T37" fmla="*/ 47 h 58"/>
                <a:gd name="T38" fmla="*/ 25 w 54"/>
                <a:gd name="T39" fmla="*/ 53 h 58"/>
                <a:gd name="T40" fmla="*/ 27 w 54"/>
                <a:gd name="T41" fmla="*/ 55 h 58"/>
                <a:gd name="T42" fmla="*/ 30 w 54"/>
                <a:gd name="T43" fmla="*/ 55 h 58"/>
                <a:gd name="T44" fmla="*/ 33 w 54"/>
                <a:gd name="T45" fmla="*/ 56 h 58"/>
                <a:gd name="T46" fmla="*/ 36 w 54"/>
                <a:gd name="T47" fmla="*/ 55 h 58"/>
                <a:gd name="T48" fmla="*/ 42 w 54"/>
                <a:gd name="T49" fmla="*/ 55 h 58"/>
                <a:gd name="T50" fmla="*/ 46 w 54"/>
                <a:gd name="T51" fmla="*/ 54 h 58"/>
                <a:gd name="T52" fmla="*/ 54 w 54"/>
                <a:gd name="T53" fmla="*/ 49 h 58"/>
                <a:gd name="T54" fmla="*/ 49 w 54"/>
                <a:gd name="T55" fmla="*/ 36 h 58"/>
                <a:gd name="T56" fmla="*/ 49 w 54"/>
                <a:gd name="T57" fmla="*/ 32 h 58"/>
                <a:gd name="T58" fmla="*/ 46 w 54"/>
                <a:gd name="T59" fmla="*/ 28 h 58"/>
                <a:gd name="T60" fmla="*/ 48 w 54"/>
                <a:gd name="T61" fmla="*/ 20 h 58"/>
                <a:gd name="T62" fmla="*/ 45 w 54"/>
                <a:gd name="T63" fmla="*/ 18 h 58"/>
                <a:gd name="T64" fmla="*/ 41 w 54"/>
                <a:gd name="T65" fmla="*/ 16 h 58"/>
                <a:gd name="T66" fmla="*/ 41 w 54"/>
                <a:gd name="T67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8">
                  <a:moveTo>
                    <a:pt x="41" y="13"/>
                  </a:moveTo>
                  <a:cubicBezTo>
                    <a:pt x="35" y="9"/>
                    <a:pt x="29" y="6"/>
                    <a:pt x="23" y="3"/>
                  </a:cubicBezTo>
                  <a:cubicBezTo>
                    <a:pt x="22" y="5"/>
                    <a:pt x="19" y="7"/>
                    <a:pt x="17" y="7"/>
                  </a:cubicBezTo>
                  <a:cubicBezTo>
                    <a:pt x="17" y="7"/>
                    <a:pt x="21" y="8"/>
                    <a:pt x="21" y="9"/>
                  </a:cubicBezTo>
                  <a:cubicBezTo>
                    <a:pt x="20" y="10"/>
                    <a:pt x="18" y="9"/>
                    <a:pt x="17" y="9"/>
                  </a:cubicBezTo>
                  <a:cubicBezTo>
                    <a:pt x="15" y="8"/>
                    <a:pt x="15" y="9"/>
                    <a:pt x="13" y="10"/>
                  </a:cubicBezTo>
                  <a:cubicBezTo>
                    <a:pt x="13" y="10"/>
                    <a:pt x="11" y="9"/>
                    <a:pt x="11" y="8"/>
                  </a:cubicBezTo>
                  <a:cubicBezTo>
                    <a:pt x="10" y="7"/>
                    <a:pt x="11" y="5"/>
                    <a:pt x="12" y="4"/>
                  </a:cubicBezTo>
                  <a:cubicBezTo>
                    <a:pt x="13" y="0"/>
                    <a:pt x="7" y="2"/>
                    <a:pt x="5" y="3"/>
                  </a:cubicBezTo>
                  <a:cubicBezTo>
                    <a:pt x="6" y="4"/>
                    <a:pt x="8" y="7"/>
                    <a:pt x="7" y="8"/>
                  </a:cubicBezTo>
                  <a:cubicBezTo>
                    <a:pt x="7" y="9"/>
                    <a:pt x="3" y="12"/>
                    <a:pt x="5" y="12"/>
                  </a:cubicBezTo>
                  <a:cubicBezTo>
                    <a:pt x="8" y="13"/>
                    <a:pt x="7" y="14"/>
                    <a:pt x="6" y="16"/>
                  </a:cubicBezTo>
                  <a:cubicBezTo>
                    <a:pt x="5" y="16"/>
                    <a:pt x="3" y="17"/>
                    <a:pt x="2" y="18"/>
                  </a:cubicBezTo>
                  <a:cubicBezTo>
                    <a:pt x="0" y="19"/>
                    <a:pt x="1" y="19"/>
                    <a:pt x="1" y="21"/>
                  </a:cubicBezTo>
                  <a:cubicBezTo>
                    <a:pt x="2" y="26"/>
                    <a:pt x="4" y="29"/>
                    <a:pt x="5" y="33"/>
                  </a:cubicBezTo>
                  <a:cubicBezTo>
                    <a:pt x="5" y="38"/>
                    <a:pt x="9" y="40"/>
                    <a:pt x="12" y="42"/>
                  </a:cubicBezTo>
                  <a:cubicBezTo>
                    <a:pt x="13" y="43"/>
                    <a:pt x="14" y="43"/>
                    <a:pt x="15" y="43"/>
                  </a:cubicBezTo>
                  <a:cubicBezTo>
                    <a:pt x="16" y="43"/>
                    <a:pt x="16" y="44"/>
                    <a:pt x="17" y="45"/>
                  </a:cubicBezTo>
                  <a:cubicBezTo>
                    <a:pt x="19" y="45"/>
                    <a:pt x="22" y="45"/>
                    <a:pt x="24" y="47"/>
                  </a:cubicBezTo>
                  <a:cubicBezTo>
                    <a:pt x="25" y="48"/>
                    <a:pt x="25" y="51"/>
                    <a:pt x="25" y="53"/>
                  </a:cubicBezTo>
                  <a:cubicBezTo>
                    <a:pt x="26" y="54"/>
                    <a:pt x="25" y="55"/>
                    <a:pt x="27" y="55"/>
                  </a:cubicBezTo>
                  <a:cubicBezTo>
                    <a:pt x="28" y="55"/>
                    <a:pt x="29" y="55"/>
                    <a:pt x="30" y="55"/>
                  </a:cubicBezTo>
                  <a:cubicBezTo>
                    <a:pt x="31" y="55"/>
                    <a:pt x="32" y="55"/>
                    <a:pt x="33" y="56"/>
                  </a:cubicBezTo>
                  <a:cubicBezTo>
                    <a:pt x="34" y="57"/>
                    <a:pt x="35" y="56"/>
                    <a:pt x="36" y="55"/>
                  </a:cubicBezTo>
                  <a:cubicBezTo>
                    <a:pt x="38" y="54"/>
                    <a:pt x="40" y="58"/>
                    <a:pt x="42" y="55"/>
                  </a:cubicBezTo>
                  <a:cubicBezTo>
                    <a:pt x="42" y="53"/>
                    <a:pt x="45" y="54"/>
                    <a:pt x="46" y="54"/>
                  </a:cubicBezTo>
                  <a:cubicBezTo>
                    <a:pt x="49" y="53"/>
                    <a:pt x="51" y="51"/>
                    <a:pt x="54" y="49"/>
                  </a:cubicBezTo>
                  <a:cubicBezTo>
                    <a:pt x="49" y="46"/>
                    <a:pt x="49" y="42"/>
                    <a:pt x="49" y="36"/>
                  </a:cubicBezTo>
                  <a:cubicBezTo>
                    <a:pt x="48" y="35"/>
                    <a:pt x="50" y="33"/>
                    <a:pt x="49" y="32"/>
                  </a:cubicBezTo>
                  <a:cubicBezTo>
                    <a:pt x="48" y="31"/>
                    <a:pt x="46" y="30"/>
                    <a:pt x="46" y="28"/>
                  </a:cubicBezTo>
                  <a:cubicBezTo>
                    <a:pt x="46" y="27"/>
                    <a:pt x="48" y="20"/>
                    <a:pt x="48" y="20"/>
                  </a:cubicBezTo>
                  <a:cubicBezTo>
                    <a:pt x="47" y="20"/>
                    <a:pt x="46" y="19"/>
                    <a:pt x="45" y="18"/>
                  </a:cubicBezTo>
                  <a:cubicBezTo>
                    <a:pt x="44" y="17"/>
                    <a:pt x="43" y="17"/>
                    <a:pt x="41" y="16"/>
                  </a:cubicBezTo>
                  <a:cubicBezTo>
                    <a:pt x="41" y="15"/>
                    <a:pt x="41" y="14"/>
                    <a:pt x="41" y="1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4" name="Freeform 753">
              <a:extLst>
                <a:ext uri="{FF2B5EF4-FFF2-40B4-BE49-F238E27FC236}">
                  <a16:creationId xmlns:a16="http://schemas.microsoft.com/office/drawing/2014/main" id="{2EA1F7E0-50AC-43D7-9355-4B2C74E75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752" y="4490337"/>
              <a:ext cx="139796" cy="161074"/>
            </a:xfrm>
            <a:custGeom>
              <a:avLst/>
              <a:gdLst>
                <a:gd name="T0" fmla="*/ 15 w 27"/>
                <a:gd name="T1" fmla="*/ 29 h 31"/>
                <a:gd name="T2" fmla="*/ 15 w 27"/>
                <a:gd name="T3" fmla="*/ 24 h 31"/>
                <a:gd name="T4" fmla="*/ 17 w 27"/>
                <a:gd name="T5" fmla="*/ 24 h 31"/>
                <a:gd name="T6" fmla="*/ 19 w 27"/>
                <a:gd name="T7" fmla="*/ 21 h 31"/>
                <a:gd name="T8" fmla="*/ 21 w 27"/>
                <a:gd name="T9" fmla="*/ 24 h 31"/>
                <a:gd name="T10" fmla="*/ 24 w 27"/>
                <a:gd name="T11" fmla="*/ 23 h 31"/>
                <a:gd name="T12" fmla="*/ 26 w 27"/>
                <a:gd name="T13" fmla="*/ 24 h 31"/>
                <a:gd name="T14" fmla="*/ 26 w 27"/>
                <a:gd name="T15" fmla="*/ 21 h 31"/>
                <a:gd name="T16" fmla="*/ 26 w 27"/>
                <a:gd name="T17" fmla="*/ 14 h 31"/>
                <a:gd name="T18" fmla="*/ 25 w 27"/>
                <a:gd name="T19" fmla="*/ 11 h 31"/>
                <a:gd name="T20" fmla="*/ 26 w 27"/>
                <a:gd name="T21" fmla="*/ 6 h 31"/>
                <a:gd name="T22" fmla="*/ 21 w 27"/>
                <a:gd name="T23" fmla="*/ 4 h 31"/>
                <a:gd name="T24" fmla="*/ 19 w 27"/>
                <a:gd name="T25" fmla="*/ 0 h 31"/>
                <a:gd name="T26" fmla="*/ 14 w 27"/>
                <a:gd name="T27" fmla="*/ 0 h 31"/>
                <a:gd name="T28" fmla="*/ 11 w 27"/>
                <a:gd name="T29" fmla="*/ 7 h 31"/>
                <a:gd name="T30" fmla="*/ 5 w 27"/>
                <a:gd name="T31" fmla="*/ 7 h 31"/>
                <a:gd name="T32" fmla="*/ 4 w 27"/>
                <a:gd name="T33" fmla="*/ 7 h 31"/>
                <a:gd name="T34" fmla="*/ 4 w 27"/>
                <a:gd name="T35" fmla="*/ 10 h 31"/>
                <a:gd name="T36" fmla="*/ 0 w 27"/>
                <a:gd name="T37" fmla="*/ 16 h 31"/>
                <a:gd name="T38" fmla="*/ 4 w 27"/>
                <a:gd name="T39" fmla="*/ 23 h 31"/>
                <a:gd name="T40" fmla="*/ 9 w 27"/>
                <a:gd name="T41" fmla="*/ 28 h 31"/>
                <a:gd name="T42" fmla="*/ 11 w 27"/>
                <a:gd name="T43" fmla="*/ 31 h 31"/>
                <a:gd name="T44" fmla="*/ 15 w 27"/>
                <a:gd name="T45" fmla="*/ 29 h 31"/>
                <a:gd name="T46" fmla="*/ 15 w 27"/>
                <a:gd name="T47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" h="31">
                  <a:moveTo>
                    <a:pt x="15" y="29"/>
                  </a:moveTo>
                  <a:cubicBezTo>
                    <a:pt x="15" y="28"/>
                    <a:pt x="13" y="24"/>
                    <a:pt x="15" y="24"/>
                  </a:cubicBezTo>
                  <a:cubicBezTo>
                    <a:pt x="15" y="24"/>
                    <a:pt x="17" y="24"/>
                    <a:pt x="17" y="24"/>
                  </a:cubicBezTo>
                  <a:cubicBezTo>
                    <a:pt x="18" y="23"/>
                    <a:pt x="18" y="21"/>
                    <a:pt x="19" y="21"/>
                  </a:cubicBezTo>
                  <a:cubicBezTo>
                    <a:pt x="20" y="22"/>
                    <a:pt x="21" y="23"/>
                    <a:pt x="21" y="24"/>
                  </a:cubicBezTo>
                  <a:cubicBezTo>
                    <a:pt x="22" y="25"/>
                    <a:pt x="22" y="23"/>
                    <a:pt x="24" y="23"/>
                  </a:cubicBezTo>
                  <a:cubicBezTo>
                    <a:pt x="24" y="23"/>
                    <a:pt x="26" y="25"/>
                    <a:pt x="26" y="24"/>
                  </a:cubicBezTo>
                  <a:cubicBezTo>
                    <a:pt x="26" y="23"/>
                    <a:pt x="26" y="22"/>
                    <a:pt x="26" y="21"/>
                  </a:cubicBezTo>
                  <a:cubicBezTo>
                    <a:pt x="27" y="19"/>
                    <a:pt x="27" y="16"/>
                    <a:pt x="26" y="14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9"/>
                    <a:pt x="27" y="8"/>
                    <a:pt x="26" y="6"/>
                  </a:cubicBezTo>
                  <a:cubicBezTo>
                    <a:pt x="25" y="3"/>
                    <a:pt x="21" y="7"/>
                    <a:pt x="21" y="4"/>
                  </a:cubicBezTo>
                  <a:cubicBezTo>
                    <a:pt x="21" y="2"/>
                    <a:pt x="22" y="0"/>
                    <a:pt x="19" y="0"/>
                  </a:cubicBezTo>
                  <a:cubicBezTo>
                    <a:pt x="18" y="0"/>
                    <a:pt x="16" y="0"/>
                    <a:pt x="14" y="0"/>
                  </a:cubicBezTo>
                  <a:cubicBezTo>
                    <a:pt x="10" y="0"/>
                    <a:pt x="15" y="7"/>
                    <a:pt x="11" y="7"/>
                  </a:cubicBezTo>
                  <a:cubicBezTo>
                    <a:pt x="9" y="7"/>
                    <a:pt x="7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9"/>
                    <a:pt x="4" y="9"/>
                    <a:pt x="4" y="10"/>
                  </a:cubicBezTo>
                  <a:cubicBezTo>
                    <a:pt x="4" y="12"/>
                    <a:pt x="0" y="14"/>
                    <a:pt x="0" y="16"/>
                  </a:cubicBezTo>
                  <a:cubicBezTo>
                    <a:pt x="1" y="18"/>
                    <a:pt x="3" y="21"/>
                    <a:pt x="4" y="23"/>
                  </a:cubicBezTo>
                  <a:cubicBezTo>
                    <a:pt x="6" y="24"/>
                    <a:pt x="7" y="26"/>
                    <a:pt x="9" y="28"/>
                  </a:cubicBezTo>
                  <a:cubicBezTo>
                    <a:pt x="10" y="29"/>
                    <a:pt x="11" y="30"/>
                    <a:pt x="11" y="31"/>
                  </a:cubicBezTo>
                  <a:cubicBezTo>
                    <a:pt x="12" y="30"/>
                    <a:pt x="14" y="30"/>
                    <a:pt x="15" y="29"/>
                  </a:cubicBezTo>
                  <a:cubicBezTo>
                    <a:pt x="15" y="29"/>
                    <a:pt x="14" y="30"/>
                    <a:pt x="15" y="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5" name="Freeform 754">
              <a:extLst>
                <a:ext uri="{FF2B5EF4-FFF2-40B4-BE49-F238E27FC236}">
                  <a16:creationId xmlns:a16="http://schemas.microsoft.com/office/drawing/2014/main" id="{2B582D24-A359-460E-81D5-ACE6015FD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599" y="4490337"/>
              <a:ext cx="58396" cy="37170"/>
            </a:xfrm>
            <a:custGeom>
              <a:avLst/>
              <a:gdLst>
                <a:gd name="T0" fmla="*/ 11 w 11"/>
                <a:gd name="T1" fmla="*/ 7 h 7"/>
                <a:gd name="T2" fmla="*/ 11 w 11"/>
                <a:gd name="T3" fmla="*/ 0 h 7"/>
                <a:gd name="T4" fmla="*/ 3 w 11"/>
                <a:gd name="T5" fmla="*/ 1 h 7"/>
                <a:gd name="T6" fmla="*/ 0 w 11"/>
                <a:gd name="T7" fmla="*/ 4 h 7"/>
                <a:gd name="T8" fmla="*/ 2 w 11"/>
                <a:gd name="T9" fmla="*/ 7 h 7"/>
                <a:gd name="T10" fmla="*/ 11 w 1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5"/>
                    <a:pt x="11" y="2"/>
                    <a:pt x="11" y="0"/>
                  </a:cubicBezTo>
                  <a:cubicBezTo>
                    <a:pt x="8" y="0"/>
                    <a:pt x="6" y="1"/>
                    <a:pt x="3" y="1"/>
                  </a:cubicBezTo>
                  <a:cubicBezTo>
                    <a:pt x="4" y="2"/>
                    <a:pt x="1" y="3"/>
                    <a:pt x="0" y="4"/>
                  </a:cubicBezTo>
                  <a:cubicBezTo>
                    <a:pt x="0" y="5"/>
                    <a:pt x="2" y="6"/>
                    <a:pt x="2" y="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6" name="Freeform 755">
              <a:extLst>
                <a:ext uri="{FF2B5EF4-FFF2-40B4-BE49-F238E27FC236}">
                  <a16:creationId xmlns:a16="http://schemas.microsoft.com/office/drawing/2014/main" id="{970EC187-FAF8-418F-A573-4FF31E410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6133" y="4210673"/>
              <a:ext cx="191114" cy="295595"/>
            </a:xfrm>
            <a:custGeom>
              <a:avLst/>
              <a:gdLst>
                <a:gd name="T0" fmla="*/ 29 w 37"/>
                <a:gd name="T1" fmla="*/ 55 h 57"/>
                <a:gd name="T2" fmla="*/ 37 w 37"/>
                <a:gd name="T3" fmla="*/ 55 h 57"/>
                <a:gd name="T4" fmla="*/ 33 w 37"/>
                <a:gd name="T5" fmla="*/ 48 h 57"/>
                <a:gd name="T6" fmla="*/ 32 w 37"/>
                <a:gd name="T7" fmla="*/ 44 h 57"/>
                <a:gd name="T8" fmla="*/ 30 w 37"/>
                <a:gd name="T9" fmla="*/ 40 h 57"/>
                <a:gd name="T10" fmla="*/ 32 w 37"/>
                <a:gd name="T11" fmla="*/ 32 h 57"/>
                <a:gd name="T12" fmla="*/ 34 w 37"/>
                <a:gd name="T13" fmla="*/ 27 h 57"/>
                <a:gd name="T14" fmla="*/ 31 w 37"/>
                <a:gd name="T15" fmla="*/ 21 h 57"/>
                <a:gd name="T16" fmla="*/ 28 w 37"/>
                <a:gd name="T17" fmla="*/ 16 h 57"/>
                <a:gd name="T18" fmla="*/ 34 w 37"/>
                <a:gd name="T19" fmla="*/ 16 h 57"/>
                <a:gd name="T20" fmla="*/ 32 w 37"/>
                <a:gd name="T21" fmla="*/ 6 h 57"/>
                <a:gd name="T22" fmla="*/ 30 w 37"/>
                <a:gd name="T23" fmla="*/ 2 h 57"/>
                <a:gd name="T24" fmla="*/ 27 w 37"/>
                <a:gd name="T25" fmla="*/ 0 h 57"/>
                <a:gd name="T26" fmla="*/ 28 w 37"/>
                <a:gd name="T27" fmla="*/ 9 h 57"/>
                <a:gd name="T28" fmla="*/ 23 w 37"/>
                <a:gd name="T29" fmla="*/ 18 h 57"/>
                <a:gd name="T30" fmla="*/ 21 w 37"/>
                <a:gd name="T31" fmla="*/ 22 h 57"/>
                <a:gd name="T32" fmla="*/ 18 w 37"/>
                <a:gd name="T33" fmla="*/ 27 h 57"/>
                <a:gd name="T34" fmla="*/ 15 w 37"/>
                <a:gd name="T35" fmla="*/ 33 h 57"/>
                <a:gd name="T36" fmla="*/ 11 w 37"/>
                <a:gd name="T37" fmla="*/ 31 h 57"/>
                <a:gd name="T38" fmla="*/ 2 w 37"/>
                <a:gd name="T39" fmla="*/ 39 h 57"/>
                <a:gd name="T40" fmla="*/ 1 w 37"/>
                <a:gd name="T41" fmla="*/ 42 h 57"/>
                <a:gd name="T42" fmla="*/ 4 w 37"/>
                <a:gd name="T43" fmla="*/ 45 h 57"/>
                <a:gd name="T44" fmla="*/ 5 w 37"/>
                <a:gd name="T45" fmla="*/ 45 h 57"/>
                <a:gd name="T46" fmla="*/ 7 w 37"/>
                <a:gd name="T47" fmla="*/ 48 h 57"/>
                <a:gd name="T48" fmla="*/ 7 w 37"/>
                <a:gd name="T49" fmla="*/ 55 h 57"/>
                <a:gd name="T50" fmla="*/ 16 w 37"/>
                <a:gd name="T51" fmla="*/ 54 h 57"/>
                <a:gd name="T52" fmla="*/ 29 w 37"/>
                <a:gd name="T53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" h="57">
                  <a:moveTo>
                    <a:pt x="29" y="55"/>
                  </a:moveTo>
                  <a:cubicBezTo>
                    <a:pt x="32" y="55"/>
                    <a:pt x="35" y="57"/>
                    <a:pt x="37" y="55"/>
                  </a:cubicBezTo>
                  <a:cubicBezTo>
                    <a:pt x="37" y="51"/>
                    <a:pt x="35" y="50"/>
                    <a:pt x="33" y="48"/>
                  </a:cubicBezTo>
                  <a:cubicBezTo>
                    <a:pt x="32" y="47"/>
                    <a:pt x="32" y="46"/>
                    <a:pt x="32" y="44"/>
                  </a:cubicBezTo>
                  <a:cubicBezTo>
                    <a:pt x="31" y="43"/>
                    <a:pt x="30" y="42"/>
                    <a:pt x="30" y="40"/>
                  </a:cubicBezTo>
                  <a:cubicBezTo>
                    <a:pt x="29" y="36"/>
                    <a:pt x="31" y="35"/>
                    <a:pt x="32" y="32"/>
                  </a:cubicBezTo>
                  <a:cubicBezTo>
                    <a:pt x="33" y="30"/>
                    <a:pt x="34" y="29"/>
                    <a:pt x="34" y="27"/>
                  </a:cubicBezTo>
                  <a:cubicBezTo>
                    <a:pt x="33" y="25"/>
                    <a:pt x="33" y="23"/>
                    <a:pt x="31" y="21"/>
                  </a:cubicBezTo>
                  <a:cubicBezTo>
                    <a:pt x="31" y="21"/>
                    <a:pt x="26" y="18"/>
                    <a:pt x="28" y="16"/>
                  </a:cubicBezTo>
                  <a:cubicBezTo>
                    <a:pt x="29" y="15"/>
                    <a:pt x="32" y="16"/>
                    <a:pt x="34" y="16"/>
                  </a:cubicBezTo>
                  <a:cubicBezTo>
                    <a:pt x="32" y="12"/>
                    <a:pt x="32" y="10"/>
                    <a:pt x="32" y="6"/>
                  </a:cubicBezTo>
                  <a:cubicBezTo>
                    <a:pt x="32" y="5"/>
                    <a:pt x="32" y="3"/>
                    <a:pt x="30" y="2"/>
                  </a:cubicBezTo>
                  <a:cubicBezTo>
                    <a:pt x="30" y="1"/>
                    <a:pt x="27" y="0"/>
                    <a:pt x="27" y="0"/>
                  </a:cubicBezTo>
                  <a:cubicBezTo>
                    <a:pt x="27" y="2"/>
                    <a:pt x="33" y="7"/>
                    <a:pt x="28" y="9"/>
                  </a:cubicBezTo>
                  <a:cubicBezTo>
                    <a:pt x="25" y="11"/>
                    <a:pt x="24" y="14"/>
                    <a:pt x="23" y="18"/>
                  </a:cubicBezTo>
                  <a:cubicBezTo>
                    <a:pt x="22" y="19"/>
                    <a:pt x="22" y="22"/>
                    <a:pt x="21" y="22"/>
                  </a:cubicBezTo>
                  <a:cubicBezTo>
                    <a:pt x="19" y="23"/>
                    <a:pt x="19" y="25"/>
                    <a:pt x="18" y="27"/>
                  </a:cubicBezTo>
                  <a:cubicBezTo>
                    <a:pt x="17" y="29"/>
                    <a:pt x="16" y="31"/>
                    <a:pt x="15" y="33"/>
                  </a:cubicBezTo>
                  <a:cubicBezTo>
                    <a:pt x="13" y="35"/>
                    <a:pt x="12" y="31"/>
                    <a:pt x="11" y="31"/>
                  </a:cubicBezTo>
                  <a:cubicBezTo>
                    <a:pt x="6" y="31"/>
                    <a:pt x="3" y="35"/>
                    <a:pt x="2" y="39"/>
                  </a:cubicBezTo>
                  <a:cubicBezTo>
                    <a:pt x="2" y="40"/>
                    <a:pt x="0" y="41"/>
                    <a:pt x="1" y="42"/>
                  </a:cubicBezTo>
                  <a:cubicBezTo>
                    <a:pt x="2" y="43"/>
                    <a:pt x="3" y="44"/>
                    <a:pt x="4" y="45"/>
                  </a:cubicBezTo>
                  <a:cubicBezTo>
                    <a:pt x="4" y="46"/>
                    <a:pt x="5" y="44"/>
                    <a:pt x="5" y="45"/>
                  </a:cubicBezTo>
                  <a:cubicBezTo>
                    <a:pt x="6" y="46"/>
                    <a:pt x="7" y="47"/>
                    <a:pt x="7" y="48"/>
                  </a:cubicBezTo>
                  <a:cubicBezTo>
                    <a:pt x="8" y="50"/>
                    <a:pt x="7" y="53"/>
                    <a:pt x="7" y="55"/>
                  </a:cubicBezTo>
                  <a:cubicBezTo>
                    <a:pt x="10" y="54"/>
                    <a:pt x="13" y="54"/>
                    <a:pt x="16" y="54"/>
                  </a:cubicBezTo>
                  <a:cubicBezTo>
                    <a:pt x="20" y="54"/>
                    <a:pt x="25" y="55"/>
                    <a:pt x="29" y="5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7" name="Freeform 756">
              <a:extLst>
                <a:ext uri="{FF2B5EF4-FFF2-40B4-BE49-F238E27FC236}">
                  <a16:creationId xmlns:a16="http://schemas.microsoft.com/office/drawing/2014/main" id="{186266EF-7013-491C-BC17-E54E18660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2635" y="4224833"/>
              <a:ext cx="77861" cy="161074"/>
            </a:xfrm>
            <a:custGeom>
              <a:avLst/>
              <a:gdLst>
                <a:gd name="T0" fmla="*/ 11 w 15"/>
                <a:gd name="T1" fmla="*/ 0 h 31"/>
                <a:gd name="T2" fmla="*/ 9 w 15"/>
                <a:gd name="T3" fmla="*/ 4 h 31"/>
                <a:gd name="T4" fmla="*/ 4 w 15"/>
                <a:gd name="T5" fmla="*/ 5 h 31"/>
                <a:gd name="T6" fmla="*/ 1 w 15"/>
                <a:gd name="T7" fmla="*/ 8 h 31"/>
                <a:gd name="T8" fmla="*/ 3 w 15"/>
                <a:gd name="T9" fmla="*/ 13 h 31"/>
                <a:gd name="T10" fmla="*/ 6 w 15"/>
                <a:gd name="T11" fmla="*/ 31 h 31"/>
                <a:gd name="T12" fmla="*/ 11 w 15"/>
                <a:gd name="T13" fmla="*/ 30 h 31"/>
                <a:gd name="T14" fmla="*/ 11 w 15"/>
                <a:gd name="T15" fmla="*/ 27 h 31"/>
                <a:gd name="T16" fmla="*/ 11 w 15"/>
                <a:gd name="T17" fmla="*/ 18 h 31"/>
                <a:gd name="T18" fmla="*/ 15 w 15"/>
                <a:gd name="T19" fmla="*/ 9 h 31"/>
                <a:gd name="T20" fmla="*/ 14 w 15"/>
                <a:gd name="T21" fmla="*/ 3 h 31"/>
                <a:gd name="T22" fmla="*/ 11 w 15"/>
                <a:gd name="T23" fmla="*/ 0 h 31"/>
                <a:gd name="T24" fmla="*/ 11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1" y="0"/>
                  </a:moveTo>
                  <a:cubicBezTo>
                    <a:pt x="9" y="2"/>
                    <a:pt x="10" y="2"/>
                    <a:pt x="9" y="4"/>
                  </a:cubicBezTo>
                  <a:cubicBezTo>
                    <a:pt x="8" y="6"/>
                    <a:pt x="6" y="5"/>
                    <a:pt x="4" y="5"/>
                  </a:cubicBezTo>
                  <a:cubicBezTo>
                    <a:pt x="4" y="5"/>
                    <a:pt x="2" y="7"/>
                    <a:pt x="1" y="8"/>
                  </a:cubicBezTo>
                  <a:cubicBezTo>
                    <a:pt x="0" y="9"/>
                    <a:pt x="2" y="11"/>
                    <a:pt x="3" y="13"/>
                  </a:cubicBezTo>
                  <a:cubicBezTo>
                    <a:pt x="7" y="18"/>
                    <a:pt x="4" y="25"/>
                    <a:pt x="6" y="31"/>
                  </a:cubicBezTo>
                  <a:cubicBezTo>
                    <a:pt x="7" y="31"/>
                    <a:pt x="9" y="31"/>
                    <a:pt x="11" y="30"/>
                  </a:cubicBezTo>
                  <a:cubicBezTo>
                    <a:pt x="12" y="30"/>
                    <a:pt x="12" y="29"/>
                    <a:pt x="11" y="27"/>
                  </a:cubicBezTo>
                  <a:cubicBezTo>
                    <a:pt x="11" y="24"/>
                    <a:pt x="11" y="21"/>
                    <a:pt x="11" y="18"/>
                  </a:cubicBezTo>
                  <a:cubicBezTo>
                    <a:pt x="11" y="14"/>
                    <a:pt x="14" y="12"/>
                    <a:pt x="15" y="9"/>
                  </a:cubicBezTo>
                  <a:cubicBezTo>
                    <a:pt x="15" y="6"/>
                    <a:pt x="15" y="5"/>
                    <a:pt x="14" y="3"/>
                  </a:cubicBezTo>
                  <a:cubicBezTo>
                    <a:pt x="14" y="3"/>
                    <a:pt x="11" y="0"/>
                    <a:pt x="11" y="0"/>
                  </a:cubicBezTo>
                  <a:cubicBezTo>
                    <a:pt x="10" y="1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8" name="Freeform 757">
              <a:extLst>
                <a:ext uri="{FF2B5EF4-FFF2-40B4-BE49-F238E27FC236}">
                  <a16:creationId xmlns:a16="http://schemas.microsoft.com/office/drawing/2014/main" id="{34DED859-9D60-42D6-A690-407DB1E85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5721" y="4184120"/>
              <a:ext cx="306135" cy="265505"/>
            </a:xfrm>
            <a:custGeom>
              <a:avLst/>
              <a:gdLst>
                <a:gd name="T0" fmla="*/ 31 w 59"/>
                <a:gd name="T1" fmla="*/ 42 h 51"/>
                <a:gd name="T2" fmla="*/ 37 w 59"/>
                <a:gd name="T3" fmla="*/ 37 h 51"/>
                <a:gd name="T4" fmla="*/ 40 w 59"/>
                <a:gd name="T5" fmla="*/ 36 h 51"/>
                <a:gd name="T6" fmla="*/ 43 w 59"/>
                <a:gd name="T7" fmla="*/ 38 h 51"/>
                <a:gd name="T8" fmla="*/ 47 w 59"/>
                <a:gd name="T9" fmla="*/ 32 h 51"/>
                <a:gd name="T10" fmla="*/ 48 w 59"/>
                <a:gd name="T11" fmla="*/ 28 h 51"/>
                <a:gd name="T12" fmla="*/ 51 w 59"/>
                <a:gd name="T13" fmla="*/ 27 h 51"/>
                <a:gd name="T14" fmla="*/ 56 w 59"/>
                <a:gd name="T15" fmla="*/ 14 h 51"/>
                <a:gd name="T16" fmla="*/ 59 w 59"/>
                <a:gd name="T17" fmla="*/ 11 h 51"/>
                <a:gd name="T18" fmla="*/ 57 w 59"/>
                <a:gd name="T19" fmla="*/ 8 h 51"/>
                <a:gd name="T20" fmla="*/ 56 w 59"/>
                <a:gd name="T21" fmla="*/ 6 h 51"/>
                <a:gd name="T22" fmla="*/ 54 w 59"/>
                <a:gd name="T23" fmla="*/ 1 h 51"/>
                <a:gd name="T24" fmla="*/ 48 w 59"/>
                <a:gd name="T25" fmla="*/ 5 h 51"/>
                <a:gd name="T26" fmla="*/ 40 w 59"/>
                <a:gd name="T27" fmla="*/ 4 h 51"/>
                <a:gd name="T28" fmla="*/ 32 w 59"/>
                <a:gd name="T29" fmla="*/ 6 h 51"/>
                <a:gd name="T30" fmla="*/ 26 w 59"/>
                <a:gd name="T31" fmla="*/ 4 h 51"/>
                <a:gd name="T32" fmla="*/ 19 w 59"/>
                <a:gd name="T33" fmla="*/ 3 h 51"/>
                <a:gd name="T34" fmla="*/ 13 w 59"/>
                <a:gd name="T35" fmla="*/ 1 h 51"/>
                <a:gd name="T36" fmla="*/ 8 w 59"/>
                <a:gd name="T37" fmla="*/ 3 h 51"/>
                <a:gd name="T38" fmla="*/ 7 w 59"/>
                <a:gd name="T39" fmla="*/ 6 h 51"/>
                <a:gd name="T40" fmla="*/ 6 w 59"/>
                <a:gd name="T41" fmla="*/ 10 h 51"/>
                <a:gd name="T42" fmla="*/ 5 w 59"/>
                <a:gd name="T43" fmla="*/ 16 h 51"/>
                <a:gd name="T44" fmla="*/ 1 w 59"/>
                <a:gd name="T45" fmla="*/ 24 h 51"/>
                <a:gd name="T46" fmla="*/ 2 w 59"/>
                <a:gd name="T47" fmla="*/ 38 h 51"/>
                <a:gd name="T48" fmla="*/ 5 w 59"/>
                <a:gd name="T49" fmla="*/ 38 h 51"/>
                <a:gd name="T50" fmla="*/ 9 w 59"/>
                <a:gd name="T51" fmla="*/ 39 h 51"/>
                <a:gd name="T52" fmla="*/ 14 w 59"/>
                <a:gd name="T53" fmla="*/ 43 h 51"/>
                <a:gd name="T54" fmla="*/ 14 w 59"/>
                <a:gd name="T55" fmla="*/ 45 h 51"/>
                <a:gd name="T56" fmla="*/ 16 w 59"/>
                <a:gd name="T57" fmla="*/ 48 h 51"/>
                <a:gd name="T58" fmla="*/ 23 w 59"/>
                <a:gd name="T59" fmla="*/ 47 h 51"/>
                <a:gd name="T60" fmla="*/ 22 w 59"/>
                <a:gd name="T61" fmla="*/ 48 h 51"/>
                <a:gd name="T62" fmla="*/ 27 w 59"/>
                <a:gd name="T63" fmla="*/ 47 h 51"/>
                <a:gd name="T64" fmla="*/ 30 w 59"/>
                <a:gd name="T65" fmla="*/ 47 h 51"/>
                <a:gd name="T66" fmla="*/ 31 w 59"/>
                <a:gd name="T67" fmla="*/ 42 h 51"/>
                <a:gd name="T68" fmla="*/ 31 w 59"/>
                <a:gd name="T69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51">
                  <a:moveTo>
                    <a:pt x="31" y="42"/>
                  </a:moveTo>
                  <a:cubicBezTo>
                    <a:pt x="32" y="40"/>
                    <a:pt x="35" y="37"/>
                    <a:pt x="37" y="37"/>
                  </a:cubicBezTo>
                  <a:cubicBezTo>
                    <a:pt x="38" y="36"/>
                    <a:pt x="40" y="36"/>
                    <a:pt x="40" y="36"/>
                  </a:cubicBezTo>
                  <a:cubicBezTo>
                    <a:pt x="41" y="37"/>
                    <a:pt x="42" y="39"/>
                    <a:pt x="43" y="38"/>
                  </a:cubicBezTo>
                  <a:cubicBezTo>
                    <a:pt x="45" y="37"/>
                    <a:pt x="46" y="34"/>
                    <a:pt x="47" y="32"/>
                  </a:cubicBezTo>
                  <a:cubicBezTo>
                    <a:pt x="47" y="31"/>
                    <a:pt x="48" y="29"/>
                    <a:pt x="48" y="28"/>
                  </a:cubicBezTo>
                  <a:cubicBezTo>
                    <a:pt x="49" y="27"/>
                    <a:pt x="50" y="28"/>
                    <a:pt x="51" y="27"/>
                  </a:cubicBezTo>
                  <a:cubicBezTo>
                    <a:pt x="51" y="25"/>
                    <a:pt x="53" y="14"/>
                    <a:pt x="56" y="14"/>
                  </a:cubicBezTo>
                  <a:cubicBezTo>
                    <a:pt x="58" y="14"/>
                    <a:pt x="59" y="12"/>
                    <a:pt x="59" y="11"/>
                  </a:cubicBezTo>
                  <a:cubicBezTo>
                    <a:pt x="59" y="9"/>
                    <a:pt x="57" y="9"/>
                    <a:pt x="57" y="8"/>
                  </a:cubicBezTo>
                  <a:cubicBezTo>
                    <a:pt x="57" y="7"/>
                    <a:pt x="56" y="7"/>
                    <a:pt x="56" y="6"/>
                  </a:cubicBezTo>
                  <a:cubicBezTo>
                    <a:pt x="55" y="4"/>
                    <a:pt x="55" y="3"/>
                    <a:pt x="54" y="1"/>
                  </a:cubicBezTo>
                  <a:cubicBezTo>
                    <a:pt x="53" y="2"/>
                    <a:pt x="50" y="5"/>
                    <a:pt x="48" y="5"/>
                  </a:cubicBezTo>
                  <a:cubicBezTo>
                    <a:pt x="45" y="4"/>
                    <a:pt x="43" y="4"/>
                    <a:pt x="40" y="4"/>
                  </a:cubicBezTo>
                  <a:cubicBezTo>
                    <a:pt x="37" y="4"/>
                    <a:pt x="35" y="6"/>
                    <a:pt x="32" y="6"/>
                  </a:cubicBezTo>
                  <a:cubicBezTo>
                    <a:pt x="30" y="6"/>
                    <a:pt x="28" y="3"/>
                    <a:pt x="26" y="4"/>
                  </a:cubicBezTo>
                  <a:cubicBezTo>
                    <a:pt x="22" y="6"/>
                    <a:pt x="21" y="5"/>
                    <a:pt x="19" y="3"/>
                  </a:cubicBezTo>
                  <a:cubicBezTo>
                    <a:pt x="18" y="2"/>
                    <a:pt x="15" y="0"/>
                    <a:pt x="13" y="1"/>
                  </a:cubicBezTo>
                  <a:cubicBezTo>
                    <a:pt x="12" y="1"/>
                    <a:pt x="9" y="2"/>
                    <a:pt x="8" y="3"/>
                  </a:cubicBezTo>
                  <a:cubicBezTo>
                    <a:pt x="7" y="4"/>
                    <a:pt x="8" y="5"/>
                    <a:pt x="7" y="6"/>
                  </a:cubicBezTo>
                  <a:cubicBezTo>
                    <a:pt x="7" y="7"/>
                    <a:pt x="6" y="9"/>
                    <a:pt x="6" y="10"/>
                  </a:cubicBezTo>
                  <a:cubicBezTo>
                    <a:pt x="5" y="12"/>
                    <a:pt x="5" y="14"/>
                    <a:pt x="5" y="16"/>
                  </a:cubicBezTo>
                  <a:cubicBezTo>
                    <a:pt x="5" y="19"/>
                    <a:pt x="2" y="21"/>
                    <a:pt x="1" y="24"/>
                  </a:cubicBezTo>
                  <a:cubicBezTo>
                    <a:pt x="0" y="27"/>
                    <a:pt x="1" y="34"/>
                    <a:pt x="2" y="38"/>
                  </a:cubicBezTo>
                  <a:cubicBezTo>
                    <a:pt x="2" y="39"/>
                    <a:pt x="4" y="38"/>
                    <a:pt x="5" y="38"/>
                  </a:cubicBezTo>
                  <a:cubicBezTo>
                    <a:pt x="6" y="38"/>
                    <a:pt x="8" y="39"/>
                    <a:pt x="9" y="39"/>
                  </a:cubicBezTo>
                  <a:cubicBezTo>
                    <a:pt x="10" y="40"/>
                    <a:pt x="14" y="42"/>
                    <a:pt x="14" y="43"/>
                  </a:cubicBezTo>
                  <a:cubicBezTo>
                    <a:pt x="14" y="44"/>
                    <a:pt x="14" y="44"/>
                    <a:pt x="14" y="45"/>
                  </a:cubicBezTo>
                  <a:cubicBezTo>
                    <a:pt x="14" y="46"/>
                    <a:pt x="15" y="47"/>
                    <a:pt x="16" y="48"/>
                  </a:cubicBezTo>
                  <a:cubicBezTo>
                    <a:pt x="18" y="51"/>
                    <a:pt x="21" y="46"/>
                    <a:pt x="23" y="47"/>
                  </a:cubicBezTo>
                  <a:cubicBezTo>
                    <a:pt x="23" y="47"/>
                    <a:pt x="22" y="48"/>
                    <a:pt x="22" y="48"/>
                  </a:cubicBezTo>
                  <a:cubicBezTo>
                    <a:pt x="22" y="47"/>
                    <a:pt x="27" y="47"/>
                    <a:pt x="27" y="47"/>
                  </a:cubicBezTo>
                  <a:cubicBezTo>
                    <a:pt x="29" y="47"/>
                    <a:pt x="29" y="45"/>
                    <a:pt x="30" y="47"/>
                  </a:cubicBezTo>
                  <a:cubicBezTo>
                    <a:pt x="31" y="45"/>
                    <a:pt x="31" y="44"/>
                    <a:pt x="31" y="42"/>
                  </a:cubicBezTo>
                  <a:cubicBezTo>
                    <a:pt x="32" y="41"/>
                    <a:pt x="31" y="43"/>
                    <a:pt x="31" y="4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59" name="Freeform 758">
              <a:extLst>
                <a:ext uri="{FF2B5EF4-FFF2-40B4-BE49-F238E27FC236}">
                  <a16:creationId xmlns:a16="http://schemas.microsoft.com/office/drawing/2014/main" id="{F3BBFA93-CACA-41DA-B623-F1163CEF8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295" y="4152259"/>
              <a:ext cx="219427" cy="155763"/>
            </a:xfrm>
            <a:custGeom>
              <a:avLst/>
              <a:gdLst>
                <a:gd name="T0" fmla="*/ 35 w 42"/>
                <a:gd name="T1" fmla="*/ 20 h 30"/>
                <a:gd name="T2" fmla="*/ 41 w 42"/>
                <a:gd name="T3" fmla="*/ 17 h 30"/>
                <a:gd name="T4" fmla="*/ 38 w 42"/>
                <a:gd name="T5" fmla="*/ 13 h 30"/>
                <a:gd name="T6" fmla="*/ 33 w 42"/>
                <a:gd name="T7" fmla="*/ 10 h 30"/>
                <a:gd name="T8" fmla="*/ 32 w 42"/>
                <a:gd name="T9" fmla="*/ 7 h 30"/>
                <a:gd name="T10" fmla="*/ 30 w 42"/>
                <a:gd name="T11" fmla="*/ 1 h 30"/>
                <a:gd name="T12" fmla="*/ 26 w 42"/>
                <a:gd name="T13" fmla="*/ 0 h 30"/>
                <a:gd name="T14" fmla="*/ 22 w 42"/>
                <a:gd name="T15" fmla="*/ 2 h 30"/>
                <a:gd name="T16" fmla="*/ 19 w 42"/>
                <a:gd name="T17" fmla="*/ 4 h 30"/>
                <a:gd name="T18" fmla="*/ 17 w 42"/>
                <a:gd name="T19" fmla="*/ 5 h 30"/>
                <a:gd name="T20" fmla="*/ 11 w 42"/>
                <a:gd name="T21" fmla="*/ 10 h 30"/>
                <a:gd name="T22" fmla="*/ 9 w 42"/>
                <a:gd name="T23" fmla="*/ 10 h 30"/>
                <a:gd name="T24" fmla="*/ 7 w 42"/>
                <a:gd name="T25" fmla="*/ 14 h 30"/>
                <a:gd name="T26" fmla="*/ 5 w 42"/>
                <a:gd name="T27" fmla="*/ 16 h 30"/>
                <a:gd name="T28" fmla="*/ 2 w 42"/>
                <a:gd name="T29" fmla="*/ 18 h 30"/>
                <a:gd name="T30" fmla="*/ 1 w 42"/>
                <a:gd name="T31" fmla="*/ 24 h 30"/>
                <a:gd name="T32" fmla="*/ 8 w 42"/>
                <a:gd name="T33" fmla="*/ 28 h 30"/>
                <a:gd name="T34" fmla="*/ 16 w 42"/>
                <a:gd name="T35" fmla="*/ 30 h 30"/>
                <a:gd name="T36" fmla="*/ 15 w 42"/>
                <a:gd name="T37" fmla="*/ 22 h 30"/>
                <a:gd name="T38" fmla="*/ 26 w 42"/>
                <a:gd name="T39" fmla="*/ 22 h 30"/>
                <a:gd name="T40" fmla="*/ 35 w 42"/>
                <a:gd name="T41" fmla="*/ 20 h 30"/>
                <a:gd name="T42" fmla="*/ 35 w 42"/>
                <a:gd name="T4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0">
                  <a:moveTo>
                    <a:pt x="35" y="20"/>
                  </a:moveTo>
                  <a:cubicBezTo>
                    <a:pt x="37" y="17"/>
                    <a:pt x="40" y="20"/>
                    <a:pt x="41" y="17"/>
                  </a:cubicBezTo>
                  <a:cubicBezTo>
                    <a:pt x="42" y="16"/>
                    <a:pt x="39" y="13"/>
                    <a:pt x="38" y="13"/>
                  </a:cubicBezTo>
                  <a:cubicBezTo>
                    <a:pt x="37" y="15"/>
                    <a:pt x="34" y="11"/>
                    <a:pt x="33" y="10"/>
                  </a:cubicBezTo>
                  <a:cubicBezTo>
                    <a:pt x="33" y="9"/>
                    <a:pt x="33" y="8"/>
                    <a:pt x="32" y="7"/>
                  </a:cubicBezTo>
                  <a:cubicBezTo>
                    <a:pt x="30" y="5"/>
                    <a:pt x="30" y="4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4" y="1"/>
                    <a:pt x="23" y="2"/>
                    <a:pt x="22" y="2"/>
                  </a:cubicBezTo>
                  <a:cubicBezTo>
                    <a:pt x="21" y="3"/>
                    <a:pt x="20" y="4"/>
                    <a:pt x="19" y="4"/>
                  </a:cubicBezTo>
                  <a:cubicBezTo>
                    <a:pt x="18" y="6"/>
                    <a:pt x="18" y="4"/>
                    <a:pt x="17" y="5"/>
                  </a:cubicBezTo>
                  <a:cubicBezTo>
                    <a:pt x="15" y="6"/>
                    <a:pt x="13" y="11"/>
                    <a:pt x="11" y="10"/>
                  </a:cubicBezTo>
                  <a:cubicBezTo>
                    <a:pt x="10" y="10"/>
                    <a:pt x="9" y="8"/>
                    <a:pt x="9" y="10"/>
                  </a:cubicBezTo>
                  <a:cubicBezTo>
                    <a:pt x="8" y="11"/>
                    <a:pt x="8" y="13"/>
                    <a:pt x="7" y="14"/>
                  </a:cubicBezTo>
                  <a:cubicBezTo>
                    <a:pt x="7" y="15"/>
                    <a:pt x="7" y="16"/>
                    <a:pt x="5" y="16"/>
                  </a:cubicBezTo>
                  <a:cubicBezTo>
                    <a:pt x="5" y="16"/>
                    <a:pt x="1" y="17"/>
                    <a:pt x="2" y="18"/>
                  </a:cubicBezTo>
                  <a:cubicBezTo>
                    <a:pt x="5" y="20"/>
                    <a:pt x="0" y="23"/>
                    <a:pt x="1" y="24"/>
                  </a:cubicBezTo>
                  <a:cubicBezTo>
                    <a:pt x="3" y="25"/>
                    <a:pt x="5" y="30"/>
                    <a:pt x="8" y="28"/>
                  </a:cubicBezTo>
                  <a:cubicBezTo>
                    <a:pt x="11" y="26"/>
                    <a:pt x="13" y="27"/>
                    <a:pt x="16" y="30"/>
                  </a:cubicBezTo>
                  <a:cubicBezTo>
                    <a:pt x="15" y="27"/>
                    <a:pt x="15" y="24"/>
                    <a:pt x="15" y="22"/>
                  </a:cubicBezTo>
                  <a:cubicBezTo>
                    <a:pt x="19" y="22"/>
                    <a:pt x="22" y="22"/>
                    <a:pt x="26" y="22"/>
                  </a:cubicBezTo>
                  <a:cubicBezTo>
                    <a:pt x="29" y="22"/>
                    <a:pt x="34" y="23"/>
                    <a:pt x="35" y="20"/>
                  </a:cubicBezTo>
                  <a:cubicBezTo>
                    <a:pt x="36" y="18"/>
                    <a:pt x="35" y="20"/>
                    <a:pt x="35" y="2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0" name="Freeform 759">
              <a:extLst>
                <a:ext uri="{FF2B5EF4-FFF2-40B4-BE49-F238E27FC236}">
                  <a16:creationId xmlns:a16="http://schemas.microsoft.com/office/drawing/2014/main" id="{5046A693-512A-4F88-A132-44C0E68EA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169" y="4267312"/>
              <a:ext cx="51317" cy="123903"/>
            </a:xfrm>
            <a:custGeom>
              <a:avLst/>
              <a:gdLst>
                <a:gd name="T0" fmla="*/ 9 w 10"/>
                <a:gd name="T1" fmla="*/ 10 h 24"/>
                <a:gd name="T2" fmla="*/ 8 w 10"/>
                <a:gd name="T3" fmla="*/ 6 h 24"/>
                <a:gd name="T4" fmla="*/ 5 w 10"/>
                <a:gd name="T5" fmla="*/ 0 h 24"/>
                <a:gd name="T6" fmla="*/ 2 w 10"/>
                <a:gd name="T7" fmla="*/ 0 h 24"/>
                <a:gd name="T8" fmla="*/ 2 w 10"/>
                <a:gd name="T9" fmla="*/ 3 h 24"/>
                <a:gd name="T10" fmla="*/ 2 w 10"/>
                <a:gd name="T11" fmla="*/ 9 h 24"/>
                <a:gd name="T12" fmla="*/ 4 w 10"/>
                <a:gd name="T13" fmla="*/ 15 h 24"/>
                <a:gd name="T14" fmla="*/ 4 w 10"/>
                <a:gd name="T15" fmla="*/ 21 h 24"/>
                <a:gd name="T16" fmla="*/ 6 w 10"/>
                <a:gd name="T17" fmla="*/ 23 h 24"/>
                <a:gd name="T18" fmla="*/ 9 w 10"/>
                <a:gd name="T19" fmla="*/ 23 h 24"/>
                <a:gd name="T20" fmla="*/ 9 w 10"/>
                <a:gd name="T21" fmla="*/ 10 h 24"/>
                <a:gd name="T22" fmla="*/ 9 w 10"/>
                <a:gd name="T2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24">
                  <a:moveTo>
                    <a:pt x="9" y="10"/>
                  </a:moveTo>
                  <a:cubicBezTo>
                    <a:pt x="9" y="9"/>
                    <a:pt x="9" y="7"/>
                    <a:pt x="8" y="6"/>
                  </a:cubicBezTo>
                  <a:cubicBezTo>
                    <a:pt x="7" y="5"/>
                    <a:pt x="4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2" y="2"/>
                    <a:pt x="2" y="3"/>
                  </a:cubicBezTo>
                  <a:cubicBezTo>
                    <a:pt x="3" y="5"/>
                    <a:pt x="2" y="7"/>
                    <a:pt x="2" y="9"/>
                  </a:cubicBezTo>
                  <a:cubicBezTo>
                    <a:pt x="1" y="12"/>
                    <a:pt x="3" y="12"/>
                    <a:pt x="4" y="15"/>
                  </a:cubicBezTo>
                  <a:cubicBezTo>
                    <a:pt x="4" y="17"/>
                    <a:pt x="3" y="19"/>
                    <a:pt x="4" y="21"/>
                  </a:cubicBezTo>
                  <a:cubicBezTo>
                    <a:pt x="4" y="22"/>
                    <a:pt x="5" y="23"/>
                    <a:pt x="6" y="23"/>
                  </a:cubicBezTo>
                  <a:cubicBezTo>
                    <a:pt x="7" y="24"/>
                    <a:pt x="10" y="24"/>
                    <a:pt x="9" y="23"/>
                  </a:cubicBezTo>
                  <a:cubicBezTo>
                    <a:pt x="9" y="19"/>
                    <a:pt x="9" y="15"/>
                    <a:pt x="9" y="10"/>
                  </a:cubicBezTo>
                  <a:cubicBezTo>
                    <a:pt x="9" y="7"/>
                    <a:pt x="9" y="13"/>
                    <a:pt x="9" y="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1" name="Freeform 760">
              <a:extLst>
                <a:ext uri="{FF2B5EF4-FFF2-40B4-BE49-F238E27FC236}">
                  <a16:creationId xmlns:a16="http://schemas.microsoft.com/office/drawing/2014/main" id="{F4F711FB-2955-4CE2-8BF1-08B9F8609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0202" y="4272623"/>
              <a:ext cx="164570" cy="161074"/>
            </a:xfrm>
            <a:custGeom>
              <a:avLst/>
              <a:gdLst>
                <a:gd name="T0" fmla="*/ 26 w 32"/>
                <a:gd name="T1" fmla="*/ 4 h 31"/>
                <a:gd name="T2" fmla="*/ 21 w 32"/>
                <a:gd name="T3" fmla="*/ 5 h 31"/>
                <a:gd name="T4" fmla="*/ 15 w 32"/>
                <a:gd name="T5" fmla="*/ 1 h 31"/>
                <a:gd name="T6" fmla="*/ 13 w 32"/>
                <a:gd name="T7" fmla="*/ 1 h 31"/>
                <a:gd name="T8" fmla="*/ 10 w 32"/>
                <a:gd name="T9" fmla="*/ 2 h 31"/>
                <a:gd name="T10" fmla="*/ 6 w 32"/>
                <a:gd name="T11" fmla="*/ 2 h 31"/>
                <a:gd name="T12" fmla="*/ 4 w 32"/>
                <a:gd name="T13" fmla="*/ 3 h 31"/>
                <a:gd name="T14" fmla="*/ 3 w 32"/>
                <a:gd name="T15" fmla="*/ 6 h 31"/>
                <a:gd name="T16" fmla="*/ 5 w 32"/>
                <a:gd name="T17" fmla="*/ 7 h 31"/>
                <a:gd name="T18" fmla="*/ 3 w 32"/>
                <a:gd name="T19" fmla="*/ 9 h 31"/>
                <a:gd name="T20" fmla="*/ 5 w 32"/>
                <a:gd name="T21" fmla="*/ 12 h 31"/>
                <a:gd name="T22" fmla="*/ 3 w 32"/>
                <a:gd name="T23" fmla="*/ 13 h 31"/>
                <a:gd name="T24" fmla="*/ 2 w 32"/>
                <a:gd name="T25" fmla="*/ 16 h 31"/>
                <a:gd name="T26" fmla="*/ 2 w 32"/>
                <a:gd name="T27" fmla="*/ 19 h 31"/>
                <a:gd name="T28" fmla="*/ 3 w 32"/>
                <a:gd name="T29" fmla="*/ 23 h 31"/>
                <a:gd name="T30" fmla="*/ 7 w 32"/>
                <a:gd name="T31" fmla="*/ 26 h 31"/>
                <a:gd name="T32" fmla="*/ 7 w 32"/>
                <a:gd name="T33" fmla="*/ 31 h 31"/>
                <a:gd name="T34" fmla="*/ 19 w 32"/>
                <a:gd name="T35" fmla="*/ 28 h 31"/>
                <a:gd name="T36" fmla="*/ 26 w 32"/>
                <a:gd name="T37" fmla="*/ 28 h 31"/>
                <a:gd name="T38" fmla="*/ 30 w 32"/>
                <a:gd name="T39" fmla="*/ 26 h 31"/>
                <a:gd name="T40" fmla="*/ 28 w 32"/>
                <a:gd name="T41" fmla="*/ 21 h 31"/>
                <a:gd name="T42" fmla="*/ 30 w 32"/>
                <a:gd name="T43" fmla="*/ 15 h 31"/>
                <a:gd name="T44" fmla="*/ 26 w 32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31">
                  <a:moveTo>
                    <a:pt x="26" y="4"/>
                  </a:moveTo>
                  <a:cubicBezTo>
                    <a:pt x="24" y="4"/>
                    <a:pt x="23" y="6"/>
                    <a:pt x="21" y="5"/>
                  </a:cubicBezTo>
                  <a:cubicBezTo>
                    <a:pt x="19" y="5"/>
                    <a:pt x="17" y="0"/>
                    <a:pt x="15" y="1"/>
                  </a:cubicBezTo>
                  <a:cubicBezTo>
                    <a:pt x="14" y="2"/>
                    <a:pt x="13" y="2"/>
                    <a:pt x="13" y="1"/>
                  </a:cubicBezTo>
                  <a:cubicBezTo>
                    <a:pt x="12" y="0"/>
                    <a:pt x="11" y="2"/>
                    <a:pt x="10" y="2"/>
                  </a:cubicBezTo>
                  <a:cubicBezTo>
                    <a:pt x="8" y="3"/>
                    <a:pt x="7" y="2"/>
                    <a:pt x="6" y="2"/>
                  </a:cubicBezTo>
                  <a:cubicBezTo>
                    <a:pt x="5" y="1"/>
                    <a:pt x="5" y="3"/>
                    <a:pt x="4" y="3"/>
                  </a:cubicBezTo>
                  <a:cubicBezTo>
                    <a:pt x="3" y="3"/>
                    <a:pt x="2" y="5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8"/>
                    <a:pt x="3" y="9"/>
                    <a:pt x="3" y="9"/>
                  </a:cubicBezTo>
                  <a:cubicBezTo>
                    <a:pt x="3" y="10"/>
                    <a:pt x="5" y="11"/>
                    <a:pt x="5" y="12"/>
                  </a:cubicBezTo>
                  <a:cubicBezTo>
                    <a:pt x="5" y="12"/>
                    <a:pt x="3" y="11"/>
                    <a:pt x="3" y="13"/>
                  </a:cubicBezTo>
                  <a:cubicBezTo>
                    <a:pt x="3" y="14"/>
                    <a:pt x="4" y="16"/>
                    <a:pt x="2" y="16"/>
                  </a:cubicBezTo>
                  <a:cubicBezTo>
                    <a:pt x="3" y="17"/>
                    <a:pt x="3" y="18"/>
                    <a:pt x="2" y="19"/>
                  </a:cubicBezTo>
                  <a:cubicBezTo>
                    <a:pt x="2" y="21"/>
                    <a:pt x="0" y="21"/>
                    <a:pt x="3" y="23"/>
                  </a:cubicBezTo>
                  <a:cubicBezTo>
                    <a:pt x="4" y="23"/>
                    <a:pt x="6" y="24"/>
                    <a:pt x="7" y="26"/>
                  </a:cubicBezTo>
                  <a:cubicBezTo>
                    <a:pt x="8" y="27"/>
                    <a:pt x="7" y="29"/>
                    <a:pt x="7" y="31"/>
                  </a:cubicBezTo>
                  <a:cubicBezTo>
                    <a:pt x="11" y="30"/>
                    <a:pt x="14" y="28"/>
                    <a:pt x="19" y="28"/>
                  </a:cubicBezTo>
                  <a:cubicBezTo>
                    <a:pt x="21" y="27"/>
                    <a:pt x="24" y="28"/>
                    <a:pt x="26" y="28"/>
                  </a:cubicBezTo>
                  <a:cubicBezTo>
                    <a:pt x="28" y="28"/>
                    <a:pt x="31" y="29"/>
                    <a:pt x="30" y="26"/>
                  </a:cubicBezTo>
                  <a:cubicBezTo>
                    <a:pt x="30" y="24"/>
                    <a:pt x="29" y="23"/>
                    <a:pt x="28" y="21"/>
                  </a:cubicBezTo>
                  <a:cubicBezTo>
                    <a:pt x="28" y="19"/>
                    <a:pt x="29" y="17"/>
                    <a:pt x="30" y="15"/>
                  </a:cubicBezTo>
                  <a:cubicBezTo>
                    <a:pt x="31" y="11"/>
                    <a:pt x="32" y="4"/>
                    <a:pt x="26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2" name="Freeform 761">
              <a:extLst>
                <a:ext uri="{FF2B5EF4-FFF2-40B4-BE49-F238E27FC236}">
                  <a16:creationId xmlns:a16="http://schemas.microsoft.com/office/drawing/2014/main" id="{65136C16-F3F5-4760-81C9-C0C17954C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9999" y="4267312"/>
              <a:ext cx="118563" cy="155763"/>
            </a:xfrm>
            <a:custGeom>
              <a:avLst/>
              <a:gdLst>
                <a:gd name="T0" fmla="*/ 19 w 23"/>
                <a:gd name="T1" fmla="*/ 13 h 30"/>
                <a:gd name="T2" fmla="*/ 18 w 23"/>
                <a:gd name="T3" fmla="*/ 6 h 30"/>
                <a:gd name="T4" fmla="*/ 17 w 23"/>
                <a:gd name="T5" fmla="*/ 0 h 30"/>
                <a:gd name="T6" fmla="*/ 3 w 23"/>
                <a:gd name="T7" fmla="*/ 0 h 30"/>
                <a:gd name="T8" fmla="*/ 4 w 23"/>
                <a:gd name="T9" fmla="*/ 11 h 30"/>
                <a:gd name="T10" fmla="*/ 1 w 23"/>
                <a:gd name="T11" fmla="*/ 22 h 30"/>
                <a:gd name="T12" fmla="*/ 3 w 23"/>
                <a:gd name="T13" fmla="*/ 30 h 30"/>
                <a:gd name="T14" fmla="*/ 10 w 23"/>
                <a:gd name="T15" fmla="*/ 29 h 30"/>
                <a:gd name="T16" fmla="*/ 23 w 23"/>
                <a:gd name="T17" fmla="*/ 24 h 30"/>
                <a:gd name="T18" fmla="*/ 20 w 23"/>
                <a:gd name="T19" fmla="*/ 19 h 30"/>
                <a:gd name="T20" fmla="*/ 19 w 23"/>
                <a:gd name="T21" fmla="*/ 13 h 30"/>
                <a:gd name="T22" fmla="*/ 19 w 23"/>
                <a:gd name="T2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0">
                  <a:moveTo>
                    <a:pt x="19" y="13"/>
                  </a:moveTo>
                  <a:cubicBezTo>
                    <a:pt x="17" y="11"/>
                    <a:pt x="18" y="8"/>
                    <a:pt x="18" y="6"/>
                  </a:cubicBezTo>
                  <a:cubicBezTo>
                    <a:pt x="19" y="4"/>
                    <a:pt x="16" y="2"/>
                    <a:pt x="17" y="0"/>
                  </a:cubicBezTo>
                  <a:cubicBezTo>
                    <a:pt x="12" y="0"/>
                    <a:pt x="8" y="0"/>
                    <a:pt x="3" y="0"/>
                  </a:cubicBezTo>
                  <a:cubicBezTo>
                    <a:pt x="3" y="3"/>
                    <a:pt x="4" y="7"/>
                    <a:pt x="4" y="11"/>
                  </a:cubicBezTo>
                  <a:cubicBezTo>
                    <a:pt x="4" y="15"/>
                    <a:pt x="0" y="18"/>
                    <a:pt x="1" y="22"/>
                  </a:cubicBezTo>
                  <a:cubicBezTo>
                    <a:pt x="2" y="25"/>
                    <a:pt x="4" y="26"/>
                    <a:pt x="3" y="30"/>
                  </a:cubicBezTo>
                  <a:cubicBezTo>
                    <a:pt x="6" y="30"/>
                    <a:pt x="7" y="30"/>
                    <a:pt x="10" y="29"/>
                  </a:cubicBezTo>
                  <a:cubicBezTo>
                    <a:pt x="15" y="28"/>
                    <a:pt x="19" y="26"/>
                    <a:pt x="23" y="24"/>
                  </a:cubicBezTo>
                  <a:cubicBezTo>
                    <a:pt x="21" y="23"/>
                    <a:pt x="20" y="21"/>
                    <a:pt x="20" y="19"/>
                  </a:cubicBezTo>
                  <a:cubicBezTo>
                    <a:pt x="20" y="17"/>
                    <a:pt x="20" y="15"/>
                    <a:pt x="19" y="13"/>
                  </a:cubicBezTo>
                  <a:cubicBezTo>
                    <a:pt x="17" y="11"/>
                    <a:pt x="20" y="15"/>
                    <a:pt x="19" y="1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3" name="Freeform 762">
              <a:extLst>
                <a:ext uri="{FF2B5EF4-FFF2-40B4-BE49-F238E27FC236}">
                  <a16:creationId xmlns:a16="http://schemas.microsoft.com/office/drawing/2014/main" id="{009B7467-DA04-47A9-BF25-40C6E6F98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9872" y="4283242"/>
              <a:ext cx="77861" cy="93812"/>
            </a:xfrm>
            <a:custGeom>
              <a:avLst/>
              <a:gdLst>
                <a:gd name="T0" fmla="*/ 12 w 15"/>
                <a:gd name="T1" fmla="*/ 14 h 18"/>
                <a:gd name="T2" fmla="*/ 14 w 15"/>
                <a:gd name="T3" fmla="*/ 6 h 18"/>
                <a:gd name="T4" fmla="*/ 5 w 15"/>
                <a:gd name="T5" fmla="*/ 3 h 18"/>
                <a:gd name="T6" fmla="*/ 1 w 15"/>
                <a:gd name="T7" fmla="*/ 8 h 18"/>
                <a:gd name="T8" fmla="*/ 4 w 15"/>
                <a:gd name="T9" fmla="*/ 12 h 18"/>
                <a:gd name="T10" fmla="*/ 7 w 15"/>
                <a:gd name="T11" fmla="*/ 16 h 18"/>
                <a:gd name="T12" fmla="*/ 10 w 15"/>
                <a:gd name="T13" fmla="*/ 16 h 18"/>
                <a:gd name="T14" fmla="*/ 12 w 15"/>
                <a:gd name="T15" fmla="*/ 14 h 18"/>
                <a:gd name="T16" fmla="*/ 12 w 15"/>
                <a:gd name="T1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8">
                  <a:moveTo>
                    <a:pt x="12" y="14"/>
                  </a:moveTo>
                  <a:cubicBezTo>
                    <a:pt x="15" y="13"/>
                    <a:pt x="15" y="8"/>
                    <a:pt x="14" y="6"/>
                  </a:cubicBezTo>
                  <a:cubicBezTo>
                    <a:pt x="12" y="2"/>
                    <a:pt x="8" y="0"/>
                    <a:pt x="5" y="3"/>
                  </a:cubicBezTo>
                  <a:cubicBezTo>
                    <a:pt x="3" y="4"/>
                    <a:pt x="0" y="6"/>
                    <a:pt x="1" y="8"/>
                  </a:cubicBezTo>
                  <a:cubicBezTo>
                    <a:pt x="2" y="10"/>
                    <a:pt x="2" y="11"/>
                    <a:pt x="4" y="12"/>
                  </a:cubicBezTo>
                  <a:cubicBezTo>
                    <a:pt x="5" y="14"/>
                    <a:pt x="5" y="15"/>
                    <a:pt x="7" y="16"/>
                  </a:cubicBezTo>
                  <a:cubicBezTo>
                    <a:pt x="8" y="17"/>
                    <a:pt x="9" y="18"/>
                    <a:pt x="10" y="16"/>
                  </a:cubicBezTo>
                  <a:cubicBezTo>
                    <a:pt x="10" y="15"/>
                    <a:pt x="11" y="15"/>
                    <a:pt x="12" y="14"/>
                  </a:cubicBezTo>
                  <a:cubicBezTo>
                    <a:pt x="14" y="13"/>
                    <a:pt x="11" y="15"/>
                    <a:pt x="12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4" name="Freeform 763">
              <a:extLst>
                <a:ext uri="{FF2B5EF4-FFF2-40B4-BE49-F238E27FC236}">
                  <a16:creationId xmlns:a16="http://schemas.microsoft.com/office/drawing/2014/main" id="{D03AEB44-1A11-4F39-84C7-FBD12B9A7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5880" y="4323953"/>
              <a:ext cx="115022" cy="109743"/>
            </a:xfrm>
            <a:custGeom>
              <a:avLst/>
              <a:gdLst>
                <a:gd name="T0" fmla="*/ 21 w 22"/>
                <a:gd name="T1" fmla="*/ 17 h 21"/>
                <a:gd name="T2" fmla="*/ 19 w 22"/>
                <a:gd name="T3" fmla="*/ 13 h 21"/>
                <a:gd name="T4" fmla="*/ 16 w 22"/>
                <a:gd name="T5" fmla="*/ 11 h 21"/>
                <a:gd name="T6" fmla="*/ 16 w 22"/>
                <a:gd name="T7" fmla="*/ 6 h 21"/>
                <a:gd name="T8" fmla="*/ 13 w 22"/>
                <a:gd name="T9" fmla="*/ 8 h 21"/>
                <a:gd name="T10" fmla="*/ 9 w 22"/>
                <a:gd name="T11" fmla="*/ 1 h 21"/>
                <a:gd name="T12" fmla="*/ 5 w 22"/>
                <a:gd name="T13" fmla="*/ 4 h 21"/>
                <a:gd name="T14" fmla="*/ 0 w 22"/>
                <a:gd name="T15" fmla="*/ 9 h 21"/>
                <a:gd name="T16" fmla="*/ 12 w 22"/>
                <a:gd name="T17" fmla="*/ 18 h 21"/>
                <a:gd name="T18" fmla="*/ 19 w 22"/>
                <a:gd name="T19" fmla="*/ 21 h 21"/>
                <a:gd name="T20" fmla="*/ 21 w 22"/>
                <a:gd name="T21" fmla="*/ 17 h 21"/>
                <a:gd name="T22" fmla="*/ 21 w 22"/>
                <a:gd name="T23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21">
                  <a:moveTo>
                    <a:pt x="21" y="17"/>
                  </a:moveTo>
                  <a:cubicBezTo>
                    <a:pt x="22" y="15"/>
                    <a:pt x="20" y="14"/>
                    <a:pt x="19" y="13"/>
                  </a:cubicBezTo>
                  <a:cubicBezTo>
                    <a:pt x="18" y="13"/>
                    <a:pt x="14" y="12"/>
                    <a:pt x="16" y="11"/>
                  </a:cubicBezTo>
                  <a:cubicBezTo>
                    <a:pt x="17" y="10"/>
                    <a:pt x="17" y="7"/>
                    <a:pt x="16" y="6"/>
                  </a:cubicBezTo>
                  <a:cubicBezTo>
                    <a:pt x="15" y="4"/>
                    <a:pt x="14" y="8"/>
                    <a:pt x="13" y="8"/>
                  </a:cubicBezTo>
                  <a:cubicBezTo>
                    <a:pt x="10" y="8"/>
                    <a:pt x="11" y="0"/>
                    <a:pt x="9" y="1"/>
                  </a:cubicBezTo>
                  <a:cubicBezTo>
                    <a:pt x="8" y="2"/>
                    <a:pt x="6" y="3"/>
                    <a:pt x="5" y="4"/>
                  </a:cubicBezTo>
                  <a:cubicBezTo>
                    <a:pt x="4" y="6"/>
                    <a:pt x="2" y="7"/>
                    <a:pt x="0" y="9"/>
                  </a:cubicBezTo>
                  <a:cubicBezTo>
                    <a:pt x="5" y="12"/>
                    <a:pt x="8" y="15"/>
                    <a:pt x="12" y="18"/>
                  </a:cubicBezTo>
                  <a:cubicBezTo>
                    <a:pt x="14" y="20"/>
                    <a:pt x="16" y="21"/>
                    <a:pt x="19" y="21"/>
                  </a:cubicBezTo>
                  <a:cubicBezTo>
                    <a:pt x="22" y="21"/>
                    <a:pt x="20" y="19"/>
                    <a:pt x="21" y="17"/>
                  </a:cubicBezTo>
                  <a:cubicBezTo>
                    <a:pt x="22" y="15"/>
                    <a:pt x="21" y="19"/>
                    <a:pt x="21" y="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5" name="Freeform 764">
              <a:extLst>
                <a:ext uri="{FF2B5EF4-FFF2-40B4-BE49-F238E27FC236}">
                  <a16:creationId xmlns:a16="http://schemas.microsoft.com/office/drawing/2014/main" id="{53208900-4729-471C-9CAC-65099C0B9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4479" y="4219522"/>
              <a:ext cx="180497" cy="152223"/>
            </a:xfrm>
            <a:custGeom>
              <a:avLst/>
              <a:gdLst>
                <a:gd name="T0" fmla="*/ 10 w 35"/>
                <a:gd name="T1" fmla="*/ 16 h 29"/>
                <a:gd name="T2" fmla="*/ 20 w 35"/>
                <a:gd name="T3" fmla="*/ 17 h 29"/>
                <a:gd name="T4" fmla="*/ 21 w 35"/>
                <a:gd name="T5" fmla="*/ 23 h 29"/>
                <a:gd name="T6" fmla="*/ 25 w 35"/>
                <a:gd name="T7" fmla="*/ 21 h 29"/>
                <a:gd name="T8" fmla="*/ 29 w 35"/>
                <a:gd name="T9" fmla="*/ 27 h 29"/>
                <a:gd name="T10" fmla="*/ 31 w 35"/>
                <a:gd name="T11" fmla="*/ 26 h 29"/>
                <a:gd name="T12" fmla="*/ 33 w 35"/>
                <a:gd name="T13" fmla="*/ 25 h 29"/>
                <a:gd name="T14" fmla="*/ 33 w 35"/>
                <a:gd name="T15" fmla="*/ 23 h 29"/>
                <a:gd name="T16" fmla="*/ 35 w 35"/>
                <a:gd name="T17" fmla="*/ 22 h 29"/>
                <a:gd name="T18" fmla="*/ 34 w 35"/>
                <a:gd name="T19" fmla="*/ 19 h 29"/>
                <a:gd name="T20" fmla="*/ 33 w 35"/>
                <a:gd name="T21" fmla="*/ 16 h 29"/>
                <a:gd name="T22" fmla="*/ 33 w 35"/>
                <a:gd name="T23" fmla="*/ 12 h 29"/>
                <a:gd name="T24" fmla="*/ 32 w 35"/>
                <a:gd name="T25" fmla="*/ 8 h 29"/>
                <a:gd name="T26" fmla="*/ 26 w 35"/>
                <a:gd name="T27" fmla="*/ 2 h 29"/>
                <a:gd name="T28" fmla="*/ 24 w 35"/>
                <a:gd name="T29" fmla="*/ 3 h 29"/>
                <a:gd name="T30" fmla="*/ 22 w 35"/>
                <a:gd name="T31" fmla="*/ 3 h 29"/>
                <a:gd name="T32" fmla="*/ 19 w 35"/>
                <a:gd name="T33" fmla="*/ 3 h 29"/>
                <a:gd name="T34" fmla="*/ 18 w 35"/>
                <a:gd name="T35" fmla="*/ 3 h 29"/>
                <a:gd name="T36" fmla="*/ 15 w 35"/>
                <a:gd name="T37" fmla="*/ 2 h 29"/>
                <a:gd name="T38" fmla="*/ 10 w 35"/>
                <a:gd name="T39" fmla="*/ 1 h 29"/>
                <a:gd name="T40" fmla="*/ 5 w 35"/>
                <a:gd name="T41" fmla="*/ 1 h 29"/>
                <a:gd name="T42" fmla="*/ 5 w 35"/>
                <a:gd name="T43" fmla="*/ 4 h 29"/>
                <a:gd name="T44" fmla="*/ 3 w 35"/>
                <a:gd name="T45" fmla="*/ 6 h 29"/>
                <a:gd name="T46" fmla="*/ 0 w 35"/>
                <a:gd name="T47" fmla="*/ 8 h 29"/>
                <a:gd name="T48" fmla="*/ 3 w 35"/>
                <a:gd name="T49" fmla="*/ 13 h 29"/>
                <a:gd name="T50" fmla="*/ 8 w 35"/>
                <a:gd name="T51" fmla="*/ 19 h 29"/>
                <a:gd name="T52" fmla="*/ 10 w 35"/>
                <a:gd name="T53" fmla="*/ 16 h 29"/>
                <a:gd name="T54" fmla="*/ 10 w 35"/>
                <a:gd name="T5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" h="29">
                  <a:moveTo>
                    <a:pt x="10" y="16"/>
                  </a:moveTo>
                  <a:cubicBezTo>
                    <a:pt x="14" y="14"/>
                    <a:pt x="18" y="12"/>
                    <a:pt x="20" y="17"/>
                  </a:cubicBezTo>
                  <a:cubicBezTo>
                    <a:pt x="22" y="19"/>
                    <a:pt x="21" y="20"/>
                    <a:pt x="21" y="23"/>
                  </a:cubicBezTo>
                  <a:cubicBezTo>
                    <a:pt x="22" y="24"/>
                    <a:pt x="24" y="21"/>
                    <a:pt x="25" y="21"/>
                  </a:cubicBezTo>
                  <a:cubicBezTo>
                    <a:pt x="27" y="20"/>
                    <a:pt x="27" y="29"/>
                    <a:pt x="29" y="27"/>
                  </a:cubicBezTo>
                  <a:cubicBezTo>
                    <a:pt x="30" y="27"/>
                    <a:pt x="30" y="26"/>
                    <a:pt x="31" y="26"/>
                  </a:cubicBezTo>
                  <a:cubicBezTo>
                    <a:pt x="31" y="25"/>
                    <a:pt x="33" y="26"/>
                    <a:pt x="33" y="25"/>
                  </a:cubicBezTo>
                  <a:cubicBezTo>
                    <a:pt x="34" y="24"/>
                    <a:pt x="33" y="23"/>
                    <a:pt x="33" y="23"/>
                  </a:cubicBezTo>
                  <a:cubicBezTo>
                    <a:pt x="33" y="21"/>
                    <a:pt x="35" y="22"/>
                    <a:pt x="35" y="22"/>
                  </a:cubicBezTo>
                  <a:cubicBezTo>
                    <a:pt x="35" y="21"/>
                    <a:pt x="32" y="20"/>
                    <a:pt x="34" y="19"/>
                  </a:cubicBezTo>
                  <a:cubicBezTo>
                    <a:pt x="35" y="18"/>
                    <a:pt x="35" y="17"/>
                    <a:pt x="33" y="16"/>
                  </a:cubicBezTo>
                  <a:cubicBezTo>
                    <a:pt x="32" y="15"/>
                    <a:pt x="34" y="13"/>
                    <a:pt x="33" y="12"/>
                  </a:cubicBezTo>
                  <a:cubicBezTo>
                    <a:pt x="32" y="11"/>
                    <a:pt x="33" y="10"/>
                    <a:pt x="32" y="8"/>
                  </a:cubicBezTo>
                  <a:cubicBezTo>
                    <a:pt x="31" y="7"/>
                    <a:pt x="29" y="0"/>
                    <a:pt x="26" y="2"/>
                  </a:cubicBezTo>
                  <a:cubicBezTo>
                    <a:pt x="26" y="2"/>
                    <a:pt x="25" y="3"/>
                    <a:pt x="24" y="3"/>
                  </a:cubicBezTo>
                  <a:cubicBezTo>
                    <a:pt x="23" y="3"/>
                    <a:pt x="23" y="3"/>
                    <a:pt x="22" y="3"/>
                  </a:cubicBezTo>
                  <a:cubicBezTo>
                    <a:pt x="21" y="4"/>
                    <a:pt x="20" y="3"/>
                    <a:pt x="19" y="3"/>
                  </a:cubicBezTo>
                  <a:cubicBezTo>
                    <a:pt x="18" y="3"/>
                    <a:pt x="18" y="4"/>
                    <a:pt x="18" y="3"/>
                  </a:cubicBezTo>
                  <a:cubicBezTo>
                    <a:pt x="16" y="2"/>
                    <a:pt x="17" y="2"/>
                    <a:pt x="15" y="2"/>
                  </a:cubicBezTo>
                  <a:cubicBezTo>
                    <a:pt x="12" y="3"/>
                    <a:pt x="12" y="1"/>
                    <a:pt x="10" y="1"/>
                  </a:cubicBezTo>
                  <a:cubicBezTo>
                    <a:pt x="8" y="0"/>
                    <a:pt x="6" y="0"/>
                    <a:pt x="5" y="1"/>
                  </a:cubicBezTo>
                  <a:cubicBezTo>
                    <a:pt x="5" y="2"/>
                    <a:pt x="3" y="3"/>
                    <a:pt x="5" y="4"/>
                  </a:cubicBezTo>
                  <a:cubicBezTo>
                    <a:pt x="6" y="5"/>
                    <a:pt x="5" y="6"/>
                    <a:pt x="3" y="6"/>
                  </a:cubicBezTo>
                  <a:cubicBezTo>
                    <a:pt x="1" y="6"/>
                    <a:pt x="0" y="6"/>
                    <a:pt x="0" y="8"/>
                  </a:cubicBezTo>
                  <a:cubicBezTo>
                    <a:pt x="1" y="10"/>
                    <a:pt x="2" y="11"/>
                    <a:pt x="3" y="13"/>
                  </a:cubicBezTo>
                  <a:cubicBezTo>
                    <a:pt x="5" y="15"/>
                    <a:pt x="6" y="16"/>
                    <a:pt x="8" y="19"/>
                  </a:cubicBezTo>
                  <a:cubicBezTo>
                    <a:pt x="9" y="18"/>
                    <a:pt x="9" y="17"/>
                    <a:pt x="10" y="16"/>
                  </a:cubicBezTo>
                  <a:cubicBezTo>
                    <a:pt x="11" y="16"/>
                    <a:pt x="10" y="17"/>
                    <a:pt x="10" y="1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6" name="Freeform 765">
              <a:extLst>
                <a:ext uri="{FF2B5EF4-FFF2-40B4-BE49-F238E27FC236}">
                  <a16:creationId xmlns:a16="http://schemas.microsoft.com/office/drawing/2014/main" id="{24CF56C2-9BF8-458A-8DC2-AB942EE6E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6702" y="4224833"/>
              <a:ext cx="83170" cy="37170"/>
            </a:xfrm>
            <a:custGeom>
              <a:avLst/>
              <a:gdLst>
                <a:gd name="T0" fmla="*/ 10 w 16"/>
                <a:gd name="T1" fmla="*/ 5 h 7"/>
                <a:gd name="T2" fmla="*/ 14 w 16"/>
                <a:gd name="T3" fmla="*/ 3 h 7"/>
                <a:gd name="T4" fmla="*/ 14 w 16"/>
                <a:gd name="T5" fmla="*/ 0 h 7"/>
                <a:gd name="T6" fmla="*/ 7 w 16"/>
                <a:gd name="T7" fmla="*/ 0 h 7"/>
                <a:gd name="T8" fmla="*/ 4 w 16"/>
                <a:gd name="T9" fmla="*/ 0 h 7"/>
                <a:gd name="T10" fmla="*/ 0 w 16"/>
                <a:gd name="T11" fmla="*/ 1 h 7"/>
                <a:gd name="T12" fmla="*/ 3 w 16"/>
                <a:gd name="T13" fmla="*/ 3 h 7"/>
                <a:gd name="T14" fmla="*/ 7 w 16"/>
                <a:gd name="T15" fmla="*/ 3 h 7"/>
                <a:gd name="T16" fmla="*/ 9 w 16"/>
                <a:gd name="T17" fmla="*/ 7 h 7"/>
                <a:gd name="T18" fmla="*/ 10 w 16"/>
                <a:gd name="T1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7">
                  <a:moveTo>
                    <a:pt x="10" y="5"/>
                  </a:moveTo>
                  <a:cubicBezTo>
                    <a:pt x="11" y="5"/>
                    <a:pt x="16" y="5"/>
                    <a:pt x="14" y="3"/>
                  </a:cubicBezTo>
                  <a:cubicBezTo>
                    <a:pt x="12" y="2"/>
                    <a:pt x="14" y="1"/>
                    <a:pt x="14" y="0"/>
                  </a:cubicBezTo>
                  <a:cubicBezTo>
                    <a:pt x="12" y="0"/>
                    <a:pt x="9" y="0"/>
                    <a:pt x="7" y="0"/>
                  </a:cubicBezTo>
                  <a:cubicBezTo>
                    <a:pt x="5" y="0"/>
                    <a:pt x="5" y="1"/>
                    <a:pt x="4" y="0"/>
                  </a:cubicBezTo>
                  <a:cubicBezTo>
                    <a:pt x="2" y="0"/>
                    <a:pt x="2" y="0"/>
                    <a:pt x="0" y="1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4" y="3"/>
                    <a:pt x="7" y="3"/>
                    <a:pt x="7" y="3"/>
                  </a:cubicBezTo>
                  <a:cubicBezTo>
                    <a:pt x="5" y="5"/>
                    <a:pt x="7" y="6"/>
                    <a:pt x="9" y="7"/>
                  </a:cubicBezTo>
                  <a:cubicBezTo>
                    <a:pt x="9" y="7"/>
                    <a:pt x="9" y="5"/>
                    <a:pt x="10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7" name="Freeform 766">
              <a:extLst>
                <a:ext uri="{FF2B5EF4-FFF2-40B4-BE49-F238E27FC236}">
                  <a16:creationId xmlns:a16="http://schemas.microsoft.com/office/drawing/2014/main" id="{08E19B61-D1E0-4C11-8483-685698D3E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1393" y="4189431"/>
              <a:ext cx="77861" cy="21241"/>
            </a:xfrm>
            <a:custGeom>
              <a:avLst/>
              <a:gdLst>
                <a:gd name="T0" fmla="*/ 4 w 15"/>
                <a:gd name="T1" fmla="*/ 4 h 4"/>
                <a:gd name="T2" fmla="*/ 9 w 15"/>
                <a:gd name="T3" fmla="*/ 3 h 4"/>
                <a:gd name="T4" fmla="*/ 15 w 15"/>
                <a:gd name="T5" fmla="*/ 2 h 4"/>
                <a:gd name="T6" fmla="*/ 8 w 15"/>
                <a:gd name="T7" fmla="*/ 1 h 4"/>
                <a:gd name="T8" fmla="*/ 0 w 15"/>
                <a:gd name="T9" fmla="*/ 4 h 4"/>
                <a:gd name="T10" fmla="*/ 4 w 15"/>
                <a:gd name="T11" fmla="*/ 4 h 4"/>
                <a:gd name="T12" fmla="*/ 4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4" y="4"/>
                  </a:moveTo>
                  <a:cubicBezTo>
                    <a:pt x="6" y="3"/>
                    <a:pt x="7" y="2"/>
                    <a:pt x="9" y="3"/>
                  </a:cubicBezTo>
                  <a:cubicBezTo>
                    <a:pt x="10" y="3"/>
                    <a:pt x="14" y="4"/>
                    <a:pt x="15" y="2"/>
                  </a:cubicBezTo>
                  <a:cubicBezTo>
                    <a:pt x="15" y="3"/>
                    <a:pt x="9" y="0"/>
                    <a:pt x="8" y="1"/>
                  </a:cubicBezTo>
                  <a:cubicBezTo>
                    <a:pt x="5" y="2"/>
                    <a:pt x="1" y="0"/>
                    <a:pt x="0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4"/>
                    <a:pt x="4" y="4"/>
                    <a:pt x="4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8" name="Freeform 767">
              <a:extLst>
                <a:ext uri="{FF2B5EF4-FFF2-40B4-BE49-F238E27FC236}">
                  <a16:creationId xmlns:a16="http://schemas.microsoft.com/office/drawing/2014/main" id="{D3FF3B28-D461-4953-8631-3432320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775" y="3824806"/>
              <a:ext cx="311443" cy="354005"/>
            </a:xfrm>
            <a:custGeom>
              <a:avLst/>
              <a:gdLst>
                <a:gd name="T0" fmla="*/ 5 w 60"/>
                <a:gd name="T1" fmla="*/ 57 h 68"/>
                <a:gd name="T2" fmla="*/ 15 w 60"/>
                <a:gd name="T3" fmla="*/ 57 h 68"/>
                <a:gd name="T4" fmla="*/ 18 w 60"/>
                <a:gd name="T5" fmla="*/ 59 h 68"/>
                <a:gd name="T6" fmla="*/ 21 w 60"/>
                <a:gd name="T7" fmla="*/ 63 h 68"/>
                <a:gd name="T8" fmla="*/ 27 w 60"/>
                <a:gd name="T9" fmla="*/ 64 h 68"/>
                <a:gd name="T10" fmla="*/ 32 w 60"/>
                <a:gd name="T11" fmla="*/ 64 h 68"/>
                <a:gd name="T12" fmla="*/ 35 w 60"/>
                <a:gd name="T13" fmla="*/ 62 h 68"/>
                <a:gd name="T14" fmla="*/ 39 w 60"/>
                <a:gd name="T15" fmla="*/ 62 h 68"/>
                <a:gd name="T16" fmla="*/ 44 w 60"/>
                <a:gd name="T17" fmla="*/ 61 h 68"/>
                <a:gd name="T18" fmla="*/ 53 w 60"/>
                <a:gd name="T19" fmla="*/ 61 h 68"/>
                <a:gd name="T20" fmla="*/ 58 w 60"/>
                <a:gd name="T21" fmla="*/ 61 h 68"/>
                <a:gd name="T22" fmla="*/ 58 w 60"/>
                <a:gd name="T23" fmla="*/ 54 h 68"/>
                <a:gd name="T24" fmla="*/ 56 w 60"/>
                <a:gd name="T25" fmla="*/ 38 h 68"/>
                <a:gd name="T26" fmla="*/ 52 w 60"/>
                <a:gd name="T27" fmla="*/ 12 h 68"/>
                <a:gd name="T28" fmla="*/ 60 w 60"/>
                <a:gd name="T29" fmla="*/ 12 h 68"/>
                <a:gd name="T30" fmla="*/ 43 w 60"/>
                <a:gd name="T31" fmla="*/ 0 h 68"/>
                <a:gd name="T32" fmla="*/ 42 w 60"/>
                <a:gd name="T33" fmla="*/ 7 h 68"/>
                <a:gd name="T34" fmla="*/ 37 w 60"/>
                <a:gd name="T35" fmla="*/ 7 h 68"/>
                <a:gd name="T36" fmla="*/ 29 w 60"/>
                <a:gd name="T37" fmla="*/ 7 h 68"/>
                <a:gd name="T38" fmla="*/ 26 w 60"/>
                <a:gd name="T39" fmla="*/ 7 h 68"/>
                <a:gd name="T40" fmla="*/ 26 w 60"/>
                <a:gd name="T41" fmla="*/ 12 h 68"/>
                <a:gd name="T42" fmla="*/ 26 w 60"/>
                <a:gd name="T43" fmla="*/ 19 h 68"/>
                <a:gd name="T44" fmla="*/ 20 w 60"/>
                <a:gd name="T45" fmla="*/ 25 h 68"/>
                <a:gd name="T46" fmla="*/ 20 w 60"/>
                <a:gd name="T47" fmla="*/ 32 h 68"/>
                <a:gd name="T48" fmla="*/ 16 w 60"/>
                <a:gd name="T49" fmla="*/ 32 h 68"/>
                <a:gd name="T50" fmla="*/ 3 w 60"/>
                <a:gd name="T51" fmla="*/ 32 h 68"/>
                <a:gd name="T52" fmla="*/ 1 w 60"/>
                <a:gd name="T53" fmla="*/ 33 h 68"/>
                <a:gd name="T54" fmla="*/ 4 w 60"/>
                <a:gd name="T55" fmla="*/ 36 h 68"/>
                <a:gd name="T56" fmla="*/ 3 w 60"/>
                <a:gd name="T57" fmla="*/ 41 h 68"/>
                <a:gd name="T58" fmla="*/ 6 w 60"/>
                <a:gd name="T59" fmla="*/ 48 h 68"/>
                <a:gd name="T60" fmla="*/ 3 w 60"/>
                <a:gd name="T61" fmla="*/ 58 h 68"/>
                <a:gd name="T62" fmla="*/ 5 w 60"/>
                <a:gd name="T63" fmla="*/ 5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68">
                  <a:moveTo>
                    <a:pt x="5" y="57"/>
                  </a:moveTo>
                  <a:cubicBezTo>
                    <a:pt x="7" y="57"/>
                    <a:pt x="13" y="55"/>
                    <a:pt x="15" y="57"/>
                  </a:cubicBezTo>
                  <a:cubicBezTo>
                    <a:pt x="16" y="58"/>
                    <a:pt x="17" y="58"/>
                    <a:pt x="18" y="59"/>
                  </a:cubicBezTo>
                  <a:cubicBezTo>
                    <a:pt x="19" y="61"/>
                    <a:pt x="20" y="62"/>
                    <a:pt x="21" y="63"/>
                  </a:cubicBezTo>
                  <a:cubicBezTo>
                    <a:pt x="22" y="64"/>
                    <a:pt x="26" y="68"/>
                    <a:pt x="27" y="64"/>
                  </a:cubicBezTo>
                  <a:cubicBezTo>
                    <a:pt x="28" y="58"/>
                    <a:pt x="30" y="65"/>
                    <a:pt x="32" y="64"/>
                  </a:cubicBezTo>
                  <a:cubicBezTo>
                    <a:pt x="33" y="62"/>
                    <a:pt x="33" y="62"/>
                    <a:pt x="35" y="62"/>
                  </a:cubicBezTo>
                  <a:cubicBezTo>
                    <a:pt x="37" y="62"/>
                    <a:pt x="38" y="62"/>
                    <a:pt x="39" y="62"/>
                  </a:cubicBezTo>
                  <a:cubicBezTo>
                    <a:pt x="41" y="61"/>
                    <a:pt x="43" y="61"/>
                    <a:pt x="44" y="61"/>
                  </a:cubicBezTo>
                  <a:cubicBezTo>
                    <a:pt x="47" y="61"/>
                    <a:pt x="50" y="61"/>
                    <a:pt x="53" y="61"/>
                  </a:cubicBezTo>
                  <a:cubicBezTo>
                    <a:pt x="54" y="61"/>
                    <a:pt x="57" y="62"/>
                    <a:pt x="58" y="61"/>
                  </a:cubicBezTo>
                  <a:cubicBezTo>
                    <a:pt x="59" y="61"/>
                    <a:pt x="58" y="55"/>
                    <a:pt x="58" y="54"/>
                  </a:cubicBezTo>
                  <a:cubicBezTo>
                    <a:pt x="57" y="48"/>
                    <a:pt x="56" y="43"/>
                    <a:pt x="56" y="38"/>
                  </a:cubicBezTo>
                  <a:cubicBezTo>
                    <a:pt x="55" y="29"/>
                    <a:pt x="53" y="21"/>
                    <a:pt x="52" y="12"/>
                  </a:cubicBezTo>
                  <a:cubicBezTo>
                    <a:pt x="55" y="12"/>
                    <a:pt x="58" y="12"/>
                    <a:pt x="60" y="12"/>
                  </a:cubicBezTo>
                  <a:cubicBezTo>
                    <a:pt x="54" y="8"/>
                    <a:pt x="48" y="4"/>
                    <a:pt x="43" y="0"/>
                  </a:cubicBezTo>
                  <a:cubicBezTo>
                    <a:pt x="43" y="1"/>
                    <a:pt x="43" y="7"/>
                    <a:pt x="42" y="7"/>
                  </a:cubicBezTo>
                  <a:cubicBezTo>
                    <a:pt x="41" y="7"/>
                    <a:pt x="39" y="7"/>
                    <a:pt x="37" y="7"/>
                  </a:cubicBezTo>
                  <a:cubicBezTo>
                    <a:pt x="35" y="7"/>
                    <a:pt x="32" y="7"/>
                    <a:pt x="29" y="7"/>
                  </a:cubicBezTo>
                  <a:cubicBezTo>
                    <a:pt x="29" y="7"/>
                    <a:pt x="26" y="7"/>
                    <a:pt x="26" y="7"/>
                  </a:cubicBezTo>
                  <a:cubicBezTo>
                    <a:pt x="25" y="8"/>
                    <a:pt x="26" y="11"/>
                    <a:pt x="26" y="12"/>
                  </a:cubicBezTo>
                  <a:cubicBezTo>
                    <a:pt x="26" y="14"/>
                    <a:pt x="26" y="17"/>
                    <a:pt x="26" y="19"/>
                  </a:cubicBezTo>
                  <a:cubicBezTo>
                    <a:pt x="26" y="22"/>
                    <a:pt x="20" y="21"/>
                    <a:pt x="20" y="25"/>
                  </a:cubicBezTo>
                  <a:cubicBezTo>
                    <a:pt x="20" y="26"/>
                    <a:pt x="21" y="31"/>
                    <a:pt x="20" y="32"/>
                  </a:cubicBezTo>
                  <a:cubicBezTo>
                    <a:pt x="20" y="32"/>
                    <a:pt x="17" y="32"/>
                    <a:pt x="16" y="32"/>
                  </a:cubicBezTo>
                  <a:cubicBezTo>
                    <a:pt x="12" y="32"/>
                    <a:pt x="7" y="32"/>
                    <a:pt x="3" y="32"/>
                  </a:cubicBezTo>
                  <a:cubicBezTo>
                    <a:pt x="2" y="32"/>
                    <a:pt x="0" y="31"/>
                    <a:pt x="1" y="33"/>
                  </a:cubicBezTo>
                  <a:cubicBezTo>
                    <a:pt x="2" y="34"/>
                    <a:pt x="3" y="35"/>
                    <a:pt x="4" y="36"/>
                  </a:cubicBezTo>
                  <a:cubicBezTo>
                    <a:pt x="5" y="38"/>
                    <a:pt x="4" y="40"/>
                    <a:pt x="3" y="41"/>
                  </a:cubicBezTo>
                  <a:cubicBezTo>
                    <a:pt x="3" y="44"/>
                    <a:pt x="6" y="45"/>
                    <a:pt x="6" y="48"/>
                  </a:cubicBezTo>
                  <a:cubicBezTo>
                    <a:pt x="7" y="51"/>
                    <a:pt x="4" y="55"/>
                    <a:pt x="3" y="58"/>
                  </a:cubicBezTo>
                  <a:cubicBezTo>
                    <a:pt x="4" y="58"/>
                    <a:pt x="4" y="57"/>
                    <a:pt x="5" y="5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69" name="Freeform 768">
              <a:extLst>
                <a:ext uri="{FF2B5EF4-FFF2-40B4-BE49-F238E27FC236}">
                  <a16:creationId xmlns:a16="http://schemas.microsoft.com/office/drawing/2014/main" id="{D32677B0-0961-4EBC-B28B-646E22AC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775" y="4116859"/>
              <a:ext cx="150413" cy="118594"/>
            </a:xfrm>
            <a:custGeom>
              <a:avLst/>
              <a:gdLst>
                <a:gd name="T0" fmla="*/ 8 w 29"/>
                <a:gd name="T1" fmla="*/ 22 h 23"/>
                <a:gd name="T2" fmla="*/ 10 w 29"/>
                <a:gd name="T3" fmla="*/ 21 h 23"/>
                <a:gd name="T4" fmla="*/ 15 w 29"/>
                <a:gd name="T5" fmla="*/ 21 h 23"/>
                <a:gd name="T6" fmla="*/ 23 w 29"/>
                <a:gd name="T7" fmla="*/ 21 h 23"/>
                <a:gd name="T8" fmla="*/ 27 w 29"/>
                <a:gd name="T9" fmla="*/ 22 h 23"/>
                <a:gd name="T10" fmla="*/ 29 w 29"/>
                <a:gd name="T11" fmla="*/ 19 h 23"/>
                <a:gd name="T12" fmla="*/ 25 w 29"/>
                <a:gd name="T13" fmla="*/ 14 h 23"/>
                <a:gd name="T14" fmla="*/ 25 w 29"/>
                <a:gd name="T15" fmla="*/ 10 h 23"/>
                <a:gd name="T16" fmla="*/ 19 w 29"/>
                <a:gd name="T17" fmla="*/ 4 h 23"/>
                <a:gd name="T18" fmla="*/ 9 w 29"/>
                <a:gd name="T19" fmla="*/ 1 h 23"/>
                <a:gd name="T20" fmla="*/ 5 w 29"/>
                <a:gd name="T21" fmla="*/ 1 h 23"/>
                <a:gd name="T22" fmla="*/ 2 w 29"/>
                <a:gd name="T23" fmla="*/ 6 h 23"/>
                <a:gd name="T24" fmla="*/ 1 w 29"/>
                <a:gd name="T25" fmla="*/ 10 h 23"/>
                <a:gd name="T26" fmla="*/ 2 w 29"/>
                <a:gd name="T27" fmla="*/ 12 h 23"/>
                <a:gd name="T28" fmla="*/ 2 w 29"/>
                <a:gd name="T29" fmla="*/ 14 h 23"/>
                <a:gd name="T30" fmla="*/ 4 w 29"/>
                <a:gd name="T31" fmla="*/ 15 h 23"/>
                <a:gd name="T32" fmla="*/ 9 w 29"/>
                <a:gd name="T33" fmla="*/ 15 h 23"/>
                <a:gd name="T34" fmla="*/ 10 w 29"/>
                <a:gd name="T35" fmla="*/ 14 h 23"/>
                <a:gd name="T36" fmla="*/ 17 w 29"/>
                <a:gd name="T37" fmla="*/ 16 h 23"/>
                <a:gd name="T38" fmla="*/ 11 w 29"/>
                <a:gd name="T39" fmla="*/ 17 h 23"/>
                <a:gd name="T40" fmla="*/ 6 w 29"/>
                <a:gd name="T41" fmla="*/ 18 h 23"/>
                <a:gd name="T42" fmla="*/ 3 w 29"/>
                <a:gd name="T43" fmla="*/ 21 h 23"/>
                <a:gd name="T44" fmla="*/ 5 w 29"/>
                <a:gd name="T45" fmla="*/ 21 h 23"/>
                <a:gd name="T46" fmla="*/ 8 w 29"/>
                <a:gd name="T47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23">
                  <a:moveTo>
                    <a:pt x="8" y="22"/>
                  </a:moveTo>
                  <a:cubicBezTo>
                    <a:pt x="9" y="22"/>
                    <a:pt x="9" y="21"/>
                    <a:pt x="10" y="21"/>
                  </a:cubicBezTo>
                  <a:cubicBezTo>
                    <a:pt x="12" y="21"/>
                    <a:pt x="13" y="21"/>
                    <a:pt x="15" y="21"/>
                  </a:cubicBezTo>
                  <a:cubicBezTo>
                    <a:pt x="17" y="21"/>
                    <a:pt x="20" y="20"/>
                    <a:pt x="23" y="21"/>
                  </a:cubicBezTo>
                  <a:cubicBezTo>
                    <a:pt x="24" y="22"/>
                    <a:pt x="25" y="23"/>
                    <a:pt x="27" y="22"/>
                  </a:cubicBezTo>
                  <a:cubicBezTo>
                    <a:pt x="29" y="22"/>
                    <a:pt x="29" y="21"/>
                    <a:pt x="29" y="19"/>
                  </a:cubicBezTo>
                  <a:cubicBezTo>
                    <a:pt x="29" y="17"/>
                    <a:pt x="25" y="16"/>
                    <a:pt x="25" y="14"/>
                  </a:cubicBezTo>
                  <a:cubicBezTo>
                    <a:pt x="25" y="14"/>
                    <a:pt x="25" y="10"/>
                    <a:pt x="25" y="10"/>
                  </a:cubicBezTo>
                  <a:cubicBezTo>
                    <a:pt x="24" y="10"/>
                    <a:pt x="20" y="5"/>
                    <a:pt x="19" y="4"/>
                  </a:cubicBezTo>
                  <a:cubicBezTo>
                    <a:pt x="16" y="1"/>
                    <a:pt x="13" y="0"/>
                    <a:pt x="9" y="1"/>
                  </a:cubicBezTo>
                  <a:cubicBezTo>
                    <a:pt x="8" y="1"/>
                    <a:pt x="5" y="0"/>
                    <a:pt x="5" y="1"/>
                  </a:cubicBezTo>
                  <a:cubicBezTo>
                    <a:pt x="4" y="2"/>
                    <a:pt x="2" y="4"/>
                    <a:pt x="2" y="6"/>
                  </a:cubicBezTo>
                  <a:cubicBezTo>
                    <a:pt x="3" y="8"/>
                    <a:pt x="3" y="9"/>
                    <a:pt x="1" y="10"/>
                  </a:cubicBezTo>
                  <a:cubicBezTo>
                    <a:pt x="0" y="10"/>
                    <a:pt x="3" y="12"/>
                    <a:pt x="2" y="12"/>
                  </a:cubicBezTo>
                  <a:cubicBezTo>
                    <a:pt x="4" y="13"/>
                    <a:pt x="2" y="13"/>
                    <a:pt x="2" y="14"/>
                  </a:cubicBezTo>
                  <a:cubicBezTo>
                    <a:pt x="2" y="14"/>
                    <a:pt x="3" y="15"/>
                    <a:pt x="4" y="15"/>
                  </a:cubicBezTo>
                  <a:cubicBezTo>
                    <a:pt x="4" y="16"/>
                    <a:pt x="8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1" y="14"/>
                    <a:pt x="17" y="17"/>
                    <a:pt x="17" y="16"/>
                  </a:cubicBezTo>
                  <a:cubicBezTo>
                    <a:pt x="16" y="18"/>
                    <a:pt x="12" y="17"/>
                    <a:pt x="11" y="17"/>
                  </a:cubicBezTo>
                  <a:cubicBezTo>
                    <a:pt x="9" y="16"/>
                    <a:pt x="8" y="18"/>
                    <a:pt x="6" y="18"/>
                  </a:cubicBezTo>
                  <a:cubicBezTo>
                    <a:pt x="3" y="18"/>
                    <a:pt x="1" y="18"/>
                    <a:pt x="3" y="21"/>
                  </a:cubicBezTo>
                  <a:cubicBezTo>
                    <a:pt x="3" y="22"/>
                    <a:pt x="4" y="21"/>
                    <a:pt x="5" y="21"/>
                  </a:cubicBezTo>
                  <a:cubicBezTo>
                    <a:pt x="6" y="21"/>
                    <a:pt x="7" y="22"/>
                    <a:pt x="8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0" name="Freeform 769">
              <a:extLst>
                <a:ext uri="{FF2B5EF4-FFF2-40B4-BE49-F238E27FC236}">
                  <a16:creationId xmlns:a16="http://schemas.microsoft.com/office/drawing/2014/main" id="{9FC7B38F-F1B1-4E6B-A418-D7A593A9D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1724" y="3883216"/>
              <a:ext cx="435313" cy="405338"/>
            </a:xfrm>
            <a:custGeom>
              <a:avLst/>
              <a:gdLst>
                <a:gd name="T0" fmla="*/ 27 w 84"/>
                <a:gd name="T1" fmla="*/ 1 h 78"/>
                <a:gd name="T2" fmla="*/ 33 w 84"/>
                <a:gd name="T3" fmla="*/ 45 h 78"/>
                <a:gd name="T4" fmla="*/ 32 w 84"/>
                <a:gd name="T5" fmla="*/ 50 h 78"/>
                <a:gd name="T6" fmla="*/ 19 w 84"/>
                <a:gd name="T7" fmla="*/ 50 h 78"/>
                <a:gd name="T8" fmla="*/ 15 w 84"/>
                <a:gd name="T9" fmla="*/ 50 h 78"/>
                <a:gd name="T10" fmla="*/ 12 w 84"/>
                <a:gd name="T11" fmla="*/ 51 h 78"/>
                <a:gd name="T12" fmla="*/ 8 w 84"/>
                <a:gd name="T13" fmla="*/ 51 h 78"/>
                <a:gd name="T14" fmla="*/ 6 w 84"/>
                <a:gd name="T15" fmla="*/ 52 h 78"/>
                <a:gd name="T16" fmla="*/ 3 w 84"/>
                <a:gd name="T17" fmla="*/ 50 h 78"/>
                <a:gd name="T18" fmla="*/ 0 w 84"/>
                <a:gd name="T19" fmla="*/ 55 h 78"/>
                <a:gd name="T20" fmla="*/ 0 w 84"/>
                <a:gd name="T21" fmla="*/ 59 h 78"/>
                <a:gd name="T22" fmla="*/ 3 w 84"/>
                <a:gd name="T23" fmla="*/ 63 h 78"/>
                <a:gd name="T24" fmla="*/ 4 w 84"/>
                <a:gd name="T25" fmla="*/ 67 h 78"/>
                <a:gd name="T26" fmla="*/ 7 w 84"/>
                <a:gd name="T27" fmla="*/ 68 h 78"/>
                <a:gd name="T28" fmla="*/ 11 w 84"/>
                <a:gd name="T29" fmla="*/ 68 h 78"/>
                <a:gd name="T30" fmla="*/ 15 w 84"/>
                <a:gd name="T31" fmla="*/ 66 h 78"/>
                <a:gd name="T32" fmla="*/ 20 w 84"/>
                <a:gd name="T33" fmla="*/ 75 h 78"/>
                <a:gd name="T34" fmla="*/ 20 w 84"/>
                <a:gd name="T35" fmla="*/ 77 h 78"/>
                <a:gd name="T36" fmla="*/ 23 w 84"/>
                <a:gd name="T37" fmla="*/ 77 h 78"/>
                <a:gd name="T38" fmla="*/ 27 w 84"/>
                <a:gd name="T39" fmla="*/ 77 h 78"/>
                <a:gd name="T40" fmla="*/ 30 w 84"/>
                <a:gd name="T41" fmla="*/ 77 h 78"/>
                <a:gd name="T42" fmla="*/ 35 w 84"/>
                <a:gd name="T43" fmla="*/ 71 h 78"/>
                <a:gd name="T44" fmla="*/ 35 w 84"/>
                <a:gd name="T45" fmla="*/ 69 h 78"/>
                <a:gd name="T46" fmla="*/ 39 w 84"/>
                <a:gd name="T47" fmla="*/ 67 h 78"/>
                <a:gd name="T48" fmla="*/ 40 w 84"/>
                <a:gd name="T49" fmla="*/ 63 h 78"/>
                <a:gd name="T50" fmla="*/ 42 w 84"/>
                <a:gd name="T51" fmla="*/ 62 h 78"/>
                <a:gd name="T52" fmla="*/ 49 w 84"/>
                <a:gd name="T53" fmla="*/ 57 h 78"/>
                <a:gd name="T54" fmla="*/ 51 w 84"/>
                <a:gd name="T55" fmla="*/ 57 h 78"/>
                <a:gd name="T56" fmla="*/ 52 w 84"/>
                <a:gd name="T57" fmla="*/ 56 h 78"/>
                <a:gd name="T58" fmla="*/ 55 w 84"/>
                <a:gd name="T59" fmla="*/ 54 h 78"/>
                <a:gd name="T60" fmla="*/ 65 w 84"/>
                <a:gd name="T61" fmla="*/ 53 h 78"/>
                <a:gd name="T62" fmla="*/ 70 w 84"/>
                <a:gd name="T63" fmla="*/ 52 h 78"/>
                <a:gd name="T64" fmla="*/ 78 w 84"/>
                <a:gd name="T65" fmla="*/ 51 h 78"/>
                <a:gd name="T66" fmla="*/ 82 w 84"/>
                <a:gd name="T67" fmla="*/ 31 h 78"/>
                <a:gd name="T68" fmla="*/ 77 w 84"/>
                <a:gd name="T69" fmla="*/ 32 h 78"/>
                <a:gd name="T70" fmla="*/ 77 w 84"/>
                <a:gd name="T71" fmla="*/ 28 h 78"/>
                <a:gd name="T72" fmla="*/ 70 w 84"/>
                <a:gd name="T73" fmla="*/ 26 h 78"/>
                <a:gd name="T74" fmla="*/ 66 w 84"/>
                <a:gd name="T75" fmla="*/ 22 h 78"/>
                <a:gd name="T76" fmla="*/ 63 w 84"/>
                <a:gd name="T77" fmla="*/ 20 h 78"/>
                <a:gd name="T78" fmla="*/ 56 w 84"/>
                <a:gd name="T79" fmla="*/ 14 h 78"/>
                <a:gd name="T80" fmla="*/ 39 w 84"/>
                <a:gd name="T81" fmla="*/ 3 h 78"/>
                <a:gd name="T82" fmla="*/ 35 w 84"/>
                <a:gd name="T83" fmla="*/ 1 h 78"/>
                <a:gd name="T84" fmla="*/ 27 w 84"/>
                <a:gd name="T85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4" h="78">
                  <a:moveTo>
                    <a:pt x="27" y="1"/>
                  </a:moveTo>
                  <a:cubicBezTo>
                    <a:pt x="29" y="16"/>
                    <a:pt x="31" y="31"/>
                    <a:pt x="33" y="45"/>
                  </a:cubicBezTo>
                  <a:cubicBezTo>
                    <a:pt x="33" y="47"/>
                    <a:pt x="35" y="50"/>
                    <a:pt x="32" y="50"/>
                  </a:cubicBezTo>
                  <a:cubicBezTo>
                    <a:pt x="28" y="50"/>
                    <a:pt x="23" y="50"/>
                    <a:pt x="19" y="50"/>
                  </a:cubicBezTo>
                  <a:cubicBezTo>
                    <a:pt x="17" y="50"/>
                    <a:pt x="16" y="50"/>
                    <a:pt x="15" y="50"/>
                  </a:cubicBezTo>
                  <a:cubicBezTo>
                    <a:pt x="14" y="50"/>
                    <a:pt x="13" y="51"/>
                    <a:pt x="12" y="51"/>
                  </a:cubicBezTo>
                  <a:cubicBezTo>
                    <a:pt x="11" y="52"/>
                    <a:pt x="10" y="51"/>
                    <a:pt x="8" y="51"/>
                  </a:cubicBezTo>
                  <a:cubicBezTo>
                    <a:pt x="7" y="51"/>
                    <a:pt x="7" y="53"/>
                    <a:pt x="6" y="52"/>
                  </a:cubicBezTo>
                  <a:cubicBezTo>
                    <a:pt x="5" y="52"/>
                    <a:pt x="4" y="50"/>
                    <a:pt x="3" y="50"/>
                  </a:cubicBezTo>
                  <a:cubicBezTo>
                    <a:pt x="2" y="50"/>
                    <a:pt x="2" y="56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0" y="61"/>
                    <a:pt x="2" y="61"/>
                    <a:pt x="3" y="63"/>
                  </a:cubicBezTo>
                  <a:cubicBezTo>
                    <a:pt x="4" y="64"/>
                    <a:pt x="3" y="66"/>
                    <a:pt x="4" y="67"/>
                  </a:cubicBezTo>
                  <a:cubicBezTo>
                    <a:pt x="5" y="69"/>
                    <a:pt x="6" y="67"/>
                    <a:pt x="7" y="68"/>
                  </a:cubicBezTo>
                  <a:cubicBezTo>
                    <a:pt x="7" y="69"/>
                    <a:pt x="10" y="68"/>
                    <a:pt x="11" y="68"/>
                  </a:cubicBezTo>
                  <a:cubicBezTo>
                    <a:pt x="12" y="68"/>
                    <a:pt x="14" y="66"/>
                    <a:pt x="15" y="66"/>
                  </a:cubicBezTo>
                  <a:cubicBezTo>
                    <a:pt x="17" y="68"/>
                    <a:pt x="18" y="73"/>
                    <a:pt x="20" y="75"/>
                  </a:cubicBezTo>
                  <a:cubicBezTo>
                    <a:pt x="20" y="75"/>
                    <a:pt x="19" y="77"/>
                    <a:pt x="20" y="77"/>
                  </a:cubicBezTo>
                  <a:cubicBezTo>
                    <a:pt x="21" y="78"/>
                    <a:pt x="22" y="76"/>
                    <a:pt x="23" y="77"/>
                  </a:cubicBezTo>
                  <a:cubicBezTo>
                    <a:pt x="24" y="78"/>
                    <a:pt x="26" y="78"/>
                    <a:pt x="27" y="77"/>
                  </a:cubicBezTo>
                  <a:cubicBezTo>
                    <a:pt x="29" y="75"/>
                    <a:pt x="29" y="77"/>
                    <a:pt x="30" y="77"/>
                  </a:cubicBezTo>
                  <a:cubicBezTo>
                    <a:pt x="33" y="77"/>
                    <a:pt x="35" y="73"/>
                    <a:pt x="35" y="71"/>
                  </a:cubicBezTo>
                  <a:cubicBezTo>
                    <a:pt x="35" y="70"/>
                    <a:pt x="33" y="70"/>
                    <a:pt x="35" y="69"/>
                  </a:cubicBezTo>
                  <a:cubicBezTo>
                    <a:pt x="36" y="68"/>
                    <a:pt x="38" y="69"/>
                    <a:pt x="39" y="67"/>
                  </a:cubicBezTo>
                  <a:cubicBezTo>
                    <a:pt x="39" y="66"/>
                    <a:pt x="40" y="64"/>
                    <a:pt x="40" y="63"/>
                  </a:cubicBezTo>
                  <a:cubicBezTo>
                    <a:pt x="41" y="61"/>
                    <a:pt x="41" y="60"/>
                    <a:pt x="42" y="62"/>
                  </a:cubicBezTo>
                  <a:cubicBezTo>
                    <a:pt x="45" y="64"/>
                    <a:pt x="47" y="56"/>
                    <a:pt x="49" y="57"/>
                  </a:cubicBezTo>
                  <a:cubicBezTo>
                    <a:pt x="50" y="57"/>
                    <a:pt x="50" y="57"/>
                    <a:pt x="51" y="57"/>
                  </a:cubicBezTo>
                  <a:cubicBezTo>
                    <a:pt x="51" y="57"/>
                    <a:pt x="52" y="56"/>
                    <a:pt x="52" y="56"/>
                  </a:cubicBezTo>
                  <a:cubicBezTo>
                    <a:pt x="53" y="55"/>
                    <a:pt x="54" y="55"/>
                    <a:pt x="55" y="54"/>
                  </a:cubicBezTo>
                  <a:cubicBezTo>
                    <a:pt x="58" y="51"/>
                    <a:pt x="61" y="54"/>
                    <a:pt x="65" y="53"/>
                  </a:cubicBezTo>
                  <a:cubicBezTo>
                    <a:pt x="67" y="53"/>
                    <a:pt x="68" y="52"/>
                    <a:pt x="70" y="52"/>
                  </a:cubicBezTo>
                  <a:cubicBezTo>
                    <a:pt x="73" y="52"/>
                    <a:pt x="76" y="52"/>
                    <a:pt x="78" y="51"/>
                  </a:cubicBezTo>
                  <a:cubicBezTo>
                    <a:pt x="84" y="49"/>
                    <a:pt x="82" y="36"/>
                    <a:pt x="82" y="31"/>
                  </a:cubicBezTo>
                  <a:cubicBezTo>
                    <a:pt x="81" y="32"/>
                    <a:pt x="78" y="34"/>
                    <a:pt x="77" y="32"/>
                  </a:cubicBezTo>
                  <a:cubicBezTo>
                    <a:pt x="76" y="31"/>
                    <a:pt x="78" y="29"/>
                    <a:pt x="77" y="28"/>
                  </a:cubicBezTo>
                  <a:cubicBezTo>
                    <a:pt x="76" y="26"/>
                    <a:pt x="72" y="27"/>
                    <a:pt x="70" y="26"/>
                  </a:cubicBezTo>
                  <a:cubicBezTo>
                    <a:pt x="68" y="26"/>
                    <a:pt x="67" y="23"/>
                    <a:pt x="66" y="22"/>
                  </a:cubicBezTo>
                  <a:cubicBezTo>
                    <a:pt x="66" y="21"/>
                    <a:pt x="65" y="20"/>
                    <a:pt x="63" y="20"/>
                  </a:cubicBezTo>
                  <a:cubicBezTo>
                    <a:pt x="61" y="18"/>
                    <a:pt x="58" y="16"/>
                    <a:pt x="56" y="14"/>
                  </a:cubicBezTo>
                  <a:cubicBezTo>
                    <a:pt x="50" y="11"/>
                    <a:pt x="44" y="7"/>
                    <a:pt x="39" y="3"/>
                  </a:cubicBezTo>
                  <a:cubicBezTo>
                    <a:pt x="38" y="3"/>
                    <a:pt x="36" y="1"/>
                    <a:pt x="35" y="1"/>
                  </a:cubicBezTo>
                  <a:cubicBezTo>
                    <a:pt x="33" y="0"/>
                    <a:pt x="30" y="1"/>
                    <a:pt x="27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1" name="Freeform 770">
              <a:extLst>
                <a:ext uri="{FF2B5EF4-FFF2-40B4-BE49-F238E27FC236}">
                  <a16:creationId xmlns:a16="http://schemas.microsoft.com/office/drawing/2014/main" id="{A99A56C8-4834-442B-94A1-303B87AF1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4287" y="3695592"/>
              <a:ext cx="286670" cy="279665"/>
            </a:xfrm>
            <a:custGeom>
              <a:avLst/>
              <a:gdLst>
                <a:gd name="T0" fmla="*/ 45 w 55"/>
                <a:gd name="T1" fmla="*/ 54 h 54"/>
                <a:gd name="T2" fmla="*/ 48 w 55"/>
                <a:gd name="T3" fmla="*/ 51 h 54"/>
                <a:gd name="T4" fmla="*/ 51 w 55"/>
                <a:gd name="T5" fmla="*/ 48 h 54"/>
                <a:gd name="T6" fmla="*/ 54 w 55"/>
                <a:gd name="T7" fmla="*/ 44 h 54"/>
                <a:gd name="T8" fmla="*/ 55 w 55"/>
                <a:gd name="T9" fmla="*/ 42 h 54"/>
                <a:gd name="T10" fmla="*/ 50 w 55"/>
                <a:gd name="T11" fmla="*/ 36 h 54"/>
                <a:gd name="T12" fmla="*/ 45 w 55"/>
                <a:gd name="T13" fmla="*/ 25 h 54"/>
                <a:gd name="T14" fmla="*/ 40 w 55"/>
                <a:gd name="T15" fmla="*/ 16 h 54"/>
                <a:gd name="T16" fmla="*/ 38 w 55"/>
                <a:gd name="T17" fmla="*/ 8 h 54"/>
                <a:gd name="T18" fmla="*/ 47 w 55"/>
                <a:gd name="T19" fmla="*/ 22 h 54"/>
                <a:gd name="T20" fmla="*/ 49 w 55"/>
                <a:gd name="T21" fmla="*/ 19 h 54"/>
                <a:gd name="T22" fmla="*/ 48 w 55"/>
                <a:gd name="T23" fmla="*/ 14 h 54"/>
                <a:gd name="T24" fmla="*/ 47 w 55"/>
                <a:gd name="T25" fmla="*/ 2 h 54"/>
                <a:gd name="T26" fmla="*/ 38 w 55"/>
                <a:gd name="T27" fmla="*/ 2 h 54"/>
                <a:gd name="T28" fmla="*/ 25 w 55"/>
                <a:gd name="T29" fmla="*/ 3 h 54"/>
                <a:gd name="T30" fmla="*/ 16 w 55"/>
                <a:gd name="T31" fmla="*/ 3 h 54"/>
                <a:gd name="T32" fmla="*/ 4 w 55"/>
                <a:gd name="T33" fmla="*/ 1 h 54"/>
                <a:gd name="T34" fmla="*/ 3 w 55"/>
                <a:gd name="T35" fmla="*/ 0 h 54"/>
                <a:gd name="T36" fmla="*/ 1 w 55"/>
                <a:gd name="T37" fmla="*/ 3 h 54"/>
                <a:gd name="T38" fmla="*/ 2 w 55"/>
                <a:gd name="T39" fmla="*/ 7 h 54"/>
                <a:gd name="T40" fmla="*/ 1 w 55"/>
                <a:gd name="T41" fmla="*/ 11 h 54"/>
                <a:gd name="T42" fmla="*/ 2 w 55"/>
                <a:gd name="T43" fmla="*/ 13 h 54"/>
                <a:gd name="T44" fmla="*/ 2 w 55"/>
                <a:gd name="T45" fmla="*/ 25 h 54"/>
                <a:gd name="T46" fmla="*/ 2 w 55"/>
                <a:gd name="T47" fmla="*/ 52 h 54"/>
                <a:gd name="T48" fmla="*/ 34 w 55"/>
                <a:gd name="T49" fmla="*/ 52 h 54"/>
                <a:gd name="T50" fmla="*/ 40 w 55"/>
                <a:gd name="T51" fmla="*/ 52 h 54"/>
                <a:gd name="T52" fmla="*/ 45 w 55"/>
                <a:gd name="T5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54">
                  <a:moveTo>
                    <a:pt x="45" y="54"/>
                  </a:moveTo>
                  <a:cubicBezTo>
                    <a:pt x="46" y="54"/>
                    <a:pt x="46" y="51"/>
                    <a:pt x="48" y="51"/>
                  </a:cubicBezTo>
                  <a:cubicBezTo>
                    <a:pt x="51" y="51"/>
                    <a:pt x="49" y="49"/>
                    <a:pt x="51" y="48"/>
                  </a:cubicBezTo>
                  <a:cubicBezTo>
                    <a:pt x="54" y="47"/>
                    <a:pt x="54" y="47"/>
                    <a:pt x="54" y="44"/>
                  </a:cubicBezTo>
                  <a:cubicBezTo>
                    <a:pt x="53" y="42"/>
                    <a:pt x="53" y="42"/>
                    <a:pt x="55" y="42"/>
                  </a:cubicBezTo>
                  <a:cubicBezTo>
                    <a:pt x="54" y="42"/>
                    <a:pt x="51" y="37"/>
                    <a:pt x="50" y="36"/>
                  </a:cubicBezTo>
                  <a:cubicBezTo>
                    <a:pt x="49" y="32"/>
                    <a:pt x="47" y="28"/>
                    <a:pt x="45" y="25"/>
                  </a:cubicBezTo>
                  <a:cubicBezTo>
                    <a:pt x="43" y="22"/>
                    <a:pt x="42" y="18"/>
                    <a:pt x="40" y="16"/>
                  </a:cubicBezTo>
                  <a:cubicBezTo>
                    <a:pt x="39" y="15"/>
                    <a:pt x="37" y="9"/>
                    <a:pt x="38" y="8"/>
                  </a:cubicBezTo>
                  <a:cubicBezTo>
                    <a:pt x="38" y="8"/>
                    <a:pt x="46" y="22"/>
                    <a:pt x="47" y="22"/>
                  </a:cubicBezTo>
                  <a:cubicBezTo>
                    <a:pt x="48" y="22"/>
                    <a:pt x="49" y="19"/>
                    <a:pt x="49" y="19"/>
                  </a:cubicBezTo>
                  <a:cubicBezTo>
                    <a:pt x="49" y="17"/>
                    <a:pt x="49" y="15"/>
                    <a:pt x="48" y="14"/>
                  </a:cubicBezTo>
                  <a:cubicBezTo>
                    <a:pt x="48" y="10"/>
                    <a:pt x="47" y="6"/>
                    <a:pt x="47" y="2"/>
                  </a:cubicBezTo>
                  <a:cubicBezTo>
                    <a:pt x="45" y="4"/>
                    <a:pt x="40" y="4"/>
                    <a:pt x="38" y="2"/>
                  </a:cubicBezTo>
                  <a:cubicBezTo>
                    <a:pt x="34" y="0"/>
                    <a:pt x="29" y="1"/>
                    <a:pt x="25" y="3"/>
                  </a:cubicBezTo>
                  <a:cubicBezTo>
                    <a:pt x="22" y="5"/>
                    <a:pt x="19" y="4"/>
                    <a:pt x="16" y="3"/>
                  </a:cubicBezTo>
                  <a:cubicBezTo>
                    <a:pt x="12" y="2"/>
                    <a:pt x="8" y="2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2" y="2"/>
                    <a:pt x="1" y="3"/>
                  </a:cubicBezTo>
                  <a:cubicBezTo>
                    <a:pt x="0" y="4"/>
                    <a:pt x="3" y="5"/>
                    <a:pt x="2" y="7"/>
                  </a:cubicBezTo>
                  <a:cubicBezTo>
                    <a:pt x="1" y="8"/>
                    <a:pt x="1" y="9"/>
                    <a:pt x="1" y="11"/>
                  </a:cubicBezTo>
                  <a:cubicBezTo>
                    <a:pt x="2" y="11"/>
                    <a:pt x="2" y="12"/>
                    <a:pt x="2" y="13"/>
                  </a:cubicBezTo>
                  <a:cubicBezTo>
                    <a:pt x="2" y="17"/>
                    <a:pt x="2" y="21"/>
                    <a:pt x="2" y="25"/>
                  </a:cubicBezTo>
                  <a:cubicBezTo>
                    <a:pt x="2" y="28"/>
                    <a:pt x="2" y="52"/>
                    <a:pt x="2" y="52"/>
                  </a:cubicBezTo>
                  <a:cubicBezTo>
                    <a:pt x="13" y="52"/>
                    <a:pt x="23" y="52"/>
                    <a:pt x="34" y="52"/>
                  </a:cubicBezTo>
                  <a:cubicBezTo>
                    <a:pt x="36" y="52"/>
                    <a:pt x="38" y="52"/>
                    <a:pt x="40" y="52"/>
                  </a:cubicBezTo>
                  <a:cubicBezTo>
                    <a:pt x="42" y="52"/>
                    <a:pt x="43" y="54"/>
                    <a:pt x="45" y="5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2" name="Freeform 771">
              <a:extLst>
                <a:ext uri="{FF2B5EF4-FFF2-40B4-BE49-F238E27FC236}">
                  <a16:creationId xmlns:a16="http://schemas.microsoft.com/office/drawing/2014/main" id="{ED8A777F-C0D2-42B1-BA8E-E530DBE12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9589" y="3534521"/>
              <a:ext cx="104407" cy="201784"/>
            </a:xfrm>
            <a:custGeom>
              <a:avLst/>
              <a:gdLst>
                <a:gd name="T0" fmla="*/ 14 w 20"/>
                <a:gd name="T1" fmla="*/ 34 h 39"/>
                <a:gd name="T2" fmla="*/ 17 w 20"/>
                <a:gd name="T3" fmla="*/ 30 h 39"/>
                <a:gd name="T4" fmla="*/ 20 w 20"/>
                <a:gd name="T5" fmla="*/ 27 h 39"/>
                <a:gd name="T6" fmla="*/ 20 w 20"/>
                <a:gd name="T7" fmla="*/ 24 h 39"/>
                <a:gd name="T8" fmla="*/ 19 w 20"/>
                <a:gd name="T9" fmla="*/ 23 h 39"/>
                <a:gd name="T10" fmla="*/ 17 w 20"/>
                <a:gd name="T11" fmla="*/ 20 h 39"/>
                <a:gd name="T12" fmla="*/ 14 w 20"/>
                <a:gd name="T13" fmla="*/ 20 h 39"/>
                <a:gd name="T14" fmla="*/ 16 w 20"/>
                <a:gd name="T15" fmla="*/ 16 h 39"/>
                <a:gd name="T16" fmla="*/ 17 w 20"/>
                <a:gd name="T17" fmla="*/ 10 h 39"/>
                <a:gd name="T18" fmla="*/ 15 w 20"/>
                <a:gd name="T19" fmla="*/ 6 h 39"/>
                <a:gd name="T20" fmla="*/ 18 w 20"/>
                <a:gd name="T21" fmla="*/ 4 h 39"/>
                <a:gd name="T22" fmla="*/ 18 w 20"/>
                <a:gd name="T23" fmla="*/ 1 h 39"/>
                <a:gd name="T24" fmla="*/ 15 w 20"/>
                <a:gd name="T25" fmla="*/ 3 h 39"/>
                <a:gd name="T26" fmla="*/ 14 w 20"/>
                <a:gd name="T27" fmla="*/ 2 h 39"/>
                <a:gd name="T28" fmla="*/ 11 w 20"/>
                <a:gd name="T29" fmla="*/ 0 h 39"/>
                <a:gd name="T30" fmla="*/ 5 w 20"/>
                <a:gd name="T31" fmla="*/ 4 h 39"/>
                <a:gd name="T32" fmla="*/ 2 w 20"/>
                <a:gd name="T33" fmla="*/ 17 h 39"/>
                <a:gd name="T34" fmla="*/ 1 w 20"/>
                <a:gd name="T35" fmla="*/ 21 h 39"/>
                <a:gd name="T36" fmla="*/ 4 w 20"/>
                <a:gd name="T37" fmla="*/ 26 h 39"/>
                <a:gd name="T38" fmla="*/ 8 w 20"/>
                <a:gd name="T39" fmla="*/ 30 h 39"/>
                <a:gd name="T40" fmla="*/ 10 w 20"/>
                <a:gd name="T41" fmla="*/ 39 h 39"/>
                <a:gd name="T42" fmla="*/ 14 w 20"/>
                <a:gd name="T43" fmla="*/ 34 h 39"/>
                <a:gd name="T44" fmla="*/ 14 w 20"/>
                <a:gd name="T4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39">
                  <a:moveTo>
                    <a:pt x="14" y="34"/>
                  </a:moveTo>
                  <a:cubicBezTo>
                    <a:pt x="12" y="32"/>
                    <a:pt x="16" y="30"/>
                    <a:pt x="17" y="30"/>
                  </a:cubicBezTo>
                  <a:cubicBezTo>
                    <a:pt x="19" y="29"/>
                    <a:pt x="20" y="28"/>
                    <a:pt x="20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19" y="23"/>
                    <a:pt x="19" y="23"/>
                  </a:cubicBezTo>
                  <a:cubicBezTo>
                    <a:pt x="18" y="22"/>
                    <a:pt x="18" y="21"/>
                    <a:pt x="17" y="20"/>
                  </a:cubicBezTo>
                  <a:cubicBezTo>
                    <a:pt x="16" y="20"/>
                    <a:pt x="15" y="21"/>
                    <a:pt x="14" y="20"/>
                  </a:cubicBezTo>
                  <a:cubicBezTo>
                    <a:pt x="11" y="18"/>
                    <a:pt x="14" y="17"/>
                    <a:pt x="16" y="16"/>
                  </a:cubicBezTo>
                  <a:cubicBezTo>
                    <a:pt x="18" y="15"/>
                    <a:pt x="19" y="12"/>
                    <a:pt x="17" y="10"/>
                  </a:cubicBezTo>
                  <a:cubicBezTo>
                    <a:pt x="17" y="9"/>
                    <a:pt x="14" y="7"/>
                    <a:pt x="15" y="6"/>
                  </a:cubicBezTo>
                  <a:cubicBezTo>
                    <a:pt x="16" y="5"/>
                    <a:pt x="17" y="5"/>
                    <a:pt x="18" y="4"/>
                  </a:cubicBezTo>
                  <a:cubicBezTo>
                    <a:pt x="18" y="4"/>
                    <a:pt x="18" y="1"/>
                    <a:pt x="18" y="1"/>
                  </a:cubicBezTo>
                  <a:cubicBezTo>
                    <a:pt x="17" y="1"/>
                    <a:pt x="16" y="4"/>
                    <a:pt x="15" y="3"/>
                  </a:cubicBezTo>
                  <a:cubicBezTo>
                    <a:pt x="15" y="3"/>
                    <a:pt x="14" y="2"/>
                    <a:pt x="14" y="2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9" y="1"/>
                    <a:pt x="6" y="2"/>
                    <a:pt x="5" y="4"/>
                  </a:cubicBezTo>
                  <a:cubicBezTo>
                    <a:pt x="3" y="8"/>
                    <a:pt x="5" y="14"/>
                    <a:pt x="2" y="17"/>
                  </a:cubicBezTo>
                  <a:cubicBezTo>
                    <a:pt x="0" y="19"/>
                    <a:pt x="0" y="19"/>
                    <a:pt x="1" y="21"/>
                  </a:cubicBezTo>
                  <a:cubicBezTo>
                    <a:pt x="1" y="23"/>
                    <a:pt x="4" y="24"/>
                    <a:pt x="4" y="26"/>
                  </a:cubicBezTo>
                  <a:cubicBezTo>
                    <a:pt x="5" y="28"/>
                    <a:pt x="8" y="29"/>
                    <a:pt x="8" y="30"/>
                  </a:cubicBezTo>
                  <a:cubicBezTo>
                    <a:pt x="9" y="33"/>
                    <a:pt x="10" y="37"/>
                    <a:pt x="10" y="39"/>
                  </a:cubicBezTo>
                  <a:cubicBezTo>
                    <a:pt x="12" y="39"/>
                    <a:pt x="16" y="37"/>
                    <a:pt x="14" y="34"/>
                  </a:cubicBezTo>
                  <a:cubicBezTo>
                    <a:pt x="13" y="33"/>
                    <a:pt x="15" y="35"/>
                    <a:pt x="14" y="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3" name="Freeform 772">
              <a:extLst>
                <a:ext uri="{FF2B5EF4-FFF2-40B4-BE49-F238E27FC236}">
                  <a16:creationId xmlns:a16="http://schemas.microsoft.com/office/drawing/2014/main" id="{B0E85067-3C0D-43F2-8E3B-BFDB461D5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600" y="3653112"/>
              <a:ext cx="394615" cy="380558"/>
            </a:xfrm>
            <a:custGeom>
              <a:avLst/>
              <a:gdLst>
                <a:gd name="T0" fmla="*/ 21 w 76"/>
                <a:gd name="T1" fmla="*/ 55 h 73"/>
                <a:gd name="T2" fmla="*/ 25 w 76"/>
                <a:gd name="T3" fmla="*/ 57 h 73"/>
                <a:gd name="T4" fmla="*/ 28 w 76"/>
                <a:gd name="T5" fmla="*/ 55 h 73"/>
                <a:gd name="T6" fmla="*/ 33 w 76"/>
                <a:gd name="T7" fmla="*/ 53 h 73"/>
                <a:gd name="T8" fmla="*/ 44 w 76"/>
                <a:gd name="T9" fmla="*/ 59 h 73"/>
                <a:gd name="T10" fmla="*/ 70 w 76"/>
                <a:gd name="T11" fmla="*/ 73 h 73"/>
                <a:gd name="T12" fmla="*/ 71 w 76"/>
                <a:gd name="T13" fmla="*/ 71 h 73"/>
                <a:gd name="T14" fmla="*/ 75 w 76"/>
                <a:gd name="T15" fmla="*/ 71 h 73"/>
                <a:gd name="T16" fmla="*/ 75 w 76"/>
                <a:gd name="T17" fmla="*/ 66 h 73"/>
                <a:gd name="T18" fmla="*/ 75 w 76"/>
                <a:gd name="T19" fmla="*/ 44 h 73"/>
                <a:gd name="T20" fmla="*/ 75 w 76"/>
                <a:gd name="T21" fmla="*/ 24 h 73"/>
                <a:gd name="T22" fmla="*/ 75 w 76"/>
                <a:gd name="T23" fmla="*/ 20 h 73"/>
                <a:gd name="T24" fmla="*/ 74 w 76"/>
                <a:gd name="T25" fmla="*/ 17 h 73"/>
                <a:gd name="T26" fmla="*/ 76 w 76"/>
                <a:gd name="T27" fmla="*/ 14 h 73"/>
                <a:gd name="T28" fmla="*/ 74 w 76"/>
                <a:gd name="T29" fmla="*/ 11 h 73"/>
                <a:gd name="T30" fmla="*/ 76 w 76"/>
                <a:gd name="T31" fmla="*/ 8 h 73"/>
                <a:gd name="T32" fmla="*/ 67 w 76"/>
                <a:gd name="T33" fmla="*/ 5 h 73"/>
                <a:gd name="T34" fmla="*/ 61 w 76"/>
                <a:gd name="T35" fmla="*/ 2 h 73"/>
                <a:gd name="T36" fmla="*/ 51 w 76"/>
                <a:gd name="T37" fmla="*/ 6 h 73"/>
                <a:gd name="T38" fmla="*/ 51 w 76"/>
                <a:gd name="T39" fmla="*/ 9 h 73"/>
                <a:gd name="T40" fmla="*/ 50 w 76"/>
                <a:gd name="T41" fmla="*/ 14 h 73"/>
                <a:gd name="T42" fmla="*/ 41 w 76"/>
                <a:gd name="T43" fmla="*/ 13 h 73"/>
                <a:gd name="T44" fmla="*/ 36 w 76"/>
                <a:gd name="T45" fmla="*/ 12 h 73"/>
                <a:gd name="T46" fmla="*/ 31 w 76"/>
                <a:gd name="T47" fmla="*/ 10 h 73"/>
                <a:gd name="T48" fmla="*/ 29 w 76"/>
                <a:gd name="T49" fmla="*/ 6 h 73"/>
                <a:gd name="T50" fmla="*/ 23 w 76"/>
                <a:gd name="T51" fmla="*/ 3 h 73"/>
                <a:gd name="T52" fmla="*/ 17 w 76"/>
                <a:gd name="T53" fmla="*/ 2 h 73"/>
                <a:gd name="T54" fmla="*/ 11 w 76"/>
                <a:gd name="T55" fmla="*/ 0 h 73"/>
                <a:gd name="T56" fmla="*/ 11 w 76"/>
                <a:gd name="T57" fmla="*/ 4 h 73"/>
                <a:gd name="T58" fmla="*/ 9 w 76"/>
                <a:gd name="T59" fmla="*/ 6 h 73"/>
                <a:gd name="T60" fmla="*/ 5 w 76"/>
                <a:gd name="T61" fmla="*/ 8 h 73"/>
                <a:gd name="T62" fmla="*/ 5 w 76"/>
                <a:gd name="T63" fmla="*/ 14 h 73"/>
                <a:gd name="T64" fmla="*/ 1 w 76"/>
                <a:gd name="T65" fmla="*/ 17 h 73"/>
                <a:gd name="T66" fmla="*/ 3 w 76"/>
                <a:gd name="T67" fmla="*/ 21 h 73"/>
                <a:gd name="T68" fmla="*/ 3 w 76"/>
                <a:gd name="T69" fmla="*/ 26 h 73"/>
                <a:gd name="T70" fmla="*/ 3 w 76"/>
                <a:gd name="T71" fmla="*/ 31 h 73"/>
                <a:gd name="T72" fmla="*/ 3 w 76"/>
                <a:gd name="T73" fmla="*/ 34 h 73"/>
                <a:gd name="T74" fmla="*/ 3 w 76"/>
                <a:gd name="T75" fmla="*/ 37 h 73"/>
                <a:gd name="T76" fmla="*/ 1 w 76"/>
                <a:gd name="T77" fmla="*/ 40 h 73"/>
                <a:gd name="T78" fmla="*/ 4 w 76"/>
                <a:gd name="T79" fmla="*/ 46 h 73"/>
                <a:gd name="T80" fmla="*/ 7 w 76"/>
                <a:gd name="T81" fmla="*/ 48 h 73"/>
                <a:gd name="T82" fmla="*/ 11 w 76"/>
                <a:gd name="T83" fmla="*/ 49 h 73"/>
                <a:gd name="T84" fmla="*/ 14 w 76"/>
                <a:gd name="T85" fmla="*/ 53 h 73"/>
                <a:gd name="T86" fmla="*/ 21 w 76"/>
                <a:gd name="T87" fmla="*/ 55 h 73"/>
                <a:gd name="T88" fmla="*/ 21 w 76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" h="73">
                  <a:moveTo>
                    <a:pt x="21" y="55"/>
                  </a:moveTo>
                  <a:cubicBezTo>
                    <a:pt x="21" y="56"/>
                    <a:pt x="24" y="58"/>
                    <a:pt x="25" y="57"/>
                  </a:cubicBezTo>
                  <a:cubicBezTo>
                    <a:pt x="26" y="56"/>
                    <a:pt x="27" y="56"/>
                    <a:pt x="28" y="55"/>
                  </a:cubicBezTo>
                  <a:cubicBezTo>
                    <a:pt x="29" y="55"/>
                    <a:pt x="32" y="53"/>
                    <a:pt x="33" y="53"/>
                  </a:cubicBezTo>
                  <a:cubicBezTo>
                    <a:pt x="37" y="55"/>
                    <a:pt x="40" y="57"/>
                    <a:pt x="44" y="59"/>
                  </a:cubicBezTo>
                  <a:cubicBezTo>
                    <a:pt x="53" y="64"/>
                    <a:pt x="61" y="69"/>
                    <a:pt x="70" y="73"/>
                  </a:cubicBezTo>
                  <a:cubicBezTo>
                    <a:pt x="70" y="71"/>
                    <a:pt x="69" y="71"/>
                    <a:pt x="71" y="71"/>
                  </a:cubicBezTo>
                  <a:cubicBezTo>
                    <a:pt x="71" y="71"/>
                    <a:pt x="75" y="71"/>
                    <a:pt x="75" y="71"/>
                  </a:cubicBezTo>
                  <a:cubicBezTo>
                    <a:pt x="75" y="69"/>
                    <a:pt x="75" y="68"/>
                    <a:pt x="75" y="66"/>
                  </a:cubicBezTo>
                  <a:cubicBezTo>
                    <a:pt x="75" y="59"/>
                    <a:pt x="75" y="52"/>
                    <a:pt x="75" y="44"/>
                  </a:cubicBezTo>
                  <a:cubicBezTo>
                    <a:pt x="75" y="37"/>
                    <a:pt x="75" y="30"/>
                    <a:pt x="75" y="24"/>
                  </a:cubicBezTo>
                  <a:cubicBezTo>
                    <a:pt x="75" y="22"/>
                    <a:pt x="75" y="21"/>
                    <a:pt x="75" y="20"/>
                  </a:cubicBezTo>
                  <a:cubicBezTo>
                    <a:pt x="74" y="19"/>
                    <a:pt x="74" y="18"/>
                    <a:pt x="74" y="17"/>
                  </a:cubicBezTo>
                  <a:cubicBezTo>
                    <a:pt x="74" y="16"/>
                    <a:pt x="76" y="15"/>
                    <a:pt x="76" y="14"/>
                  </a:cubicBezTo>
                  <a:cubicBezTo>
                    <a:pt x="76" y="13"/>
                    <a:pt x="74" y="12"/>
                    <a:pt x="74" y="11"/>
                  </a:cubicBezTo>
                  <a:cubicBezTo>
                    <a:pt x="74" y="10"/>
                    <a:pt x="75" y="9"/>
                    <a:pt x="76" y="8"/>
                  </a:cubicBezTo>
                  <a:cubicBezTo>
                    <a:pt x="73" y="6"/>
                    <a:pt x="70" y="7"/>
                    <a:pt x="67" y="5"/>
                  </a:cubicBezTo>
                  <a:cubicBezTo>
                    <a:pt x="65" y="4"/>
                    <a:pt x="64" y="2"/>
                    <a:pt x="61" y="2"/>
                  </a:cubicBezTo>
                  <a:cubicBezTo>
                    <a:pt x="57" y="2"/>
                    <a:pt x="53" y="3"/>
                    <a:pt x="51" y="6"/>
                  </a:cubicBezTo>
                  <a:cubicBezTo>
                    <a:pt x="50" y="7"/>
                    <a:pt x="50" y="8"/>
                    <a:pt x="51" y="9"/>
                  </a:cubicBezTo>
                  <a:cubicBezTo>
                    <a:pt x="52" y="11"/>
                    <a:pt x="51" y="12"/>
                    <a:pt x="50" y="14"/>
                  </a:cubicBezTo>
                  <a:cubicBezTo>
                    <a:pt x="48" y="17"/>
                    <a:pt x="44" y="15"/>
                    <a:pt x="41" y="13"/>
                  </a:cubicBezTo>
                  <a:cubicBezTo>
                    <a:pt x="39" y="13"/>
                    <a:pt x="38" y="12"/>
                    <a:pt x="36" y="12"/>
                  </a:cubicBezTo>
                  <a:cubicBezTo>
                    <a:pt x="34" y="11"/>
                    <a:pt x="32" y="12"/>
                    <a:pt x="31" y="10"/>
                  </a:cubicBezTo>
                  <a:cubicBezTo>
                    <a:pt x="30" y="9"/>
                    <a:pt x="30" y="7"/>
                    <a:pt x="29" y="6"/>
                  </a:cubicBezTo>
                  <a:cubicBezTo>
                    <a:pt x="28" y="4"/>
                    <a:pt x="25" y="4"/>
                    <a:pt x="23" y="3"/>
                  </a:cubicBezTo>
                  <a:cubicBezTo>
                    <a:pt x="21" y="2"/>
                    <a:pt x="19" y="2"/>
                    <a:pt x="17" y="2"/>
                  </a:cubicBezTo>
                  <a:cubicBezTo>
                    <a:pt x="15" y="2"/>
                    <a:pt x="14" y="1"/>
                    <a:pt x="11" y="0"/>
                  </a:cubicBezTo>
                  <a:cubicBezTo>
                    <a:pt x="11" y="1"/>
                    <a:pt x="11" y="2"/>
                    <a:pt x="11" y="4"/>
                  </a:cubicBezTo>
                  <a:cubicBezTo>
                    <a:pt x="11" y="5"/>
                    <a:pt x="11" y="4"/>
                    <a:pt x="9" y="6"/>
                  </a:cubicBezTo>
                  <a:cubicBezTo>
                    <a:pt x="8" y="7"/>
                    <a:pt x="7" y="7"/>
                    <a:pt x="5" y="8"/>
                  </a:cubicBezTo>
                  <a:cubicBezTo>
                    <a:pt x="3" y="10"/>
                    <a:pt x="6" y="12"/>
                    <a:pt x="5" y="14"/>
                  </a:cubicBezTo>
                  <a:cubicBezTo>
                    <a:pt x="4" y="16"/>
                    <a:pt x="1" y="16"/>
                    <a:pt x="1" y="17"/>
                  </a:cubicBezTo>
                  <a:cubicBezTo>
                    <a:pt x="1" y="19"/>
                    <a:pt x="2" y="20"/>
                    <a:pt x="3" y="21"/>
                  </a:cubicBezTo>
                  <a:cubicBezTo>
                    <a:pt x="3" y="23"/>
                    <a:pt x="3" y="25"/>
                    <a:pt x="3" y="26"/>
                  </a:cubicBezTo>
                  <a:cubicBezTo>
                    <a:pt x="3" y="28"/>
                    <a:pt x="4" y="29"/>
                    <a:pt x="3" y="31"/>
                  </a:cubicBezTo>
                  <a:cubicBezTo>
                    <a:pt x="3" y="32"/>
                    <a:pt x="3" y="33"/>
                    <a:pt x="3" y="34"/>
                  </a:cubicBezTo>
                  <a:cubicBezTo>
                    <a:pt x="3" y="35"/>
                    <a:pt x="4" y="36"/>
                    <a:pt x="3" y="37"/>
                  </a:cubicBezTo>
                  <a:cubicBezTo>
                    <a:pt x="3" y="38"/>
                    <a:pt x="0" y="38"/>
                    <a:pt x="1" y="40"/>
                  </a:cubicBezTo>
                  <a:cubicBezTo>
                    <a:pt x="3" y="42"/>
                    <a:pt x="4" y="43"/>
                    <a:pt x="4" y="46"/>
                  </a:cubicBezTo>
                  <a:cubicBezTo>
                    <a:pt x="4" y="48"/>
                    <a:pt x="6" y="47"/>
                    <a:pt x="7" y="48"/>
                  </a:cubicBezTo>
                  <a:cubicBezTo>
                    <a:pt x="9" y="48"/>
                    <a:pt x="10" y="48"/>
                    <a:pt x="11" y="49"/>
                  </a:cubicBezTo>
                  <a:cubicBezTo>
                    <a:pt x="12" y="50"/>
                    <a:pt x="13" y="52"/>
                    <a:pt x="14" y="53"/>
                  </a:cubicBezTo>
                  <a:cubicBezTo>
                    <a:pt x="16" y="54"/>
                    <a:pt x="19" y="53"/>
                    <a:pt x="21" y="55"/>
                  </a:cubicBezTo>
                  <a:cubicBezTo>
                    <a:pt x="22" y="56"/>
                    <a:pt x="20" y="54"/>
                    <a:pt x="21" y="5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4" name="Freeform 773">
              <a:extLst>
                <a:ext uri="{FF2B5EF4-FFF2-40B4-BE49-F238E27FC236}">
                  <a16:creationId xmlns:a16="http://schemas.microsoft.com/office/drawing/2014/main" id="{1A5CA489-1F5D-4CAC-BEA3-16BD20E88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6085" y="3814186"/>
              <a:ext cx="217657" cy="177004"/>
            </a:xfrm>
            <a:custGeom>
              <a:avLst/>
              <a:gdLst>
                <a:gd name="T0" fmla="*/ 19 w 42"/>
                <a:gd name="T1" fmla="*/ 34 h 34"/>
                <a:gd name="T2" fmla="*/ 20 w 42"/>
                <a:gd name="T3" fmla="*/ 25 h 34"/>
                <a:gd name="T4" fmla="*/ 24 w 42"/>
                <a:gd name="T5" fmla="*/ 22 h 34"/>
                <a:gd name="T6" fmla="*/ 25 w 42"/>
                <a:gd name="T7" fmla="*/ 20 h 34"/>
                <a:gd name="T8" fmla="*/ 25 w 42"/>
                <a:gd name="T9" fmla="*/ 9 h 34"/>
                <a:gd name="T10" fmla="*/ 32 w 42"/>
                <a:gd name="T11" fmla="*/ 9 h 34"/>
                <a:gd name="T12" fmla="*/ 41 w 42"/>
                <a:gd name="T13" fmla="*/ 9 h 34"/>
                <a:gd name="T14" fmla="*/ 42 w 42"/>
                <a:gd name="T15" fmla="*/ 2 h 34"/>
                <a:gd name="T16" fmla="*/ 40 w 42"/>
                <a:gd name="T17" fmla="*/ 0 h 34"/>
                <a:gd name="T18" fmla="*/ 20 w 42"/>
                <a:gd name="T19" fmla="*/ 0 h 34"/>
                <a:gd name="T20" fmla="*/ 15 w 42"/>
                <a:gd name="T21" fmla="*/ 6 h 34"/>
                <a:gd name="T22" fmla="*/ 10 w 42"/>
                <a:gd name="T23" fmla="*/ 17 h 34"/>
                <a:gd name="T24" fmla="*/ 8 w 42"/>
                <a:gd name="T25" fmla="*/ 18 h 34"/>
                <a:gd name="T26" fmla="*/ 4 w 42"/>
                <a:gd name="T27" fmla="*/ 25 h 34"/>
                <a:gd name="T28" fmla="*/ 0 w 42"/>
                <a:gd name="T29" fmla="*/ 34 h 34"/>
                <a:gd name="T30" fmla="*/ 19 w 42"/>
                <a:gd name="T3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" h="34">
                  <a:moveTo>
                    <a:pt x="19" y="34"/>
                  </a:moveTo>
                  <a:cubicBezTo>
                    <a:pt x="19" y="31"/>
                    <a:pt x="18" y="26"/>
                    <a:pt x="20" y="25"/>
                  </a:cubicBezTo>
                  <a:cubicBezTo>
                    <a:pt x="21" y="24"/>
                    <a:pt x="23" y="23"/>
                    <a:pt x="24" y="22"/>
                  </a:cubicBezTo>
                  <a:cubicBezTo>
                    <a:pt x="25" y="22"/>
                    <a:pt x="25" y="20"/>
                    <a:pt x="25" y="20"/>
                  </a:cubicBezTo>
                  <a:cubicBezTo>
                    <a:pt x="25" y="16"/>
                    <a:pt x="25" y="13"/>
                    <a:pt x="25" y="9"/>
                  </a:cubicBezTo>
                  <a:cubicBezTo>
                    <a:pt x="25" y="9"/>
                    <a:pt x="31" y="9"/>
                    <a:pt x="32" y="9"/>
                  </a:cubicBezTo>
                  <a:cubicBezTo>
                    <a:pt x="35" y="9"/>
                    <a:pt x="38" y="9"/>
                    <a:pt x="41" y="9"/>
                  </a:cubicBezTo>
                  <a:cubicBezTo>
                    <a:pt x="42" y="9"/>
                    <a:pt x="42" y="3"/>
                    <a:pt x="42" y="2"/>
                  </a:cubicBezTo>
                  <a:cubicBezTo>
                    <a:pt x="42" y="0"/>
                    <a:pt x="42" y="0"/>
                    <a:pt x="40" y="0"/>
                  </a:cubicBezTo>
                  <a:cubicBezTo>
                    <a:pt x="33" y="0"/>
                    <a:pt x="27" y="0"/>
                    <a:pt x="20" y="0"/>
                  </a:cubicBezTo>
                  <a:cubicBezTo>
                    <a:pt x="18" y="2"/>
                    <a:pt x="17" y="4"/>
                    <a:pt x="15" y="6"/>
                  </a:cubicBezTo>
                  <a:cubicBezTo>
                    <a:pt x="11" y="9"/>
                    <a:pt x="11" y="12"/>
                    <a:pt x="10" y="17"/>
                  </a:cubicBezTo>
                  <a:cubicBezTo>
                    <a:pt x="10" y="17"/>
                    <a:pt x="9" y="18"/>
                    <a:pt x="8" y="18"/>
                  </a:cubicBezTo>
                  <a:cubicBezTo>
                    <a:pt x="6" y="20"/>
                    <a:pt x="5" y="22"/>
                    <a:pt x="4" y="25"/>
                  </a:cubicBezTo>
                  <a:cubicBezTo>
                    <a:pt x="2" y="28"/>
                    <a:pt x="0" y="30"/>
                    <a:pt x="0" y="34"/>
                  </a:cubicBezTo>
                  <a:cubicBezTo>
                    <a:pt x="6" y="34"/>
                    <a:pt x="13" y="34"/>
                    <a:pt x="19" y="3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5" name="Freeform 774">
              <a:extLst>
                <a:ext uri="{FF2B5EF4-FFF2-40B4-BE49-F238E27FC236}">
                  <a16:creationId xmlns:a16="http://schemas.microsoft.com/office/drawing/2014/main" id="{B5999A78-1BCA-4B2A-9B5A-4E5EB3EC2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488" y="3564610"/>
              <a:ext cx="311443" cy="249575"/>
            </a:xfrm>
            <a:custGeom>
              <a:avLst/>
              <a:gdLst>
                <a:gd name="T0" fmla="*/ 22 w 60"/>
                <a:gd name="T1" fmla="*/ 48 h 48"/>
                <a:gd name="T2" fmla="*/ 23 w 60"/>
                <a:gd name="T3" fmla="*/ 41 h 48"/>
                <a:gd name="T4" fmla="*/ 29 w 60"/>
                <a:gd name="T5" fmla="*/ 37 h 48"/>
                <a:gd name="T6" fmla="*/ 33 w 60"/>
                <a:gd name="T7" fmla="*/ 37 h 48"/>
                <a:gd name="T8" fmla="*/ 38 w 60"/>
                <a:gd name="T9" fmla="*/ 35 h 48"/>
                <a:gd name="T10" fmla="*/ 40 w 60"/>
                <a:gd name="T11" fmla="*/ 32 h 48"/>
                <a:gd name="T12" fmla="*/ 45 w 60"/>
                <a:gd name="T13" fmla="*/ 31 h 48"/>
                <a:gd name="T14" fmla="*/ 46 w 60"/>
                <a:gd name="T15" fmla="*/ 28 h 48"/>
                <a:gd name="T16" fmla="*/ 50 w 60"/>
                <a:gd name="T17" fmla="*/ 25 h 48"/>
                <a:gd name="T18" fmla="*/ 53 w 60"/>
                <a:gd name="T19" fmla="*/ 23 h 48"/>
                <a:gd name="T20" fmla="*/ 58 w 60"/>
                <a:gd name="T21" fmla="*/ 24 h 48"/>
                <a:gd name="T22" fmla="*/ 56 w 60"/>
                <a:gd name="T23" fmla="*/ 16 h 48"/>
                <a:gd name="T24" fmla="*/ 56 w 60"/>
                <a:gd name="T25" fmla="*/ 10 h 48"/>
                <a:gd name="T26" fmla="*/ 55 w 60"/>
                <a:gd name="T27" fmla="*/ 7 h 48"/>
                <a:gd name="T28" fmla="*/ 51 w 60"/>
                <a:gd name="T29" fmla="*/ 6 h 48"/>
                <a:gd name="T30" fmla="*/ 47 w 60"/>
                <a:gd name="T31" fmla="*/ 6 h 48"/>
                <a:gd name="T32" fmla="*/ 42 w 60"/>
                <a:gd name="T33" fmla="*/ 6 h 48"/>
                <a:gd name="T34" fmla="*/ 35 w 60"/>
                <a:gd name="T35" fmla="*/ 4 h 48"/>
                <a:gd name="T36" fmla="*/ 30 w 60"/>
                <a:gd name="T37" fmla="*/ 13 h 48"/>
                <a:gd name="T38" fmla="*/ 20 w 60"/>
                <a:gd name="T39" fmla="*/ 19 h 48"/>
                <a:gd name="T40" fmla="*/ 16 w 60"/>
                <a:gd name="T41" fmla="*/ 27 h 48"/>
                <a:gd name="T42" fmla="*/ 16 w 60"/>
                <a:gd name="T43" fmla="*/ 35 h 48"/>
                <a:gd name="T44" fmla="*/ 14 w 60"/>
                <a:gd name="T45" fmla="*/ 39 h 48"/>
                <a:gd name="T46" fmla="*/ 9 w 60"/>
                <a:gd name="T47" fmla="*/ 42 h 48"/>
                <a:gd name="T48" fmla="*/ 5 w 60"/>
                <a:gd name="T49" fmla="*/ 45 h 48"/>
                <a:gd name="T50" fmla="*/ 0 w 60"/>
                <a:gd name="T51" fmla="*/ 48 h 48"/>
                <a:gd name="T52" fmla="*/ 22 w 60"/>
                <a:gd name="T5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48">
                  <a:moveTo>
                    <a:pt x="22" y="48"/>
                  </a:moveTo>
                  <a:cubicBezTo>
                    <a:pt x="22" y="45"/>
                    <a:pt x="21" y="43"/>
                    <a:pt x="23" y="41"/>
                  </a:cubicBezTo>
                  <a:cubicBezTo>
                    <a:pt x="25" y="40"/>
                    <a:pt x="28" y="39"/>
                    <a:pt x="29" y="37"/>
                  </a:cubicBezTo>
                  <a:cubicBezTo>
                    <a:pt x="30" y="37"/>
                    <a:pt x="32" y="37"/>
                    <a:pt x="33" y="37"/>
                  </a:cubicBezTo>
                  <a:cubicBezTo>
                    <a:pt x="34" y="36"/>
                    <a:pt x="36" y="36"/>
                    <a:pt x="38" y="35"/>
                  </a:cubicBezTo>
                  <a:cubicBezTo>
                    <a:pt x="39" y="34"/>
                    <a:pt x="39" y="33"/>
                    <a:pt x="40" y="32"/>
                  </a:cubicBezTo>
                  <a:cubicBezTo>
                    <a:pt x="41" y="31"/>
                    <a:pt x="44" y="32"/>
                    <a:pt x="45" y="31"/>
                  </a:cubicBezTo>
                  <a:cubicBezTo>
                    <a:pt x="46" y="30"/>
                    <a:pt x="46" y="29"/>
                    <a:pt x="46" y="28"/>
                  </a:cubicBezTo>
                  <a:cubicBezTo>
                    <a:pt x="46" y="26"/>
                    <a:pt x="49" y="26"/>
                    <a:pt x="50" y="25"/>
                  </a:cubicBezTo>
                  <a:cubicBezTo>
                    <a:pt x="51" y="24"/>
                    <a:pt x="51" y="23"/>
                    <a:pt x="53" y="23"/>
                  </a:cubicBezTo>
                  <a:cubicBezTo>
                    <a:pt x="54" y="23"/>
                    <a:pt x="57" y="24"/>
                    <a:pt x="58" y="24"/>
                  </a:cubicBezTo>
                  <a:cubicBezTo>
                    <a:pt x="60" y="23"/>
                    <a:pt x="56" y="17"/>
                    <a:pt x="56" y="16"/>
                  </a:cubicBezTo>
                  <a:cubicBezTo>
                    <a:pt x="56" y="14"/>
                    <a:pt x="56" y="12"/>
                    <a:pt x="56" y="10"/>
                  </a:cubicBezTo>
                  <a:cubicBezTo>
                    <a:pt x="55" y="9"/>
                    <a:pt x="55" y="8"/>
                    <a:pt x="55" y="7"/>
                  </a:cubicBezTo>
                  <a:cubicBezTo>
                    <a:pt x="53" y="7"/>
                    <a:pt x="52" y="6"/>
                    <a:pt x="51" y="6"/>
                  </a:cubicBezTo>
                  <a:cubicBezTo>
                    <a:pt x="50" y="5"/>
                    <a:pt x="48" y="6"/>
                    <a:pt x="47" y="6"/>
                  </a:cubicBezTo>
                  <a:cubicBezTo>
                    <a:pt x="46" y="5"/>
                    <a:pt x="44" y="6"/>
                    <a:pt x="42" y="6"/>
                  </a:cubicBezTo>
                  <a:cubicBezTo>
                    <a:pt x="40" y="6"/>
                    <a:pt x="36" y="0"/>
                    <a:pt x="35" y="4"/>
                  </a:cubicBezTo>
                  <a:cubicBezTo>
                    <a:pt x="34" y="7"/>
                    <a:pt x="33" y="10"/>
                    <a:pt x="30" y="13"/>
                  </a:cubicBezTo>
                  <a:cubicBezTo>
                    <a:pt x="27" y="16"/>
                    <a:pt x="23" y="16"/>
                    <a:pt x="20" y="19"/>
                  </a:cubicBezTo>
                  <a:cubicBezTo>
                    <a:pt x="18" y="21"/>
                    <a:pt x="17" y="24"/>
                    <a:pt x="16" y="27"/>
                  </a:cubicBezTo>
                  <a:cubicBezTo>
                    <a:pt x="16" y="29"/>
                    <a:pt x="17" y="32"/>
                    <a:pt x="16" y="35"/>
                  </a:cubicBezTo>
                  <a:cubicBezTo>
                    <a:pt x="15" y="36"/>
                    <a:pt x="14" y="38"/>
                    <a:pt x="14" y="39"/>
                  </a:cubicBezTo>
                  <a:cubicBezTo>
                    <a:pt x="13" y="41"/>
                    <a:pt x="11" y="41"/>
                    <a:pt x="9" y="42"/>
                  </a:cubicBezTo>
                  <a:cubicBezTo>
                    <a:pt x="8" y="43"/>
                    <a:pt x="7" y="44"/>
                    <a:pt x="5" y="45"/>
                  </a:cubicBezTo>
                  <a:cubicBezTo>
                    <a:pt x="4" y="46"/>
                    <a:pt x="2" y="46"/>
                    <a:pt x="0" y="48"/>
                  </a:cubicBezTo>
                  <a:lnTo>
                    <a:pt x="22" y="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6" name="Freeform 775">
              <a:extLst>
                <a:ext uri="{FF2B5EF4-FFF2-40B4-BE49-F238E27FC236}">
                  <a16:creationId xmlns:a16="http://schemas.microsoft.com/office/drawing/2014/main" id="{686CEB77-B6CB-4927-9AEE-145518DA4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0203" y="3539830"/>
              <a:ext cx="537949" cy="513308"/>
            </a:xfrm>
            <a:custGeom>
              <a:avLst/>
              <a:gdLst>
                <a:gd name="T0" fmla="*/ 35 w 104"/>
                <a:gd name="T1" fmla="*/ 22 h 99"/>
                <a:gd name="T2" fmla="*/ 36 w 104"/>
                <a:gd name="T3" fmla="*/ 29 h 99"/>
                <a:gd name="T4" fmla="*/ 31 w 104"/>
                <a:gd name="T5" fmla="*/ 28 h 99"/>
                <a:gd name="T6" fmla="*/ 29 w 104"/>
                <a:gd name="T7" fmla="*/ 30 h 99"/>
                <a:gd name="T8" fmla="*/ 26 w 104"/>
                <a:gd name="T9" fmla="*/ 31 h 99"/>
                <a:gd name="T10" fmla="*/ 24 w 104"/>
                <a:gd name="T11" fmla="*/ 35 h 99"/>
                <a:gd name="T12" fmla="*/ 20 w 104"/>
                <a:gd name="T13" fmla="*/ 37 h 99"/>
                <a:gd name="T14" fmla="*/ 17 w 104"/>
                <a:gd name="T15" fmla="*/ 40 h 99"/>
                <a:gd name="T16" fmla="*/ 11 w 104"/>
                <a:gd name="T17" fmla="*/ 42 h 99"/>
                <a:gd name="T18" fmla="*/ 8 w 104"/>
                <a:gd name="T19" fmla="*/ 43 h 99"/>
                <a:gd name="T20" fmla="*/ 4 w 104"/>
                <a:gd name="T21" fmla="*/ 45 h 99"/>
                <a:gd name="T22" fmla="*/ 1 w 104"/>
                <a:gd name="T23" fmla="*/ 52 h 99"/>
                <a:gd name="T24" fmla="*/ 2 w 104"/>
                <a:gd name="T25" fmla="*/ 56 h 99"/>
                <a:gd name="T26" fmla="*/ 6 w 104"/>
                <a:gd name="T27" fmla="*/ 59 h 99"/>
                <a:gd name="T28" fmla="*/ 37 w 104"/>
                <a:gd name="T29" fmla="*/ 79 h 99"/>
                <a:gd name="T30" fmla="*/ 48 w 104"/>
                <a:gd name="T31" fmla="*/ 86 h 99"/>
                <a:gd name="T32" fmla="*/ 49 w 104"/>
                <a:gd name="T33" fmla="*/ 87 h 99"/>
                <a:gd name="T34" fmla="*/ 58 w 104"/>
                <a:gd name="T35" fmla="*/ 93 h 99"/>
                <a:gd name="T36" fmla="*/ 61 w 104"/>
                <a:gd name="T37" fmla="*/ 99 h 99"/>
                <a:gd name="T38" fmla="*/ 67 w 104"/>
                <a:gd name="T39" fmla="*/ 97 h 99"/>
                <a:gd name="T40" fmla="*/ 72 w 104"/>
                <a:gd name="T41" fmla="*/ 96 h 99"/>
                <a:gd name="T42" fmla="*/ 85 w 104"/>
                <a:gd name="T43" fmla="*/ 87 h 99"/>
                <a:gd name="T44" fmla="*/ 100 w 104"/>
                <a:gd name="T45" fmla="*/ 77 h 99"/>
                <a:gd name="T46" fmla="*/ 104 w 104"/>
                <a:gd name="T47" fmla="*/ 75 h 99"/>
                <a:gd name="T48" fmla="*/ 97 w 104"/>
                <a:gd name="T49" fmla="*/ 69 h 99"/>
                <a:gd name="T50" fmla="*/ 94 w 104"/>
                <a:gd name="T51" fmla="*/ 69 h 99"/>
                <a:gd name="T52" fmla="*/ 92 w 104"/>
                <a:gd name="T53" fmla="*/ 63 h 99"/>
                <a:gd name="T54" fmla="*/ 92 w 104"/>
                <a:gd name="T55" fmla="*/ 60 h 99"/>
                <a:gd name="T56" fmla="*/ 93 w 104"/>
                <a:gd name="T57" fmla="*/ 55 h 99"/>
                <a:gd name="T58" fmla="*/ 93 w 104"/>
                <a:gd name="T59" fmla="*/ 50 h 99"/>
                <a:gd name="T60" fmla="*/ 93 w 104"/>
                <a:gd name="T61" fmla="*/ 46 h 99"/>
                <a:gd name="T62" fmla="*/ 92 w 104"/>
                <a:gd name="T63" fmla="*/ 42 h 99"/>
                <a:gd name="T64" fmla="*/ 91 w 104"/>
                <a:gd name="T65" fmla="*/ 37 h 99"/>
                <a:gd name="T66" fmla="*/ 87 w 104"/>
                <a:gd name="T67" fmla="*/ 27 h 99"/>
                <a:gd name="T68" fmla="*/ 82 w 104"/>
                <a:gd name="T69" fmla="*/ 20 h 99"/>
                <a:gd name="T70" fmla="*/ 85 w 104"/>
                <a:gd name="T71" fmla="*/ 13 h 99"/>
                <a:gd name="T72" fmla="*/ 86 w 104"/>
                <a:gd name="T73" fmla="*/ 2 h 99"/>
                <a:gd name="T74" fmla="*/ 84 w 104"/>
                <a:gd name="T75" fmla="*/ 1 h 99"/>
                <a:gd name="T76" fmla="*/ 81 w 104"/>
                <a:gd name="T77" fmla="*/ 0 h 99"/>
                <a:gd name="T78" fmla="*/ 79 w 104"/>
                <a:gd name="T79" fmla="*/ 1 h 99"/>
                <a:gd name="T80" fmla="*/ 75 w 104"/>
                <a:gd name="T81" fmla="*/ 0 h 99"/>
                <a:gd name="T82" fmla="*/ 72 w 104"/>
                <a:gd name="T83" fmla="*/ 2 h 99"/>
                <a:gd name="T84" fmla="*/ 68 w 104"/>
                <a:gd name="T85" fmla="*/ 1 h 99"/>
                <a:gd name="T86" fmla="*/ 61 w 104"/>
                <a:gd name="T87" fmla="*/ 2 h 99"/>
                <a:gd name="T88" fmla="*/ 46 w 104"/>
                <a:gd name="T89" fmla="*/ 5 h 99"/>
                <a:gd name="T90" fmla="*/ 43 w 104"/>
                <a:gd name="T91" fmla="*/ 7 h 99"/>
                <a:gd name="T92" fmla="*/ 39 w 104"/>
                <a:gd name="T93" fmla="*/ 8 h 99"/>
                <a:gd name="T94" fmla="*/ 34 w 104"/>
                <a:gd name="T95" fmla="*/ 12 h 99"/>
                <a:gd name="T96" fmla="*/ 35 w 104"/>
                <a:gd name="T97" fmla="*/ 22 h 99"/>
                <a:gd name="T98" fmla="*/ 35 w 104"/>
                <a:gd name="T99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4" h="99">
                  <a:moveTo>
                    <a:pt x="35" y="22"/>
                  </a:moveTo>
                  <a:cubicBezTo>
                    <a:pt x="36" y="23"/>
                    <a:pt x="40" y="29"/>
                    <a:pt x="36" y="29"/>
                  </a:cubicBezTo>
                  <a:cubicBezTo>
                    <a:pt x="35" y="28"/>
                    <a:pt x="32" y="27"/>
                    <a:pt x="31" y="28"/>
                  </a:cubicBezTo>
                  <a:cubicBezTo>
                    <a:pt x="30" y="29"/>
                    <a:pt x="30" y="29"/>
                    <a:pt x="29" y="30"/>
                  </a:cubicBezTo>
                  <a:cubicBezTo>
                    <a:pt x="28" y="31"/>
                    <a:pt x="27" y="31"/>
                    <a:pt x="26" y="31"/>
                  </a:cubicBezTo>
                  <a:cubicBezTo>
                    <a:pt x="24" y="32"/>
                    <a:pt x="25" y="34"/>
                    <a:pt x="24" y="35"/>
                  </a:cubicBezTo>
                  <a:cubicBezTo>
                    <a:pt x="24" y="37"/>
                    <a:pt x="21" y="36"/>
                    <a:pt x="20" y="37"/>
                  </a:cubicBezTo>
                  <a:cubicBezTo>
                    <a:pt x="18" y="37"/>
                    <a:pt x="18" y="39"/>
                    <a:pt x="17" y="40"/>
                  </a:cubicBezTo>
                  <a:cubicBezTo>
                    <a:pt x="15" y="42"/>
                    <a:pt x="13" y="41"/>
                    <a:pt x="11" y="42"/>
                  </a:cubicBezTo>
                  <a:cubicBezTo>
                    <a:pt x="10" y="42"/>
                    <a:pt x="9" y="42"/>
                    <a:pt x="8" y="43"/>
                  </a:cubicBezTo>
                  <a:cubicBezTo>
                    <a:pt x="7" y="43"/>
                    <a:pt x="5" y="44"/>
                    <a:pt x="4" y="45"/>
                  </a:cubicBezTo>
                  <a:cubicBezTo>
                    <a:pt x="0" y="47"/>
                    <a:pt x="1" y="48"/>
                    <a:pt x="1" y="52"/>
                  </a:cubicBezTo>
                  <a:cubicBezTo>
                    <a:pt x="1" y="55"/>
                    <a:pt x="0" y="55"/>
                    <a:pt x="2" y="56"/>
                  </a:cubicBezTo>
                  <a:cubicBezTo>
                    <a:pt x="3" y="57"/>
                    <a:pt x="5" y="58"/>
                    <a:pt x="6" y="59"/>
                  </a:cubicBezTo>
                  <a:cubicBezTo>
                    <a:pt x="16" y="66"/>
                    <a:pt x="26" y="72"/>
                    <a:pt x="37" y="79"/>
                  </a:cubicBezTo>
                  <a:cubicBezTo>
                    <a:pt x="40" y="81"/>
                    <a:pt x="44" y="84"/>
                    <a:pt x="48" y="86"/>
                  </a:cubicBezTo>
                  <a:cubicBezTo>
                    <a:pt x="48" y="87"/>
                    <a:pt x="49" y="87"/>
                    <a:pt x="49" y="87"/>
                  </a:cubicBezTo>
                  <a:cubicBezTo>
                    <a:pt x="52" y="92"/>
                    <a:pt x="54" y="92"/>
                    <a:pt x="58" y="93"/>
                  </a:cubicBezTo>
                  <a:cubicBezTo>
                    <a:pt x="61" y="94"/>
                    <a:pt x="58" y="98"/>
                    <a:pt x="61" y="99"/>
                  </a:cubicBezTo>
                  <a:cubicBezTo>
                    <a:pt x="62" y="99"/>
                    <a:pt x="65" y="98"/>
                    <a:pt x="67" y="97"/>
                  </a:cubicBezTo>
                  <a:cubicBezTo>
                    <a:pt x="68" y="97"/>
                    <a:pt x="71" y="97"/>
                    <a:pt x="72" y="96"/>
                  </a:cubicBezTo>
                  <a:cubicBezTo>
                    <a:pt x="76" y="93"/>
                    <a:pt x="80" y="90"/>
                    <a:pt x="85" y="87"/>
                  </a:cubicBezTo>
                  <a:cubicBezTo>
                    <a:pt x="90" y="84"/>
                    <a:pt x="95" y="80"/>
                    <a:pt x="100" y="77"/>
                  </a:cubicBezTo>
                  <a:cubicBezTo>
                    <a:pt x="101" y="77"/>
                    <a:pt x="102" y="76"/>
                    <a:pt x="104" y="75"/>
                  </a:cubicBezTo>
                  <a:cubicBezTo>
                    <a:pt x="102" y="71"/>
                    <a:pt x="101" y="70"/>
                    <a:pt x="97" y="69"/>
                  </a:cubicBezTo>
                  <a:cubicBezTo>
                    <a:pt x="96" y="69"/>
                    <a:pt x="94" y="69"/>
                    <a:pt x="94" y="69"/>
                  </a:cubicBezTo>
                  <a:cubicBezTo>
                    <a:pt x="94" y="66"/>
                    <a:pt x="94" y="65"/>
                    <a:pt x="92" y="63"/>
                  </a:cubicBezTo>
                  <a:cubicBezTo>
                    <a:pt x="91" y="61"/>
                    <a:pt x="91" y="61"/>
                    <a:pt x="92" y="60"/>
                  </a:cubicBezTo>
                  <a:cubicBezTo>
                    <a:pt x="94" y="58"/>
                    <a:pt x="93" y="57"/>
                    <a:pt x="93" y="55"/>
                  </a:cubicBezTo>
                  <a:cubicBezTo>
                    <a:pt x="93" y="53"/>
                    <a:pt x="94" y="52"/>
                    <a:pt x="93" y="50"/>
                  </a:cubicBezTo>
                  <a:cubicBezTo>
                    <a:pt x="93" y="49"/>
                    <a:pt x="93" y="48"/>
                    <a:pt x="93" y="46"/>
                  </a:cubicBezTo>
                  <a:cubicBezTo>
                    <a:pt x="93" y="45"/>
                    <a:pt x="93" y="43"/>
                    <a:pt x="92" y="42"/>
                  </a:cubicBezTo>
                  <a:cubicBezTo>
                    <a:pt x="91" y="41"/>
                    <a:pt x="91" y="39"/>
                    <a:pt x="91" y="37"/>
                  </a:cubicBezTo>
                  <a:cubicBezTo>
                    <a:pt x="91" y="34"/>
                    <a:pt x="90" y="30"/>
                    <a:pt x="87" y="27"/>
                  </a:cubicBezTo>
                  <a:cubicBezTo>
                    <a:pt x="85" y="25"/>
                    <a:pt x="83" y="23"/>
                    <a:pt x="82" y="20"/>
                  </a:cubicBezTo>
                  <a:cubicBezTo>
                    <a:pt x="80" y="16"/>
                    <a:pt x="84" y="17"/>
                    <a:pt x="85" y="13"/>
                  </a:cubicBezTo>
                  <a:cubicBezTo>
                    <a:pt x="85" y="9"/>
                    <a:pt x="85" y="6"/>
                    <a:pt x="86" y="2"/>
                  </a:cubicBezTo>
                  <a:cubicBezTo>
                    <a:pt x="85" y="2"/>
                    <a:pt x="85" y="1"/>
                    <a:pt x="84" y="1"/>
                  </a:cubicBezTo>
                  <a:cubicBezTo>
                    <a:pt x="82" y="2"/>
                    <a:pt x="82" y="0"/>
                    <a:pt x="81" y="0"/>
                  </a:cubicBezTo>
                  <a:cubicBezTo>
                    <a:pt x="80" y="0"/>
                    <a:pt x="80" y="1"/>
                    <a:pt x="79" y="1"/>
                  </a:cubicBezTo>
                  <a:cubicBezTo>
                    <a:pt x="77" y="1"/>
                    <a:pt x="77" y="0"/>
                    <a:pt x="75" y="0"/>
                  </a:cubicBezTo>
                  <a:cubicBezTo>
                    <a:pt x="74" y="1"/>
                    <a:pt x="73" y="1"/>
                    <a:pt x="72" y="2"/>
                  </a:cubicBezTo>
                  <a:cubicBezTo>
                    <a:pt x="70" y="3"/>
                    <a:pt x="70" y="2"/>
                    <a:pt x="68" y="1"/>
                  </a:cubicBezTo>
                  <a:cubicBezTo>
                    <a:pt x="66" y="1"/>
                    <a:pt x="63" y="1"/>
                    <a:pt x="61" y="2"/>
                  </a:cubicBezTo>
                  <a:cubicBezTo>
                    <a:pt x="56" y="3"/>
                    <a:pt x="51" y="3"/>
                    <a:pt x="46" y="5"/>
                  </a:cubicBezTo>
                  <a:cubicBezTo>
                    <a:pt x="45" y="6"/>
                    <a:pt x="44" y="7"/>
                    <a:pt x="43" y="7"/>
                  </a:cubicBezTo>
                  <a:cubicBezTo>
                    <a:pt x="42" y="8"/>
                    <a:pt x="40" y="8"/>
                    <a:pt x="39" y="8"/>
                  </a:cubicBezTo>
                  <a:cubicBezTo>
                    <a:pt x="37" y="9"/>
                    <a:pt x="37" y="12"/>
                    <a:pt x="34" y="12"/>
                  </a:cubicBezTo>
                  <a:cubicBezTo>
                    <a:pt x="35" y="15"/>
                    <a:pt x="35" y="18"/>
                    <a:pt x="35" y="22"/>
                  </a:cubicBezTo>
                  <a:cubicBezTo>
                    <a:pt x="36" y="23"/>
                    <a:pt x="35" y="20"/>
                    <a:pt x="35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7" name="Freeform 776">
              <a:extLst>
                <a:ext uri="{FF2B5EF4-FFF2-40B4-BE49-F238E27FC236}">
                  <a16:creationId xmlns:a16="http://schemas.microsoft.com/office/drawing/2014/main" id="{E2DC3800-F4C2-437F-B137-A827AFC03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3269" y="1594569"/>
              <a:ext cx="1583764" cy="1180610"/>
            </a:xfrm>
            <a:custGeom>
              <a:avLst/>
              <a:gdLst>
                <a:gd name="T0" fmla="*/ 33 w 305"/>
                <a:gd name="T1" fmla="*/ 54 h 227"/>
                <a:gd name="T2" fmla="*/ 1 w 305"/>
                <a:gd name="T3" fmla="*/ 63 h 227"/>
                <a:gd name="T4" fmla="*/ 19 w 305"/>
                <a:gd name="T5" fmla="*/ 72 h 227"/>
                <a:gd name="T6" fmla="*/ 24 w 305"/>
                <a:gd name="T7" fmla="*/ 75 h 227"/>
                <a:gd name="T8" fmla="*/ 20 w 305"/>
                <a:gd name="T9" fmla="*/ 81 h 227"/>
                <a:gd name="T10" fmla="*/ 36 w 305"/>
                <a:gd name="T11" fmla="*/ 86 h 227"/>
                <a:gd name="T12" fmla="*/ 73 w 305"/>
                <a:gd name="T13" fmla="*/ 93 h 227"/>
                <a:gd name="T14" fmla="*/ 87 w 305"/>
                <a:gd name="T15" fmla="*/ 112 h 227"/>
                <a:gd name="T16" fmla="*/ 88 w 305"/>
                <a:gd name="T17" fmla="*/ 122 h 227"/>
                <a:gd name="T18" fmla="*/ 89 w 305"/>
                <a:gd name="T19" fmla="*/ 131 h 227"/>
                <a:gd name="T20" fmla="*/ 104 w 305"/>
                <a:gd name="T21" fmla="*/ 129 h 227"/>
                <a:gd name="T22" fmla="*/ 106 w 305"/>
                <a:gd name="T23" fmla="*/ 135 h 227"/>
                <a:gd name="T24" fmla="*/ 106 w 305"/>
                <a:gd name="T25" fmla="*/ 144 h 227"/>
                <a:gd name="T26" fmla="*/ 109 w 305"/>
                <a:gd name="T27" fmla="*/ 155 h 227"/>
                <a:gd name="T28" fmla="*/ 106 w 305"/>
                <a:gd name="T29" fmla="*/ 160 h 227"/>
                <a:gd name="T30" fmla="*/ 100 w 305"/>
                <a:gd name="T31" fmla="*/ 162 h 227"/>
                <a:gd name="T32" fmla="*/ 112 w 305"/>
                <a:gd name="T33" fmla="*/ 165 h 227"/>
                <a:gd name="T34" fmla="*/ 112 w 305"/>
                <a:gd name="T35" fmla="*/ 169 h 227"/>
                <a:gd name="T36" fmla="*/ 107 w 305"/>
                <a:gd name="T37" fmla="*/ 172 h 227"/>
                <a:gd name="T38" fmla="*/ 107 w 305"/>
                <a:gd name="T39" fmla="*/ 180 h 227"/>
                <a:gd name="T40" fmla="*/ 110 w 305"/>
                <a:gd name="T41" fmla="*/ 192 h 227"/>
                <a:gd name="T42" fmla="*/ 114 w 305"/>
                <a:gd name="T43" fmla="*/ 193 h 227"/>
                <a:gd name="T44" fmla="*/ 120 w 305"/>
                <a:gd name="T45" fmla="*/ 210 h 227"/>
                <a:gd name="T46" fmla="*/ 138 w 305"/>
                <a:gd name="T47" fmla="*/ 219 h 227"/>
                <a:gd name="T48" fmla="*/ 142 w 305"/>
                <a:gd name="T49" fmla="*/ 224 h 227"/>
                <a:gd name="T50" fmla="*/ 151 w 305"/>
                <a:gd name="T51" fmla="*/ 214 h 227"/>
                <a:gd name="T52" fmla="*/ 156 w 305"/>
                <a:gd name="T53" fmla="*/ 200 h 227"/>
                <a:gd name="T54" fmla="*/ 163 w 305"/>
                <a:gd name="T55" fmla="*/ 192 h 227"/>
                <a:gd name="T56" fmla="*/ 173 w 305"/>
                <a:gd name="T57" fmla="*/ 179 h 227"/>
                <a:gd name="T58" fmla="*/ 193 w 305"/>
                <a:gd name="T59" fmla="*/ 173 h 227"/>
                <a:gd name="T60" fmla="*/ 216 w 305"/>
                <a:gd name="T61" fmla="*/ 160 h 227"/>
                <a:gd name="T62" fmla="*/ 232 w 305"/>
                <a:gd name="T63" fmla="*/ 142 h 227"/>
                <a:gd name="T64" fmla="*/ 234 w 305"/>
                <a:gd name="T65" fmla="*/ 130 h 227"/>
                <a:gd name="T66" fmla="*/ 253 w 305"/>
                <a:gd name="T67" fmla="*/ 129 h 227"/>
                <a:gd name="T68" fmla="*/ 233 w 305"/>
                <a:gd name="T69" fmla="*/ 119 h 227"/>
                <a:gd name="T70" fmla="*/ 238 w 305"/>
                <a:gd name="T71" fmla="*/ 113 h 227"/>
                <a:gd name="T72" fmla="*/ 262 w 305"/>
                <a:gd name="T73" fmla="*/ 112 h 227"/>
                <a:gd name="T74" fmla="*/ 258 w 305"/>
                <a:gd name="T75" fmla="*/ 106 h 227"/>
                <a:gd name="T76" fmla="*/ 266 w 305"/>
                <a:gd name="T77" fmla="*/ 95 h 227"/>
                <a:gd name="T78" fmla="*/ 253 w 305"/>
                <a:gd name="T79" fmla="*/ 80 h 227"/>
                <a:gd name="T80" fmla="*/ 263 w 305"/>
                <a:gd name="T81" fmla="*/ 66 h 227"/>
                <a:gd name="T82" fmla="*/ 268 w 305"/>
                <a:gd name="T83" fmla="*/ 51 h 227"/>
                <a:gd name="T84" fmla="*/ 283 w 305"/>
                <a:gd name="T85" fmla="*/ 38 h 227"/>
                <a:gd name="T86" fmla="*/ 291 w 305"/>
                <a:gd name="T87" fmla="*/ 33 h 227"/>
                <a:gd name="T88" fmla="*/ 259 w 305"/>
                <a:gd name="T89" fmla="*/ 28 h 227"/>
                <a:gd name="T90" fmla="*/ 238 w 305"/>
                <a:gd name="T91" fmla="*/ 21 h 227"/>
                <a:gd name="T92" fmla="*/ 256 w 305"/>
                <a:gd name="T93" fmla="*/ 14 h 227"/>
                <a:gd name="T94" fmla="*/ 206 w 305"/>
                <a:gd name="T95" fmla="*/ 8 h 227"/>
                <a:gd name="T96" fmla="*/ 213 w 305"/>
                <a:gd name="T97" fmla="*/ 0 h 227"/>
                <a:gd name="T98" fmla="*/ 173 w 305"/>
                <a:gd name="T99" fmla="*/ 8 h 227"/>
                <a:gd name="T100" fmla="*/ 155 w 305"/>
                <a:gd name="T101" fmla="*/ 10 h 227"/>
                <a:gd name="T102" fmla="*/ 154 w 305"/>
                <a:gd name="T103" fmla="*/ 11 h 227"/>
                <a:gd name="T104" fmla="*/ 140 w 305"/>
                <a:gd name="T105" fmla="*/ 14 h 227"/>
                <a:gd name="T106" fmla="*/ 111 w 305"/>
                <a:gd name="T107" fmla="*/ 14 h 227"/>
                <a:gd name="T108" fmla="*/ 98 w 305"/>
                <a:gd name="T109" fmla="*/ 23 h 227"/>
                <a:gd name="T110" fmla="*/ 73 w 305"/>
                <a:gd name="T111" fmla="*/ 21 h 227"/>
                <a:gd name="T112" fmla="*/ 55 w 305"/>
                <a:gd name="T113" fmla="*/ 3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227">
                  <a:moveTo>
                    <a:pt x="32" y="37"/>
                  </a:moveTo>
                  <a:cubicBezTo>
                    <a:pt x="31" y="38"/>
                    <a:pt x="26" y="40"/>
                    <a:pt x="27" y="41"/>
                  </a:cubicBezTo>
                  <a:cubicBezTo>
                    <a:pt x="28" y="42"/>
                    <a:pt x="30" y="42"/>
                    <a:pt x="32" y="43"/>
                  </a:cubicBezTo>
                  <a:cubicBezTo>
                    <a:pt x="34" y="43"/>
                    <a:pt x="36" y="43"/>
                    <a:pt x="39" y="43"/>
                  </a:cubicBezTo>
                  <a:cubicBezTo>
                    <a:pt x="39" y="43"/>
                    <a:pt x="44" y="42"/>
                    <a:pt x="45" y="42"/>
                  </a:cubicBezTo>
                  <a:cubicBezTo>
                    <a:pt x="44" y="42"/>
                    <a:pt x="42" y="43"/>
                    <a:pt x="41" y="44"/>
                  </a:cubicBezTo>
                  <a:cubicBezTo>
                    <a:pt x="40" y="45"/>
                    <a:pt x="39" y="46"/>
                    <a:pt x="40" y="48"/>
                  </a:cubicBezTo>
                  <a:cubicBezTo>
                    <a:pt x="42" y="50"/>
                    <a:pt x="36" y="55"/>
                    <a:pt x="33" y="54"/>
                  </a:cubicBezTo>
                  <a:cubicBezTo>
                    <a:pt x="32" y="53"/>
                    <a:pt x="30" y="54"/>
                    <a:pt x="28" y="54"/>
                  </a:cubicBezTo>
                  <a:cubicBezTo>
                    <a:pt x="27" y="53"/>
                    <a:pt x="25" y="54"/>
                    <a:pt x="24" y="54"/>
                  </a:cubicBezTo>
                  <a:cubicBezTo>
                    <a:pt x="23" y="54"/>
                    <a:pt x="21" y="54"/>
                    <a:pt x="20" y="56"/>
                  </a:cubicBezTo>
                  <a:cubicBezTo>
                    <a:pt x="19" y="57"/>
                    <a:pt x="18" y="57"/>
                    <a:pt x="16" y="57"/>
                  </a:cubicBezTo>
                  <a:cubicBezTo>
                    <a:pt x="13" y="58"/>
                    <a:pt x="10" y="59"/>
                    <a:pt x="7" y="59"/>
                  </a:cubicBezTo>
                  <a:cubicBezTo>
                    <a:pt x="6" y="59"/>
                    <a:pt x="4" y="58"/>
                    <a:pt x="4" y="59"/>
                  </a:cubicBezTo>
                  <a:cubicBezTo>
                    <a:pt x="3" y="60"/>
                    <a:pt x="0" y="60"/>
                    <a:pt x="0" y="62"/>
                  </a:cubicBezTo>
                  <a:cubicBezTo>
                    <a:pt x="0" y="63"/>
                    <a:pt x="1" y="62"/>
                    <a:pt x="1" y="63"/>
                  </a:cubicBezTo>
                  <a:cubicBezTo>
                    <a:pt x="1" y="63"/>
                    <a:pt x="0" y="64"/>
                    <a:pt x="0" y="64"/>
                  </a:cubicBezTo>
                  <a:cubicBezTo>
                    <a:pt x="0" y="65"/>
                    <a:pt x="2" y="67"/>
                    <a:pt x="3" y="68"/>
                  </a:cubicBezTo>
                  <a:cubicBezTo>
                    <a:pt x="3" y="68"/>
                    <a:pt x="4" y="67"/>
                    <a:pt x="4" y="67"/>
                  </a:cubicBezTo>
                  <a:cubicBezTo>
                    <a:pt x="5" y="66"/>
                    <a:pt x="6" y="67"/>
                    <a:pt x="7" y="68"/>
                  </a:cubicBezTo>
                  <a:cubicBezTo>
                    <a:pt x="8" y="68"/>
                    <a:pt x="13" y="69"/>
                    <a:pt x="13" y="67"/>
                  </a:cubicBezTo>
                  <a:cubicBezTo>
                    <a:pt x="13" y="68"/>
                    <a:pt x="12" y="68"/>
                    <a:pt x="13" y="69"/>
                  </a:cubicBezTo>
                  <a:cubicBezTo>
                    <a:pt x="13" y="70"/>
                    <a:pt x="15" y="71"/>
                    <a:pt x="16" y="71"/>
                  </a:cubicBezTo>
                  <a:cubicBezTo>
                    <a:pt x="17" y="72"/>
                    <a:pt x="18" y="72"/>
                    <a:pt x="19" y="72"/>
                  </a:cubicBezTo>
                  <a:cubicBezTo>
                    <a:pt x="21" y="72"/>
                    <a:pt x="21" y="70"/>
                    <a:pt x="22" y="71"/>
                  </a:cubicBezTo>
                  <a:cubicBezTo>
                    <a:pt x="24" y="71"/>
                    <a:pt x="27" y="71"/>
                    <a:pt x="28" y="71"/>
                  </a:cubicBezTo>
                  <a:cubicBezTo>
                    <a:pt x="29" y="71"/>
                    <a:pt x="29" y="70"/>
                    <a:pt x="30" y="69"/>
                  </a:cubicBezTo>
                  <a:cubicBezTo>
                    <a:pt x="31" y="69"/>
                    <a:pt x="34" y="71"/>
                    <a:pt x="34" y="72"/>
                  </a:cubicBezTo>
                  <a:cubicBezTo>
                    <a:pt x="34" y="73"/>
                    <a:pt x="24" y="72"/>
                    <a:pt x="22" y="73"/>
                  </a:cubicBezTo>
                  <a:cubicBezTo>
                    <a:pt x="20" y="73"/>
                    <a:pt x="23" y="74"/>
                    <a:pt x="24" y="74"/>
                  </a:cubicBezTo>
                  <a:cubicBezTo>
                    <a:pt x="26" y="75"/>
                    <a:pt x="27" y="74"/>
                    <a:pt x="29" y="75"/>
                  </a:cubicBezTo>
                  <a:cubicBezTo>
                    <a:pt x="28" y="74"/>
                    <a:pt x="26" y="75"/>
                    <a:pt x="24" y="75"/>
                  </a:cubicBezTo>
                  <a:cubicBezTo>
                    <a:pt x="21" y="75"/>
                    <a:pt x="18" y="74"/>
                    <a:pt x="15" y="74"/>
                  </a:cubicBezTo>
                  <a:cubicBezTo>
                    <a:pt x="13" y="74"/>
                    <a:pt x="9" y="74"/>
                    <a:pt x="9" y="76"/>
                  </a:cubicBezTo>
                  <a:cubicBezTo>
                    <a:pt x="8" y="77"/>
                    <a:pt x="11" y="78"/>
                    <a:pt x="12" y="78"/>
                  </a:cubicBezTo>
                  <a:cubicBezTo>
                    <a:pt x="13" y="78"/>
                    <a:pt x="15" y="77"/>
                    <a:pt x="15" y="77"/>
                  </a:cubicBezTo>
                  <a:cubicBezTo>
                    <a:pt x="16" y="78"/>
                    <a:pt x="15" y="78"/>
                    <a:pt x="15" y="79"/>
                  </a:cubicBezTo>
                  <a:cubicBezTo>
                    <a:pt x="16" y="80"/>
                    <a:pt x="18" y="80"/>
                    <a:pt x="19" y="80"/>
                  </a:cubicBezTo>
                  <a:cubicBezTo>
                    <a:pt x="21" y="80"/>
                    <a:pt x="23" y="80"/>
                    <a:pt x="25" y="80"/>
                  </a:cubicBezTo>
                  <a:cubicBezTo>
                    <a:pt x="25" y="80"/>
                    <a:pt x="21" y="81"/>
                    <a:pt x="20" y="81"/>
                  </a:cubicBezTo>
                  <a:cubicBezTo>
                    <a:pt x="16" y="82"/>
                    <a:pt x="19" y="84"/>
                    <a:pt x="21" y="85"/>
                  </a:cubicBezTo>
                  <a:cubicBezTo>
                    <a:pt x="23" y="86"/>
                    <a:pt x="25" y="86"/>
                    <a:pt x="27" y="87"/>
                  </a:cubicBezTo>
                  <a:cubicBezTo>
                    <a:pt x="27" y="87"/>
                    <a:pt x="31" y="87"/>
                    <a:pt x="31" y="87"/>
                  </a:cubicBezTo>
                  <a:cubicBezTo>
                    <a:pt x="31" y="87"/>
                    <a:pt x="29" y="86"/>
                    <a:pt x="29" y="85"/>
                  </a:cubicBezTo>
                  <a:cubicBezTo>
                    <a:pt x="29" y="84"/>
                    <a:pt x="31" y="85"/>
                    <a:pt x="31" y="85"/>
                  </a:cubicBezTo>
                  <a:cubicBezTo>
                    <a:pt x="32" y="86"/>
                    <a:pt x="33" y="85"/>
                    <a:pt x="34" y="84"/>
                  </a:cubicBezTo>
                  <a:cubicBezTo>
                    <a:pt x="34" y="84"/>
                    <a:pt x="35" y="83"/>
                    <a:pt x="36" y="83"/>
                  </a:cubicBezTo>
                  <a:cubicBezTo>
                    <a:pt x="37" y="84"/>
                    <a:pt x="36" y="86"/>
                    <a:pt x="36" y="86"/>
                  </a:cubicBezTo>
                  <a:cubicBezTo>
                    <a:pt x="37" y="87"/>
                    <a:pt x="40" y="85"/>
                    <a:pt x="41" y="85"/>
                  </a:cubicBezTo>
                  <a:cubicBezTo>
                    <a:pt x="43" y="84"/>
                    <a:pt x="43" y="84"/>
                    <a:pt x="44" y="85"/>
                  </a:cubicBezTo>
                  <a:cubicBezTo>
                    <a:pt x="45" y="86"/>
                    <a:pt x="46" y="84"/>
                    <a:pt x="47" y="84"/>
                  </a:cubicBezTo>
                  <a:cubicBezTo>
                    <a:pt x="48" y="83"/>
                    <a:pt x="50" y="84"/>
                    <a:pt x="51" y="84"/>
                  </a:cubicBezTo>
                  <a:cubicBezTo>
                    <a:pt x="54" y="84"/>
                    <a:pt x="58" y="85"/>
                    <a:pt x="61" y="86"/>
                  </a:cubicBezTo>
                  <a:cubicBezTo>
                    <a:pt x="63" y="86"/>
                    <a:pt x="65" y="88"/>
                    <a:pt x="67" y="88"/>
                  </a:cubicBezTo>
                  <a:cubicBezTo>
                    <a:pt x="69" y="88"/>
                    <a:pt x="71" y="89"/>
                    <a:pt x="72" y="90"/>
                  </a:cubicBezTo>
                  <a:cubicBezTo>
                    <a:pt x="74" y="91"/>
                    <a:pt x="73" y="92"/>
                    <a:pt x="73" y="93"/>
                  </a:cubicBezTo>
                  <a:cubicBezTo>
                    <a:pt x="73" y="94"/>
                    <a:pt x="75" y="96"/>
                    <a:pt x="76" y="96"/>
                  </a:cubicBezTo>
                  <a:cubicBezTo>
                    <a:pt x="77" y="97"/>
                    <a:pt x="79" y="96"/>
                    <a:pt x="80" y="97"/>
                  </a:cubicBezTo>
                  <a:cubicBezTo>
                    <a:pt x="80" y="99"/>
                    <a:pt x="82" y="100"/>
                    <a:pt x="83" y="101"/>
                  </a:cubicBezTo>
                  <a:cubicBezTo>
                    <a:pt x="84" y="102"/>
                    <a:pt x="83" y="104"/>
                    <a:pt x="84" y="105"/>
                  </a:cubicBezTo>
                  <a:cubicBezTo>
                    <a:pt x="84" y="106"/>
                    <a:pt x="86" y="107"/>
                    <a:pt x="86" y="109"/>
                  </a:cubicBezTo>
                  <a:cubicBezTo>
                    <a:pt x="86" y="110"/>
                    <a:pt x="85" y="110"/>
                    <a:pt x="86" y="111"/>
                  </a:cubicBezTo>
                  <a:cubicBezTo>
                    <a:pt x="86" y="111"/>
                    <a:pt x="87" y="112"/>
                    <a:pt x="87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1"/>
                    <a:pt x="90" y="113"/>
                    <a:pt x="89" y="114"/>
                  </a:cubicBezTo>
                  <a:cubicBezTo>
                    <a:pt x="88" y="115"/>
                    <a:pt x="88" y="115"/>
                    <a:pt x="88" y="117"/>
                  </a:cubicBezTo>
                  <a:cubicBezTo>
                    <a:pt x="88" y="116"/>
                    <a:pt x="90" y="115"/>
                    <a:pt x="91" y="117"/>
                  </a:cubicBezTo>
                  <a:cubicBezTo>
                    <a:pt x="91" y="118"/>
                    <a:pt x="91" y="118"/>
                    <a:pt x="91" y="119"/>
                  </a:cubicBezTo>
                  <a:cubicBezTo>
                    <a:pt x="91" y="119"/>
                    <a:pt x="91" y="121"/>
                    <a:pt x="91" y="120"/>
                  </a:cubicBezTo>
                  <a:cubicBezTo>
                    <a:pt x="91" y="121"/>
                    <a:pt x="93" y="121"/>
                    <a:pt x="93" y="121"/>
                  </a:cubicBezTo>
                  <a:cubicBezTo>
                    <a:pt x="92" y="120"/>
                    <a:pt x="89" y="126"/>
                    <a:pt x="90" y="122"/>
                  </a:cubicBezTo>
                  <a:cubicBezTo>
                    <a:pt x="90" y="122"/>
                    <a:pt x="88" y="121"/>
                    <a:pt x="88" y="122"/>
                  </a:cubicBezTo>
                  <a:cubicBezTo>
                    <a:pt x="88" y="122"/>
                    <a:pt x="89" y="122"/>
                    <a:pt x="89" y="122"/>
                  </a:cubicBezTo>
                  <a:cubicBezTo>
                    <a:pt x="89" y="123"/>
                    <a:pt x="86" y="123"/>
                    <a:pt x="87" y="124"/>
                  </a:cubicBezTo>
                  <a:cubicBezTo>
                    <a:pt x="87" y="124"/>
                    <a:pt x="90" y="125"/>
                    <a:pt x="89" y="125"/>
                  </a:cubicBezTo>
                  <a:cubicBezTo>
                    <a:pt x="87" y="127"/>
                    <a:pt x="91" y="127"/>
                    <a:pt x="92" y="126"/>
                  </a:cubicBezTo>
                  <a:cubicBezTo>
                    <a:pt x="91" y="127"/>
                    <a:pt x="90" y="127"/>
                    <a:pt x="88" y="127"/>
                  </a:cubicBezTo>
                  <a:cubicBezTo>
                    <a:pt x="88" y="127"/>
                    <a:pt x="86" y="129"/>
                    <a:pt x="86" y="129"/>
                  </a:cubicBezTo>
                  <a:cubicBezTo>
                    <a:pt x="86" y="129"/>
                    <a:pt x="87" y="130"/>
                    <a:pt x="87" y="130"/>
                  </a:cubicBezTo>
                  <a:cubicBezTo>
                    <a:pt x="89" y="131"/>
                    <a:pt x="88" y="131"/>
                    <a:pt x="89" y="131"/>
                  </a:cubicBezTo>
                  <a:cubicBezTo>
                    <a:pt x="90" y="131"/>
                    <a:pt x="94" y="133"/>
                    <a:pt x="95" y="131"/>
                  </a:cubicBezTo>
                  <a:cubicBezTo>
                    <a:pt x="95" y="128"/>
                    <a:pt x="97" y="129"/>
                    <a:pt x="98" y="128"/>
                  </a:cubicBezTo>
                  <a:cubicBezTo>
                    <a:pt x="98" y="128"/>
                    <a:pt x="96" y="122"/>
                    <a:pt x="96" y="122"/>
                  </a:cubicBezTo>
                  <a:cubicBezTo>
                    <a:pt x="96" y="123"/>
                    <a:pt x="98" y="126"/>
                    <a:pt x="98" y="126"/>
                  </a:cubicBezTo>
                  <a:cubicBezTo>
                    <a:pt x="99" y="128"/>
                    <a:pt x="100" y="126"/>
                    <a:pt x="101" y="126"/>
                  </a:cubicBezTo>
                  <a:cubicBezTo>
                    <a:pt x="101" y="126"/>
                    <a:pt x="98" y="130"/>
                    <a:pt x="98" y="130"/>
                  </a:cubicBezTo>
                  <a:cubicBezTo>
                    <a:pt x="98" y="130"/>
                    <a:pt x="102" y="129"/>
                    <a:pt x="102" y="129"/>
                  </a:cubicBezTo>
                  <a:cubicBezTo>
                    <a:pt x="103" y="129"/>
                    <a:pt x="104" y="129"/>
                    <a:pt x="104" y="129"/>
                  </a:cubicBezTo>
                  <a:cubicBezTo>
                    <a:pt x="105" y="129"/>
                    <a:pt x="106" y="128"/>
                    <a:pt x="107" y="128"/>
                  </a:cubicBezTo>
                  <a:cubicBezTo>
                    <a:pt x="107" y="129"/>
                    <a:pt x="106" y="130"/>
                    <a:pt x="105" y="130"/>
                  </a:cubicBezTo>
                  <a:cubicBezTo>
                    <a:pt x="104" y="130"/>
                    <a:pt x="102" y="130"/>
                    <a:pt x="101" y="131"/>
                  </a:cubicBezTo>
                  <a:cubicBezTo>
                    <a:pt x="100" y="132"/>
                    <a:pt x="103" y="131"/>
                    <a:pt x="103" y="131"/>
                  </a:cubicBezTo>
                  <a:cubicBezTo>
                    <a:pt x="105" y="131"/>
                    <a:pt x="107" y="131"/>
                    <a:pt x="109" y="131"/>
                  </a:cubicBezTo>
                  <a:cubicBezTo>
                    <a:pt x="108" y="131"/>
                    <a:pt x="104" y="131"/>
                    <a:pt x="104" y="132"/>
                  </a:cubicBezTo>
                  <a:cubicBezTo>
                    <a:pt x="104" y="132"/>
                    <a:pt x="106" y="133"/>
                    <a:pt x="106" y="134"/>
                  </a:cubicBezTo>
                  <a:cubicBezTo>
                    <a:pt x="106" y="134"/>
                    <a:pt x="106" y="135"/>
                    <a:pt x="106" y="135"/>
                  </a:cubicBezTo>
                  <a:cubicBezTo>
                    <a:pt x="106" y="136"/>
                    <a:pt x="105" y="136"/>
                    <a:pt x="106" y="137"/>
                  </a:cubicBezTo>
                  <a:cubicBezTo>
                    <a:pt x="106" y="137"/>
                    <a:pt x="108" y="136"/>
                    <a:pt x="109" y="136"/>
                  </a:cubicBezTo>
                  <a:cubicBezTo>
                    <a:pt x="110" y="136"/>
                    <a:pt x="109" y="136"/>
                    <a:pt x="110" y="137"/>
                  </a:cubicBezTo>
                  <a:cubicBezTo>
                    <a:pt x="111" y="138"/>
                    <a:pt x="111" y="139"/>
                    <a:pt x="112" y="140"/>
                  </a:cubicBezTo>
                  <a:cubicBezTo>
                    <a:pt x="112" y="141"/>
                    <a:pt x="109" y="141"/>
                    <a:pt x="109" y="141"/>
                  </a:cubicBezTo>
                  <a:cubicBezTo>
                    <a:pt x="105" y="138"/>
                    <a:pt x="99" y="136"/>
                    <a:pt x="95" y="137"/>
                  </a:cubicBezTo>
                  <a:cubicBezTo>
                    <a:pt x="91" y="137"/>
                    <a:pt x="96" y="140"/>
                    <a:pt x="98" y="140"/>
                  </a:cubicBezTo>
                  <a:cubicBezTo>
                    <a:pt x="101" y="141"/>
                    <a:pt x="103" y="144"/>
                    <a:pt x="106" y="144"/>
                  </a:cubicBezTo>
                  <a:cubicBezTo>
                    <a:pt x="107" y="144"/>
                    <a:pt x="108" y="143"/>
                    <a:pt x="110" y="143"/>
                  </a:cubicBezTo>
                  <a:cubicBezTo>
                    <a:pt x="110" y="144"/>
                    <a:pt x="113" y="144"/>
                    <a:pt x="113" y="144"/>
                  </a:cubicBezTo>
                  <a:cubicBezTo>
                    <a:pt x="114" y="145"/>
                    <a:pt x="113" y="146"/>
                    <a:pt x="113" y="146"/>
                  </a:cubicBezTo>
                  <a:cubicBezTo>
                    <a:pt x="110" y="147"/>
                    <a:pt x="114" y="148"/>
                    <a:pt x="113" y="149"/>
                  </a:cubicBezTo>
                  <a:cubicBezTo>
                    <a:pt x="113" y="150"/>
                    <a:pt x="111" y="149"/>
                    <a:pt x="111" y="151"/>
                  </a:cubicBezTo>
                  <a:cubicBezTo>
                    <a:pt x="111" y="152"/>
                    <a:pt x="113" y="152"/>
                    <a:pt x="113" y="152"/>
                  </a:cubicBezTo>
                  <a:cubicBezTo>
                    <a:pt x="112" y="153"/>
                    <a:pt x="110" y="151"/>
                    <a:pt x="110" y="152"/>
                  </a:cubicBezTo>
                  <a:cubicBezTo>
                    <a:pt x="109" y="153"/>
                    <a:pt x="109" y="154"/>
                    <a:pt x="109" y="155"/>
                  </a:cubicBezTo>
                  <a:cubicBezTo>
                    <a:pt x="109" y="155"/>
                    <a:pt x="111" y="155"/>
                    <a:pt x="111" y="155"/>
                  </a:cubicBezTo>
                  <a:cubicBezTo>
                    <a:pt x="111" y="156"/>
                    <a:pt x="109" y="157"/>
                    <a:pt x="108" y="157"/>
                  </a:cubicBezTo>
                  <a:cubicBezTo>
                    <a:pt x="107" y="157"/>
                    <a:pt x="106" y="157"/>
                    <a:pt x="105" y="157"/>
                  </a:cubicBezTo>
                  <a:cubicBezTo>
                    <a:pt x="104" y="156"/>
                    <a:pt x="103" y="156"/>
                    <a:pt x="102" y="157"/>
                  </a:cubicBezTo>
                  <a:cubicBezTo>
                    <a:pt x="101" y="158"/>
                    <a:pt x="101" y="157"/>
                    <a:pt x="100" y="158"/>
                  </a:cubicBezTo>
                  <a:cubicBezTo>
                    <a:pt x="100" y="158"/>
                    <a:pt x="103" y="161"/>
                    <a:pt x="104" y="161"/>
                  </a:cubicBezTo>
                  <a:cubicBezTo>
                    <a:pt x="104" y="160"/>
                    <a:pt x="104" y="160"/>
                    <a:pt x="103" y="160"/>
                  </a:cubicBezTo>
                  <a:cubicBezTo>
                    <a:pt x="103" y="160"/>
                    <a:pt x="106" y="160"/>
                    <a:pt x="106" y="160"/>
                  </a:cubicBezTo>
                  <a:cubicBezTo>
                    <a:pt x="106" y="160"/>
                    <a:pt x="111" y="158"/>
                    <a:pt x="111" y="159"/>
                  </a:cubicBezTo>
                  <a:cubicBezTo>
                    <a:pt x="110" y="159"/>
                    <a:pt x="109" y="159"/>
                    <a:pt x="108" y="160"/>
                  </a:cubicBezTo>
                  <a:cubicBezTo>
                    <a:pt x="109" y="159"/>
                    <a:pt x="111" y="161"/>
                    <a:pt x="110" y="161"/>
                  </a:cubicBezTo>
                  <a:cubicBezTo>
                    <a:pt x="111" y="161"/>
                    <a:pt x="114" y="162"/>
                    <a:pt x="115" y="162"/>
                  </a:cubicBezTo>
                  <a:cubicBezTo>
                    <a:pt x="114" y="162"/>
                    <a:pt x="112" y="162"/>
                    <a:pt x="112" y="162"/>
                  </a:cubicBezTo>
                  <a:cubicBezTo>
                    <a:pt x="112" y="162"/>
                    <a:pt x="116" y="165"/>
                    <a:pt x="116" y="165"/>
                  </a:cubicBezTo>
                  <a:cubicBezTo>
                    <a:pt x="113" y="165"/>
                    <a:pt x="111" y="161"/>
                    <a:pt x="108" y="161"/>
                  </a:cubicBezTo>
                  <a:cubicBezTo>
                    <a:pt x="106" y="161"/>
                    <a:pt x="101" y="160"/>
                    <a:pt x="100" y="162"/>
                  </a:cubicBezTo>
                  <a:cubicBezTo>
                    <a:pt x="100" y="163"/>
                    <a:pt x="99" y="163"/>
                    <a:pt x="98" y="164"/>
                  </a:cubicBezTo>
                  <a:cubicBezTo>
                    <a:pt x="97" y="164"/>
                    <a:pt x="97" y="166"/>
                    <a:pt x="98" y="165"/>
                  </a:cubicBezTo>
                  <a:cubicBezTo>
                    <a:pt x="100" y="165"/>
                    <a:pt x="102" y="164"/>
                    <a:pt x="103" y="162"/>
                  </a:cubicBezTo>
                  <a:cubicBezTo>
                    <a:pt x="103" y="163"/>
                    <a:pt x="105" y="163"/>
                    <a:pt x="105" y="163"/>
                  </a:cubicBezTo>
                  <a:cubicBezTo>
                    <a:pt x="106" y="163"/>
                    <a:pt x="108" y="166"/>
                    <a:pt x="108" y="163"/>
                  </a:cubicBezTo>
                  <a:cubicBezTo>
                    <a:pt x="108" y="162"/>
                    <a:pt x="110" y="164"/>
                    <a:pt x="110" y="164"/>
                  </a:cubicBezTo>
                  <a:cubicBezTo>
                    <a:pt x="110" y="164"/>
                    <a:pt x="114" y="164"/>
                    <a:pt x="113" y="165"/>
                  </a:cubicBezTo>
                  <a:cubicBezTo>
                    <a:pt x="113" y="165"/>
                    <a:pt x="112" y="165"/>
                    <a:pt x="112" y="165"/>
                  </a:cubicBezTo>
                  <a:cubicBezTo>
                    <a:pt x="112" y="165"/>
                    <a:pt x="114" y="166"/>
                    <a:pt x="114" y="166"/>
                  </a:cubicBezTo>
                  <a:cubicBezTo>
                    <a:pt x="113" y="166"/>
                    <a:pt x="111" y="166"/>
                    <a:pt x="110" y="165"/>
                  </a:cubicBezTo>
                  <a:cubicBezTo>
                    <a:pt x="109" y="164"/>
                    <a:pt x="109" y="165"/>
                    <a:pt x="109" y="166"/>
                  </a:cubicBezTo>
                  <a:cubicBezTo>
                    <a:pt x="109" y="165"/>
                    <a:pt x="103" y="164"/>
                    <a:pt x="102" y="164"/>
                  </a:cubicBezTo>
                  <a:cubicBezTo>
                    <a:pt x="101" y="164"/>
                    <a:pt x="95" y="166"/>
                    <a:pt x="96" y="168"/>
                  </a:cubicBezTo>
                  <a:cubicBezTo>
                    <a:pt x="97" y="169"/>
                    <a:pt x="103" y="167"/>
                    <a:pt x="104" y="167"/>
                  </a:cubicBezTo>
                  <a:cubicBezTo>
                    <a:pt x="105" y="167"/>
                    <a:pt x="107" y="167"/>
                    <a:pt x="108" y="168"/>
                  </a:cubicBezTo>
                  <a:cubicBezTo>
                    <a:pt x="108" y="168"/>
                    <a:pt x="112" y="169"/>
                    <a:pt x="112" y="169"/>
                  </a:cubicBezTo>
                  <a:cubicBezTo>
                    <a:pt x="112" y="170"/>
                    <a:pt x="107" y="168"/>
                    <a:pt x="107" y="168"/>
                  </a:cubicBezTo>
                  <a:cubicBezTo>
                    <a:pt x="105" y="167"/>
                    <a:pt x="102" y="168"/>
                    <a:pt x="100" y="168"/>
                  </a:cubicBezTo>
                  <a:cubicBezTo>
                    <a:pt x="93" y="170"/>
                    <a:pt x="101" y="172"/>
                    <a:pt x="103" y="171"/>
                  </a:cubicBezTo>
                  <a:cubicBezTo>
                    <a:pt x="102" y="172"/>
                    <a:pt x="101" y="173"/>
                    <a:pt x="99" y="173"/>
                  </a:cubicBezTo>
                  <a:cubicBezTo>
                    <a:pt x="96" y="174"/>
                    <a:pt x="101" y="175"/>
                    <a:pt x="101" y="175"/>
                  </a:cubicBezTo>
                  <a:cubicBezTo>
                    <a:pt x="101" y="175"/>
                    <a:pt x="97" y="174"/>
                    <a:pt x="97" y="176"/>
                  </a:cubicBezTo>
                  <a:cubicBezTo>
                    <a:pt x="97" y="179"/>
                    <a:pt x="99" y="177"/>
                    <a:pt x="101" y="176"/>
                  </a:cubicBezTo>
                  <a:cubicBezTo>
                    <a:pt x="103" y="175"/>
                    <a:pt x="105" y="173"/>
                    <a:pt x="107" y="172"/>
                  </a:cubicBezTo>
                  <a:cubicBezTo>
                    <a:pt x="108" y="172"/>
                    <a:pt x="114" y="169"/>
                    <a:pt x="114" y="171"/>
                  </a:cubicBezTo>
                  <a:cubicBezTo>
                    <a:pt x="114" y="171"/>
                    <a:pt x="111" y="171"/>
                    <a:pt x="111" y="171"/>
                  </a:cubicBezTo>
                  <a:cubicBezTo>
                    <a:pt x="111" y="171"/>
                    <a:pt x="113" y="171"/>
                    <a:pt x="114" y="172"/>
                  </a:cubicBezTo>
                  <a:cubicBezTo>
                    <a:pt x="111" y="170"/>
                    <a:pt x="98" y="178"/>
                    <a:pt x="99" y="179"/>
                  </a:cubicBezTo>
                  <a:cubicBezTo>
                    <a:pt x="99" y="180"/>
                    <a:pt x="105" y="178"/>
                    <a:pt x="106" y="178"/>
                  </a:cubicBezTo>
                  <a:cubicBezTo>
                    <a:pt x="106" y="178"/>
                    <a:pt x="102" y="179"/>
                    <a:pt x="101" y="180"/>
                  </a:cubicBezTo>
                  <a:cubicBezTo>
                    <a:pt x="101" y="180"/>
                    <a:pt x="103" y="184"/>
                    <a:pt x="104" y="183"/>
                  </a:cubicBezTo>
                  <a:cubicBezTo>
                    <a:pt x="105" y="182"/>
                    <a:pt x="106" y="180"/>
                    <a:pt x="107" y="180"/>
                  </a:cubicBezTo>
                  <a:cubicBezTo>
                    <a:pt x="108" y="180"/>
                    <a:pt x="112" y="181"/>
                    <a:pt x="112" y="181"/>
                  </a:cubicBezTo>
                  <a:cubicBezTo>
                    <a:pt x="112" y="181"/>
                    <a:pt x="108" y="181"/>
                    <a:pt x="108" y="181"/>
                  </a:cubicBezTo>
                  <a:cubicBezTo>
                    <a:pt x="106" y="181"/>
                    <a:pt x="105" y="182"/>
                    <a:pt x="104" y="183"/>
                  </a:cubicBezTo>
                  <a:cubicBezTo>
                    <a:pt x="104" y="184"/>
                    <a:pt x="104" y="185"/>
                    <a:pt x="104" y="186"/>
                  </a:cubicBezTo>
                  <a:cubicBezTo>
                    <a:pt x="105" y="189"/>
                    <a:pt x="105" y="188"/>
                    <a:pt x="107" y="187"/>
                  </a:cubicBezTo>
                  <a:cubicBezTo>
                    <a:pt x="106" y="188"/>
                    <a:pt x="105" y="192"/>
                    <a:pt x="106" y="193"/>
                  </a:cubicBezTo>
                  <a:cubicBezTo>
                    <a:pt x="106" y="193"/>
                    <a:pt x="109" y="189"/>
                    <a:pt x="110" y="189"/>
                  </a:cubicBezTo>
                  <a:cubicBezTo>
                    <a:pt x="110" y="190"/>
                    <a:pt x="109" y="191"/>
                    <a:pt x="110" y="192"/>
                  </a:cubicBezTo>
                  <a:cubicBezTo>
                    <a:pt x="110" y="193"/>
                    <a:pt x="111" y="191"/>
                    <a:pt x="112" y="191"/>
                  </a:cubicBezTo>
                  <a:cubicBezTo>
                    <a:pt x="114" y="189"/>
                    <a:pt x="110" y="187"/>
                    <a:pt x="110" y="186"/>
                  </a:cubicBezTo>
                  <a:cubicBezTo>
                    <a:pt x="110" y="186"/>
                    <a:pt x="112" y="189"/>
                    <a:pt x="113" y="189"/>
                  </a:cubicBezTo>
                  <a:cubicBezTo>
                    <a:pt x="114" y="190"/>
                    <a:pt x="114" y="189"/>
                    <a:pt x="115" y="188"/>
                  </a:cubicBezTo>
                  <a:cubicBezTo>
                    <a:pt x="114" y="188"/>
                    <a:pt x="117" y="191"/>
                    <a:pt x="116" y="192"/>
                  </a:cubicBezTo>
                  <a:cubicBezTo>
                    <a:pt x="117" y="191"/>
                    <a:pt x="114" y="189"/>
                    <a:pt x="114" y="191"/>
                  </a:cubicBezTo>
                  <a:cubicBezTo>
                    <a:pt x="114" y="193"/>
                    <a:pt x="116" y="195"/>
                    <a:pt x="114" y="196"/>
                  </a:cubicBezTo>
                  <a:cubicBezTo>
                    <a:pt x="114" y="196"/>
                    <a:pt x="114" y="193"/>
                    <a:pt x="114" y="193"/>
                  </a:cubicBezTo>
                  <a:cubicBezTo>
                    <a:pt x="114" y="192"/>
                    <a:pt x="112" y="194"/>
                    <a:pt x="111" y="194"/>
                  </a:cubicBezTo>
                  <a:cubicBezTo>
                    <a:pt x="110" y="194"/>
                    <a:pt x="109" y="196"/>
                    <a:pt x="109" y="197"/>
                  </a:cubicBezTo>
                  <a:cubicBezTo>
                    <a:pt x="108" y="199"/>
                    <a:pt x="111" y="197"/>
                    <a:pt x="111" y="198"/>
                  </a:cubicBezTo>
                  <a:cubicBezTo>
                    <a:pt x="112" y="199"/>
                    <a:pt x="110" y="200"/>
                    <a:pt x="110" y="200"/>
                  </a:cubicBezTo>
                  <a:cubicBezTo>
                    <a:pt x="110" y="200"/>
                    <a:pt x="112" y="199"/>
                    <a:pt x="113" y="201"/>
                  </a:cubicBezTo>
                  <a:cubicBezTo>
                    <a:pt x="113" y="203"/>
                    <a:pt x="115" y="204"/>
                    <a:pt x="115" y="205"/>
                  </a:cubicBezTo>
                  <a:cubicBezTo>
                    <a:pt x="114" y="207"/>
                    <a:pt x="115" y="207"/>
                    <a:pt x="117" y="209"/>
                  </a:cubicBezTo>
                  <a:cubicBezTo>
                    <a:pt x="118" y="210"/>
                    <a:pt x="119" y="212"/>
                    <a:pt x="120" y="210"/>
                  </a:cubicBezTo>
                  <a:cubicBezTo>
                    <a:pt x="120" y="210"/>
                    <a:pt x="121" y="215"/>
                    <a:pt x="122" y="215"/>
                  </a:cubicBezTo>
                  <a:cubicBezTo>
                    <a:pt x="123" y="216"/>
                    <a:pt x="122" y="215"/>
                    <a:pt x="123" y="215"/>
                  </a:cubicBezTo>
                  <a:cubicBezTo>
                    <a:pt x="124" y="216"/>
                    <a:pt x="125" y="217"/>
                    <a:pt x="126" y="218"/>
                  </a:cubicBezTo>
                  <a:cubicBezTo>
                    <a:pt x="128" y="219"/>
                    <a:pt x="130" y="220"/>
                    <a:pt x="132" y="219"/>
                  </a:cubicBezTo>
                  <a:cubicBezTo>
                    <a:pt x="133" y="219"/>
                    <a:pt x="136" y="219"/>
                    <a:pt x="136" y="218"/>
                  </a:cubicBezTo>
                  <a:cubicBezTo>
                    <a:pt x="136" y="218"/>
                    <a:pt x="136" y="221"/>
                    <a:pt x="136" y="221"/>
                  </a:cubicBezTo>
                  <a:cubicBezTo>
                    <a:pt x="136" y="221"/>
                    <a:pt x="138" y="217"/>
                    <a:pt x="138" y="218"/>
                  </a:cubicBezTo>
                  <a:cubicBezTo>
                    <a:pt x="139" y="218"/>
                    <a:pt x="138" y="219"/>
                    <a:pt x="138" y="219"/>
                  </a:cubicBezTo>
                  <a:cubicBezTo>
                    <a:pt x="138" y="220"/>
                    <a:pt x="139" y="220"/>
                    <a:pt x="139" y="220"/>
                  </a:cubicBezTo>
                  <a:cubicBezTo>
                    <a:pt x="139" y="220"/>
                    <a:pt x="136" y="221"/>
                    <a:pt x="137" y="222"/>
                  </a:cubicBezTo>
                  <a:cubicBezTo>
                    <a:pt x="138" y="222"/>
                    <a:pt x="138" y="222"/>
                    <a:pt x="139" y="221"/>
                  </a:cubicBezTo>
                  <a:cubicBezTo>
                    <a:pt x="140" y="222"/>
                    <a:pt x="139" y="223"/>
                    <a:pt x="139" y="223"/>
                  </a:cubicBezTo>
                  <a:cubicBezTo>
                    <a:pt x="139" y="224"/>
                    <a:pt x="142" y="221"/>
                    <a:pt x="142" y="222"/>
                  </a:cubicBezTo>
                  <a:cubicBezTo>
                    <a:pt x="142" y="223"/>
                    <a:pt x="140" y="224"/>
                    <a:pt x="140" y="225"/>
                  </a:cubicBezTo>
                  <a:cubicBezTo>
                    <a:pt x="140" y="224"/>
                    <a:pt x="143" y="223"/>
                    <a:pt x="142" y="225"/>
                  </a:cubicBezTo>
                  <a:cubicBezTo>
                    <a:pt x="142" y="225"/>
                    <a:pt x="142" y="225"/>
                    <a:pt x="142" y="224"/>
                  </a:cubicBezTo>
                  <a:cubicBezTo>
                    <a:pt x="142" y="226"/>
                    <a:pt x="145" y="223"/>
                    <a:pt x="145" y="223"/>
                  </a:cubicBezTo>
                  <a:cubicBezTo>
                    <a:pt x="146" y="224"/>
                    <a:pt x="145" y="226"/>
                    <a:pt x="145" y="227"/>
                  </a:cubicBezTo>
                  <a:cubicBezTo>
                    <a:pt x="144" y="225"/>
                    <a:pt x="153" y="225"/>
                    <a:pt x="147" y="222"/>
                  </a:cubicBezTo>
                  <a:cubicBezTo>
                    <a:pt x="148" y="222"/>
                    <a:pt x="153" y="222"/>
                    <a:pt x="150" y="221"/>
                  </a:cubicBezTo>
                  <a:cubicBezTo>
                    <a:pt x="147" y="219"/>
                    <a:pt x="151" y="220"/>
                    <a:pt x="152" y="218"/>
                  </a:cubicBezTo>
                  <a:cubicBezTo>
                    <a:pt x="152" y="218"/>
                    <a:pt x="149" y="218"/>
                    <a:pt x="149" y="218"/>
                  </a:cubicBezTo>
                  <a:cubicBezTo>
                    <a:pt x="150" y="217"/>
                    <a:pt x="151" y="216"/>
                    <a:pt x="152" y="216"/>
                  </a:cubicBezTo>
                  <a:cubicBezTo>
                    <a:pt x="154" y="214"/>
                    <a:pt x="151" y="215"/>
                    <a:pt x="151" y="214"/>
                  </a:cubicBezTo>
                  <a:cubicBezTo>
                    <a:pt x="151" y="214"/>
                    <a:pt x="154" y="213"/>
                    <a:pt x="154" y="212"/>
                  </a:cubicBezTo>
                  <a:cubicBezTo>
                    <a:pt x="154" y="211"/>
                    <a:pt x="154" y="209"/>
                    <a:pt x="153" y="208"/>
                  </a:cubicBezTo>
                  <a:cubicBezTo>
                    <a:pt x="152" y="208"/>
                    <a:pt x="154" y="207"/>
                    <a:pt x="153" y="206"/>
                  </a:cubicBezTo>
                  <a:cubicBezTo>
                    <a:pt x="153" y="206"/>
                    <a:pt x="151" y="205"/>
                    <a:pt x="151" y="205"/>
                  </a:cubicBezTo>
                  <a:cubicBezTo>
                    <a:pt x="151" y="205"/>
                    <a:pt x="155" y="204"/>
                    <a:pt x="156" y="204"/>
                  </a:cubicBezTo>
                  <a:cubicBezTo>
                    <a:pt x="159" y="204"/>
                    <a:pt x="156" y="203"/>
                    <a:pt x="155" y="202"/>
                  </a:cubicBezTo>
                  <a:cubicBezTo>
                    <a:pt x="155" y="202"/>
                    <a:pt x="160" y="202"/>
                    <a:pt x="160" y="202"/>
                  </a:cubicBezTo>
                  <a:cubicBezTo>
                    <a:pt x="159" y="201"/>
                    <a:pt x="157" y="201"/>
                    <a:pt x="156" y="200"/>
                  </a:cubicBezTo>
                  <a:cubicBezTo>
                    <a:pt x="156" y="200"/>
                    <a:pt x="160" y="201"/>
                    <a:pt x="160" y="200"/>
                  </a:cubicBezTo>
                  <a:cubicBezTo>
                    <a:pt x="161" y="200"/>
                    <a:pt x="160" y="200"/>
                    <a:pt x="160" y="199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2" y="198"/>
                    <a:pt x="158" y="197"/>
                    <a:pt x="158" y="197"/>
                  </a:cubicBezTo>
                  <a:cubicBezTo>
                    <a:pt x="158" y="197"/>
                    <a:pt x="163" y="197"/>
                    <a:pt x="162" y="196"/>
                  </a:cubicBezTo>
                  <a:cubicBezTo>
                    <a:pt x="162" y="195"/>
                    <a:pt x="163" y="195"/>
                    <a:pt x="161" y="194"/>
                  </a:cubicBezTo>
                  <a:cubicBezTo>
                    <a:pt x="161" y="194"/>
                    <a:pt x="158" y="194"/>
                    <a:pt x="158" y="193"/>
                  </a:cubicBezTo>
                  <a:cubicBezTo>
                    <a:pt x="158" y="193"/>
                    <a:pt x="163" y="192"/>
                    <a:pt x="163" y="192"/>
                  </a:cubicBezTo>
                  <a:cubicBezTo>
                    <a:pt x="165" y="192"/>
                    <a:pt x="164" y="189"/>
                    <a:pt x="162" y="189"/>
                  </a:cubicBezTo>
                  <a:cubicBezTo>
                    <a:pt x="161" y="188"/>
                    <a:pt x="158" y="187"/>
                    <a:pt x="161" y="186"/>
                  </a:cubicBezTo>
                  <a:cubicBezTo>
                    <a:pt x="163" y="186"/>
                    <a:pt x="166" y="187"/>
                    <a:pt x="167" y="185"/>
                  </a:cubicBezTo>
                  <a:cubicBezTo>
                    <a:pt x="167" y="185"/>
                    <a:pt x="165" y="183"/>
                    <a:pt x="165" y="183"/>
                  </a:cubicBezTo>
                  <a:cubicBezTo>
                    <a:pt x="165" y="182"/>
                    <a:pt x="167" y="182"/>
                    <a:pt x="167" y="182"/>
                  </a:cubicBezTo>
                  <a:cubicBezTo>
                    <a:pt x="168" y="181"/>
                    <a:pt x="170" y="181"/>
                    <a:pt x="172" y="182"/>
                  </a:cubicBezTo>
                  <a:cubicBezTo>
                    <a:pt x="172" y="182"/>
                    <a:pt x="174" y="182"/>
                    <a:pt x="174" y="182"/>
                  </a:cubicBezTo>
                  <a:cubicBezTo>
                    <a:pt x="175" y="181"/>
                    <a:pt x="173" y="180"/>
                    <a:pt x="173" y="179"/>
                  </a:cubicBezTo>
                  <a:cubicBezTo>
                    <a:pt x="174" y="178"/>
                    <a:pt x="177" y="174"/>
                    <a:pt x="179" y="176"/>
                  </a:cubicBezTo>
                  <a:cubicBezTo>
                    <a:pt x="178" y="175"/>
                    <a:pt x="175" y="181"/>
                    <a:pt x="176" y="181"/>
                  </a:cubicBezTo>
                  <a:cubicBezTo>
                    <a:pt x="177" y="182"/>
                    <a:pt x="179" y="179"/>
                    <a:pt x="181" y="179"/>
                  </a:cubicBezTo>
                  <a:cubicBezTo>
                    <a:pt x="181" y="179"/>
                    <a:pt x="183" y="180"/>
                    <a:pt x="183" y="180"/>
                  </a:cubicBezTo>
                  <a:cubicBezTo>
                    <a:pt x="183" y="180"/>
                    <a:pt x="183" y="178"/>
                    <a:pt x="183" y="178"/>
                  </a:cubicBezTo>
                  <a:cubicBezTo>
                    <a:pt x="186" y="179"/>
                    <a:pt x="186" y="178"/>
                    <a:pt x="187" y="177"/>
                  </a:cubicBezTo>
                  <a:cubicBezTo>
                    <a:pt x="188" y="176"/>
                    <a:pt x="189" y="176"/>
                    <a:pt x="190" y="176"/>
                  </a:cubicBezTo>
                  <a:cubicBezTo>
                    <a:pt x="192" y="175"/>
                    <a:pt x="192" y="174"/>
                    <a:pt x="193" y="173"/>
                  </a:cubicBezTo>
                  <a:cubicBezTo>
                    <a:pt x="194" y="172"/>
                    <a:pt x="196" y="170"/>
                    <a:pt x="197" y="168"/>
                  </a:cubicBezTo>
                  <a:cubicBezTo>
                    <a:pt x="199" y="166"/>
                    <a:pt x="199" y="165"/>
                    <a:pt x="201" y="165"/>
                  </a:cubicBezTo>
                  <a:cubicBezTo>
                    <a:pt x="202" y="164"/>
                    <a:pt x="205" y="164"/>
                    <a:pt x="205" y="162"/>
                  </a:cubicBezTo>
                  <a:cubicBezTo>
                    <a:pt x="204" y="162"/>
                    <a:pt x="203" y="157"/>
                    <a:pt x="203" y="157"/>
                  </a:cubicBezTo>
                  <a:cubicBezTo>
                    <a:pt x="204" y="157"/>
                    <a:pt x="207" y="160"/>
                    <a:pt x="208" y="160"/>
                  </a:cubicBezTo>
                  <a:cubicBezTo>
                    <a:pt x="209" y="161"/>
                    <a:pt x="210" y="161"/>
                    <a:pt x="211" y="161"/>
                  </a:cubicBezTo>
                  <a:cubicBezTo>
                    <a:pt x="211" y="161"/>
                    <a:pt x="213" y="160"/>
                    <a:pt x="213" y="160"/>
                  </a:cubicBezTo>
                  <a:cubicBezTo>
                    <a:pt x="214" y="160"/>
                    <a:pt x="215" y="161"/>
                    <a:pt x="216" y="160"/>
                  </a:cubicBezTo>
                  <a:cubicBezTo>
                    <a:pt x="216" y="160"/>
                    <a:pt x="214" y="158"/>
                    <a:pt x="217" y="159"/>
                  </a:cubicBezTo>
                  <a:cubicBezTo>
                    <a:pt x="219" y="159"/>
                    <a:pt x="221" y="159"/>
                    <a:pt x="223" y="158"/>
                  </a:cubicBezTo>
                  <a:cubicBezTo>
                    <a:pt x="228" y="157"/>
                    <a:pt x="232" y="156"/>
                    <a:pt x="237" y="154"/>
                  </a:cubicBezTo>
                  <a:cubicBezTo>
                    <a:pt x="238" y="153"/>
                    <a:pt x="254" y="143"/>
                    <a:pt x="255" y="143"/>
                  </a:cubicBezTo>
                  <a:cubicBezTo>
                    <a:pt x="254" y="143"/>
                    <a:pt x="247" y="143"/>
                    <a:pt x="246" y="143"/>
                  </a:cubicBezTo>
                  <a:cubicBezTo>
                    <a:pt x="244" y="142"/>
                    <a:pt x="242" y="141"/>
                    <a:pt x="240" y="141"/>
                  </a:cubicBezTo>
                  <a:cubicBezTo>
                    <a:pt x="238" y="141"/>
                    <a:pt x="236" y="142"/>
                    <a:pt x="235" y="142"/>
                  </a:cubicBezTo>
                  <a:cubicBezTo>
                    <a:pt x="233" y="143"/>
                    <a:pt x="233" y="141"/>
                    <a:pt x="232" y="142"/>
                  </a:cubicBezTo>
                  <a:cubicBezTo>
                    <a:pt x="231" y="142"/>
                    <a:pt x="230" y="144"/>
                    <a:pt x="229" y="144"/>
                  </a:cubicBezTo>
                  <a:cubicBezTo>
                    <a:pt x="225" y="144"/>
                    <a:pt x="232" y="140"/>
                    <a:pt x="233" y="141"/>
                  </a:cubicBezTo>
                  <a:cubicBezTo>
                    <a:pt x="232" y="140"/>
                    <a:pt x="229" y="141"/>
                    <a:pt x="228" y="141"/>
                  </a:cubicBezTo>
                  <a:cubicBezTo>
                    <a:pt x="225" y="141"/>
                    <a:pt x="223" y="140"/>
                    <a:pt x="221" y="140"/>
                  </a:cubicBezTo>
                  <a:cubicBezTo>
                    <a:pt x="222" y="140"/>
                    <a:pt x="225" y="138"/>
                    <a:pt x="226" y="137"/>
                  </a:cubicBezTo>
                  <a:cubicBezTo>
                    <a:pt x="226" y="134"/>
                    <a:pt x="228" y="135"/>
                    <a:pt x="229" y="136"/>
                  </a:cubicBezTo>
                  <a:cubicBezTo>
                    <a:pt x="231" y="136"/>
                    <a:pt x="239" y="134"/>
                    <a:pt x="240" y="133"/>
                  </a:cubicBezTo>
                  <a:cubicBezTo>
                    <a:pt x="240" y="132"/>
                    <a:pt x="235" y="131"/>
                    <a:pt x="234" y="130"/>
                  </a:cubicBezTo>
                  <a:cubicBezTo>
                    <a:pt x="235" y="131"/>
                    <a:pt x="239" y="132"/>
                    <a:pt x="240" y="132"/>
                  </a:cubicBezTo>
                  <a:cubicBezTo>
                    <a:pt x="241" y="133"/>
                    <a:pt x="245" y="133"/>
                    <a:pt x="245" y="135"/>
                  </a:cubicBezTo>
                  <a:cubicBezTo>
                    <a:pt x="244" y="138"/>
                    <a:pt x="246" y="139"/>
                    <a:pt x="248" y="139"/>
                  </a:cubicBezTo>
                  <a:cubicBezTo>
                    <a:pt x="248" y="139"/>
                    <a:pt x="254" y="139"/>
                    <a:pt x="253" y="138"/>
                  </a:cubicBezTo>
                  <a:cubicBezTo>
                    <a:pt x="253" y="138"/>
                    <a:pt x="253" y="140"/>
                    <a:pt x="254" y="140"/>
                  </a:cubicBezTo>
                  <a:cubicBezTo>
                    <a:pt x="256" y="139"/>
                    <a:pt x="257" y="136"/>
                    <a:pt x="257" y="134"/>
                  </a:cubicBezTo>
                  <a:cubicBezTo>
                    <a:pt x="257" y="133"/>
                    <a:pt x="257" y="129"/>
                    <a:pt x="255" y="130"/>
                  </a:cubicBezTo>
                  <a:cubicBezTo>
                    <a:pt x="253" y="132"/>
                    <a:pt x="254" y="130"/>
                    <a:pt x="253" y="129"/>
                  </a:cubicBezTo>
                  <a:cubicBezTo>
                    <a:pt x="251" y="127"/>
                    <a:pt x="248" y="126"/>
                    <a:pt x="245" y="124"/>
                  </a:cubicBezTo>
                  <a:cubicBezTo>
                    <a:pt x="244" y="123"/>
                    <a:pt x="243" y="123"/>
                    <a:pt x="242" y="122"/>
                  </a:cubicBezTo>
                  <a:cubicBezTo>
                    <a:pt x="242" y="122"/>
                    <a:pt x="238" y="123"/>
                    <a:pt x="238" y="124"/>
                  </a:cubicBezTo>
                  <a:cubicBezTo>
                    <a:pt x="238" y="124"/>
                    <a:pt x="239" y="123"/>
                    <a:pt x="238" y="123"/>
                  </a:cubicBezTo>
                  <a:cubicBezTo>
                    <a:pt x="238" y="123"/>
                    <a:pt x="237" y="122"/>
                    <a:pt x="237" y="122"/>
                  </a:cubicBezTo>
                  <a:cubicBezTo>
                    <a:pt x="237" y="121"/>
                    <a:pt x="241" y="122"/>
                    <a:pt x="241" y="121"/>
                  </a:cubicBezTo>
                  <a:cubicBezTo>
                    <a:pt x="241" y="119"/>
                    <a:pt x="241" y="118"/>
                    <a:pt x="238" y="118"/>
                  </a:cubicBezTo>
                  <a:cubicBezTo>
                    <a:pt x="236" y="119"/>
                    <a:pt x="235" y="121"/>
                    <a:pt x="233" y="119"/>
                  </a:cubicBezTo>
                  <a:cubicBezTo>
                    <a:pt x="233" y="119"/>
                    <a:pt x="229" y="119"/>
                    <a:pt x="229" y="118"/>
                  </a:cubicBezTo>
                  <a:cubicBezTo>
                    <a:pt x="229" y="116"/>
                    <a:pt x="234" y="119"/>
                    <a:pt x="234" y="119"/>
                  </a:cubicBezTo>
                  <a:cubicBezTo>
                    <a:pt x="235" y="119"/>
                    <a:pt x="240" y="118"/>
                    <a:pt x="240" y="117"/>
                  </a:cubicBezTo>
                  <a:cubicBezTo>
                    <a:pt x="241" y="117"/>
                    <a:pt x="236" y="115"/>
                    <a:pt x="235" y="115"/>
                  </a:cubicBezTo>
                  <a:cubicBezTo>
                    <a:pt x="233" y="115"/>
                    <a:pt x="230" y="115"/>
                    <a:pt x="228" y="116"/>
                  </a:cubicBezTo>
                  <a:cubicBezTo>
                    <a:pt x="229" y="116"/>
                    <a:pt x="233" y="113"/>
                    <a:pt x="233" y="114"/>
                  </a:cubicBezTo>
                  <a:cubicBezTo>
                    <a:pt x="233" y="113"/>
                    <a:pt x="229" y="113"/>
                    <a:pt x="229" y="112"/>
                  </a:cubicBezTo>
                  <a:cubicBezTo>
                    <a:pt x="232" y="113"/>
                    <a:pt x="235" y="115"/>
                    <a:pt x="238" y="113"/>
                  </a:cubicBezTo>
                  <a:cubicBezTo>
                    <a:pt x="238" y="113"/>
                    <a:pt x="241" y="112"/>
                    <a:pt x="241" y="111"/>
                  </a:cubicBezTo>
                  <a:cubicBezTo>
                    <a:pt x="240" y="110"/>
                    <a:pt x="238" y="109"/>
                    <a:pt x="238" y="108"/>
                  </a:cubicBezTo>
                  <a:cubicBezTo>
                    <a:pt x="238" y="109"/>
                    <a:pt x="241" y="110"/>
                    <a:pt x="242" y="110"/>
                  </a:cubicBezTo>
                  <a:cubicBezTo>
                    <a:pt x="244" y="111"/>
                    <a:pt x="243" y="109"/>
                    <a:pt x="245" y="109"/>
                  </a:cubicBezTo>
                  <a:cubicBezTo>
                    <a:pt x="246" y="109"/>
                    <a:pt x="254" y="111"/>
                    <a:pt x="254" y="111"/>
                  </a:cubicBezTo>
                  <a:cubicBezTo>
                    <a:pt x="253" y="111"/>
                    <a:pt x="246" y="110"/>
                    <a:pt x="246" y="110"/>
                  </a:cubicBezTo>
                  <a:cubicBezTo>
                    <a:pt x="248" y="114"/>
                    <a:pt x="254" y="113"/>
                    <a:pt x="257" y="113"/>
                  </a:cubicBezTo>
                  <a:cubicBezTo>
                    <a:pt x="258" y="112"/>
                    <a:pt x="261" y="113"/>
                    <a:pt x="262" y="112"/>
                  </a:cubicBezTo>
                  <a:cubicBezTo>
                    <a:pt x="265" y="111"/>
                    <a:pt x="264" y="109"/>
                    <a:pt x="262" y="108"/>
                  </a:cubicBezTo>
                  <a:cubicBezTo>
                    <a:pt x="261" y="107"/>
                    <a:pt x="258" y="106"/>
                    <a:pt x="257" y="106"/>
                  </a:cubicBezTo>
                  <a:cubicBezTo>
                    <a:pt x="256" y="106"/>
                    <a:pt x="257" y="109"/>
                    <a:pt x="257" y="110"/>
                  </a:cubicBezTo>
                  <a:cubicBezTo>
                    <a:pt x="256" y="109"/>
                    <a:pt x="256" y="108"/>
                    <a:pt x="255" y="107"/>
                  </a:cubicBezTo>
                  <a:cubicBezTo>
                    <a:pt x="255" y="106"/>
                    <a:pt x="254" y="107"/>
                    <a:pt x="253" y="106"/>
                  </a:cubicBezTo>
                  <a:cubicBezTo>
                    <a:pt x="254" y="107"/>
                    <a:pt x="256" y="101"/>
                    <a:pt x="256" y="100"/>
                  </a:cubicBezTo>
                  <a:cubicBezTo>
                    <a:pt x="256" y="100"/>
                    <a:pt x="257" y="103"/>
                    <a:pt x="257" y="103"/>
                  </a:cubicBezTo>
                  <a:cubicBezTo>
                    <a:pt x="257" y="105"/>
                    <a:pt x="257" y="106"/>
                    <a:pt x="258" y="106"/>
                  </a:cubicBezTo>
                  <a:cubicBezTo>
                    <a:pt x="261" y="106"/>
                    <a:pt x="263" y="105"/>
                    <a:pt x="265" y="105"/>
                  </a:cubicBezTo>
                  <a:cubicBezTo>
                    <a:pt x="266" y="105"/>
                    <a:pt x="272" y="103"/>
                    <a:pt x="270" y="101"/>
                  </a:cubicBezTo>
                  <a:cubicBezTo>
                    <a:pt x="268" y="100"/>
                    <a:pt x="267" y="102"/>
                    <a:pt x="266" y="101"/>
                  </a:cubicBezTo>
                  <a:cubicBezTo>
                    <a:pt x="266" y="100"/>
                    <a:pt x="266" y="100"/>
                    <a:pt x="266" y="99"/>
                  </a:cubicBezTo>
                  <a:cubicBezTo>
                    <a:pt x="267" y="98"/>
                    <a:pt x="266" y="97"/>
                    <a:pt x="265" y="97"/>
                  </a:cubicBezTo>
                  <a:cubicBezTo>
                    <a:pt x="265" y="96"/>
                    <a:pt x="262" y="96"/>
                    <a:pt x="261" y="96"/>
                  </a:cubicBezTo>
                  <a:cubicBezTo>
                    <a:pt x="259" y="96"/>
                    <a:pt x="258" y="98"/>
                    <a:pt x="256" y="96"/>
                  </a:cubicBezTo>
                  <a:cubicBezTo>
                    <a:pt x="260" y="99"/>
                    <a:pt x="262" y="91"/>
                    <a:pt x="266" y="95"/>
                  </a:cubicBezTo>
                  <a:cubicBezTo>
                    <a:pt x="267" y="97"/>
                    <a:pt x="269" y="94"/>
                    <a:pt x="269" y="92"/>
                  </a:cubicBezTo>
                  <a:cubicBezTo>
                    <a:pt x="269" y="91"/>
                    <a:pt x="266" y="88"/>
                    <a:pt x="266" y="88"/>
                  </a:cubicBezTo>
                  <a:cubicBezTo>
                    <a:pt x="266" y="87"/>
                    <a:pt x="269" y="90"/>
                    <a:pt x="269" y="91"/>
                  </a:cubicBezTo>
                  <a:cubicBezTo>
                    <a:pt x="269" y="92"/>
                    <a:pt x="271" y="90"/>
                    <a:pt x="270" y="88"/>
                  </a:cubicBezTo>
                  <a:cubicBezTo>
                    <a:pt x="269" y="87"/>
                    <a:pt x="267" y="85"/>
                    <a:pt x="266" y="84"/>
                  </a:cubicBezTo>
                  <a:cubicBezTo>
                    <a:pt x="264" y="84"/>
                    <a:pt x="261" y="85"/>
                    <a:pt x="259" y="84"/>
                  </a:cubicBezTo>
                  <a:cubicBezTo>
                    <a:pt x="258" y="83"/>
                    <a:pt x="258" y="81"/>
                    <a:pt x="256" y="81"/>
                  </a:cubicBezTo>
                  <a:cubicBezTo>
                    <a:pt x="256" y="80"/>
                    <a:pt x="252" y="81"/>
                    <a:pt x="253" y="80"/>
                  </a:cubicBezTo>
                  <a:cubicBezTo>
                    <a:pt x="254" y="78"/>
                    <a:pt x="254" y="77"/>
                    <a:pt x="256" y="79"/>
                  </a:cubicBezTo>
                  <a:cubicBezTo>
                    <a:pt x="258" y="81"/>
                    <a:pt x="260" y="78"/>
                    <a:pt x="262" y="77"/>
                  </a:cubicBezTo>
                  <a:cubicBezTo>
                    <a:pt x="265" y="75"/>
                    <a:pt x="271" y="81"/>
                    <a:pt x="274" y="78"/>
                  </a:cubicBezTo>
                  <a:cubicBezTo>
                    <a:pt x="275" y="77"/>
                    <a:pt x="275" y="72"/>
                    <a:pt x="272" y="73"/>
                  </a:cubicBezTo>
                  <a:cubicBezTo>
                    <a:pt x="271" y="73"/>
                    <a:pt x="270" y="74"/>
                    <a:pt x="269" y="73"/>
                  </a:cubicBezTo>
                  <a:cubicBezTo>
                    <a:pt x="267" y="73"/>
                    <a:pt x="265" y="72"/>
                    <a:pt x="263" y="70"/>
                  </a:cubicBezTo>
                  <a:cubicBezTo>
                    <a:pt x="260" y="68"/>
                    <a:pt x="271" y="71"/>
                    <a:pt x="271" y="70"/>
                  </a:cubicBezTo>
                  <a:cubicBezTo>
                    <a:pt x="270" y="68"/>
                    <a:pt x="265" y="67"/>
                    <a:pt x="263" y="66"/>
                  </a:cubicBezTo>
                  <a:cubicBezTo>
                    <a:pt x="260" y="65"/>
                    <a:pt x="260" y="66"/>
                    <a:pt x="259" y="68"/>
                  </a:cubicBezTo>
                  <a:cubicBezTo>
                    <a:pt x="259" y="69"/>
                    <a:pt x="257" y="70"/>
                    <a:pt x="256" y="69"/>
                  </a:cubicBezTo>
                  <a:cubicBezTo>
                    <a:pt x="255" y="69"/>
                    <a:pt x="258" y="65"/>
                    <a:pt x="258" y="64"/>
                  </a:cubicBezTo>
                  <a:cubicBezTo>
                    <a:pt x="258" y="63"/>
                    <a:pt x="259" y="61"/>
                    <a:pt x="260" y="60"/>
                  </a:cubicBezTo>
                  <a:cubicBezTo>
                    <a:pt x="260" y="59"/>
                    <a:pt x="260" y="57"/>
                    <a:pt x="261" y="57"/>
                  </a:cubicBezTo>
                  <a:cubicBezTo>
                    <a:pt x="262" y="57"/>
                    <a:pt x="264" y="57"/>
                    <a:pt x="265" y="56"/>
                  </a:cubicBezTo>
                  <a:cubicBezTo>
                    <a:pt x="265" y="56"/>
                    <a:pt x="270" y="51"/>
                    <a:pt x="270" y="52"/>
                  </a:cubicBezTo>
                  <a:cubicBezTo>
                    <a:pt x="270" y="52"/>
                    <a:pt x="268" y="51"/>
                    <a:pt x="268" y="51"/>
                  </a:cubicBezTo>
                  <a:cubicBezTo>
                    <a:pt x="268" y="50"/>
                    <a:pt x="268" y="49"/>
                    <a:pt x="268" y="48"/>
                  </a:cubicBezTo>
                  <a:cubicBezTo>
                    <a:pt x="268" y="46"/>
                    <a:pt x="269" y="46"/>
                    <a:pt x="271" y="46"/>
                  </a:cubicBezTo>
                  <a:cubicBezTo>
                    <a:pt x="273" y="46"/>
                    <a:pt x="281" y="43"/>
                    <a:pt x="276" y="43"/>
                  </a:cubicBezTo>
                  <a:cubicBezTo>
                    <a:pt x="273" y="43"/>
                    <a:pt x="268" y="42"/>
                    <a:pt x="266" y="44"/>
                  </a:cubicBezTo>
                  <a:cubicBezTo>
                    <a:pt x="265" y="45"/>
                    <a:pt x="265" y="47"/>
                    <a:pt x="263" y="46"/>
                  </a:cubicBezTo>
                  <a:cubicBezTo>
                    <a:pt x="261" y="45"/>
                    <a:pt x="263" y="43"/>
                    <a:pt x="264" y="42"/>
                  </a:cubicBezTo>
                  <a:cubicBezTo>
                    <a:pt x="266" y="39"/>
                    <a:pt x="270" y="41"/>
                    <a:pt x="273" y="41"/>
                  </a:cubicBezTo>
                  <a:cubicBezTo>
                    <a:pt x="277" y="41"/>
                    <a:pt x="281" y="42"/>
                    <a:pt x="283" y="38"/>
                  </a:cubicBezTo>
                  <a:cubicBezTo>
                    <a:pt x="284" y="38"/>
                    <a:pt x="280" y="37"/>
                    <a:pt x="280" y="37"/>
                  </a:cubicBezTo>
                  <a:cubicBezTo>
                    <a:pt x="278" y="36"/>
                    <a:pt x="276" y="37"/>
                    <a:pt x="274" y="37"/>
                  </a:cubicBezTo>
                  <a:cubicBezTo>
                    <a:pt x="272" y="37"/>
                    <a:pt x="271" y="36"/>
                    <a:pt x="269" y="36"/>
                  </a:cubicBezTo>
                  <a:cubicBezTo>
                    <a:pt x="268" y="36"/>
                    <a:pt x="266" y="36"/>
                    <a:pt x="265" y="36"/>
                  </a:cubicBezTo>
                  <a:cubicBezTo>
                    <a:pt x="266" y="37"/>
                    <a:pt x="269" y="36"/>
                    <a:pt x="271" y="36"/>
                  </a:cubicBezTo>
                  <a:cubicBezTo>
                    <a:pt x="274" y="36"/>
                    <a:pt x="276" y="35"/>
                    <a:pt x="279" y="35"/>
                  </a:cubicBezTo>
                  <a:cubicBezTo>
                    <a:pt x="283" y="36"/>
                    <a:pt x="285" y="34"/>
                    <a:pt x="288" y="34"/>
                  </a:cubicBezTo>
                  <a:cubicBezTo>
                    <a:pt x="289" y="34"/>
                    <a:pt x="291" y="34"/>
                    <a:pt x="291" y="33"/>
                  </a:cubicBezTo>
                  <a:cubicBezTo>
                    <a:pt x="291" y="33"/>
                    <a:pt x="289" y="31"/>
                    <a:pt x="290" y="31"/>
                  </a:cubicBezTo>
                  <a:cubicBezTo>
                    <a:pt x="295" y="30"/>
                    <a:pt x="300" y="29"/>
                    <a:pt x="304" y="26"/>
                  </a:cubicBezTo>
                  <a:cubicBezTo>
                    <a:pt x="305" y="25"/>
                    <a:pt x="301" y="24"/>
                    <a:pt x="301" y="24"/>
                  </a:cubicBezTo>
                  <a:cubicBezTo>
                    <a:pt x="298" y="23"/>
                    <a:pt x="295" y="22"/>
                    <a:pt x="293" y="22"/>
                  </a:cubicBezTo>
                  <a:cubicBezTo>
                    <a:pt x="287" y="21"/>
                    <a:pt x="282" y="20"/>
                    <a:pt x="277" y="25"/>
                  </a:cubicBezTo>
                  <a:cubicBezTo>
                    <a:pt x="275" y="28"/>
                    <a:pt x="273" y="26"/>
                    <a:pt x="269" y="26"/>
                  </a:cubicBezTo>
                  <a:cubicBezTo>
                    <a:pt x="268" y="26"/>
                    <a:pt x="264" y="29"/>
                    <a:pt x="265" y="26"/>
                  </a:cubicBezTo>
                  <a:cubicBezTo>
                    <a:pt x="265" y="24"/>
                    <a:pt x="260" y="27"/>
                    <a:pt x="259" y="28"/>
                  </a:cubicBezTo>
                  <a:cubicBezTo>
                    <a:pt x="257" y="29"/>
                    <a:pt x="255" y="30"/>
                    <a:pt x="253" y="31"/>
                  </a:cubicBezTo>
                  <a:cubicBezTo>
                    <a:pt x="252" y="31"/>
                    <a:pt x="244" y="37"/>
                    <a:pt x="244" y="37"/>
                  </a:cubicBezTo>
                  <a:cubicBezTo>
                    <a:pt x="242" y="35"/>
                    <a:pt x="264" y="22"/>
                    <a:pt x="251" y="19"/>
                  </a:cubicBezTo>
                  <a:cubicBezTo>
                    <a:pt x="246" y="19"/>
                    <a:pt x="247" y="22"/>
                    <a:pt x="243" y="24"/>
                  </a:cubicBezTo>
                  <a:cubicBezTo>
                    <a:pt x="240" y="25"/>
                    <a:pt x="238" y="25"/>
                    <a:pt x="235" y="26"/>
                  </a:cubicBezTo>
                  <a:cubicBezTo>
                    <a:pt x="234" y="26"/>
                    <a:pt x="229" y="28"/>
                    <a:pt x="228" y="28"/>
                  </a:cubicBezTo>
                  <a:cubicBezTo>
                    <a:pt x="226" y="25"/>
                    <a:pt x="233" y="24"/>
                    <a:pt x="235" y="24"/>
                  </a:cubicBezTo>
                  <a:cubicBezTo>
                    <a:pt x="235" y="23"/>
                    <a:pt x="241" y="22"/>
                    <a:pt x="238" y="21"/>
                  </a:cubicBezTo>
                  <a:cubicBezTo>
                    <a:pt x="235" y="20"/>
                    <a:pt x="232" y="20"/>
                    <a:pt x="229" y="20"/>
                  </a:cubicBezTo>
                  <a:cubicBezTo>
                    <a:pt x="221" y="20"/>
                    <a:pt x="213" y="21"/>
                    <a:pt x="205" y="23"/>
                  </a:cubicBezTo>
                  <a:cubicBezTo>
                    <a:pt x="205" y="23"/>
                    <a:pt x="202" y="25"/>
                    <a:pt x="201" y="24"/>
                  </a:cubicBezTo>
                  <a:cubicBezTo>
                    <a:pt x="201" y="22"/>
                    <a:pt x="200" y="22"/>
                    <a:pt x="202" y="22"/>
                  </a:cubicBezTo>
                  <a:cubicBezTo>
                    <a:pt x="206" y="20"/>
                    <a:pt x="210" y="19"/>
                    <a:pt x="214" y="18"/>
                  </a:cubicBezTo>
                  <a:cubicBezTo>
                    <a:pt x="221" y="17"/>
                    <a:pt x="229" y="18"/>
                    <a:pt x="237" y="18"/>
                  </a:cubicBezTo>
                  <a:cubicBezTo>
                    <a:pt x="239" y="18"/>
                    <a:pt x="241" y="18"/>
                    <a:pt x="243" y="18"/>
                  </a:cubicBezTo>
                  <a:cubicBezTo>
                    <a:pt x="247" y="16"/>
                    <a:pt x="252" y="16"/>
                    <a:pt x="256" y="14"/>
                  </a:cubicBezTo>
                  <a:cubicBezTo>
                    <a:pt x="258" y="14"/>
                    <a:pt x="259" y="13"/>
                    <a:pt x="256" y="12"/>
                  </a:cubicBezTo>
                  <a:cubicBezTo>
                    <a:pt x="254" y="11"/>
                    <a:pt x="250" y="10"/>
                    <a:pt x="248" y="11"/>
                  </a:cubicBezTo>
                  <a:cubicBezTo>
                    <a:pt x="246" y="11"/>
                    <a:pt x="246" y="10"/>
                    <a:pt x="244" y="9"/>
                  </a:cubicBezTo>
                  <a:cubicBezTo>
                    <a:pt x="242" y="9"/>
                    <a:pt x="240" y="11"/>
                    <a:pt x="238" y="11"/>
                  </a:cubicBezTo>
                  <a:cubicBezTo>
                    <a:pt x="238" y="11"/>
                    <a:pt x="240" y="8"/>
                    <a:pt x="241" y="8"/>
                  </a:cubicBezTo>
                  <a:cubicBezTo>
                    <a:pt x="242" y="6"/>
                    <a:pt x="238" y="6"/>
                    <a:pt x="237" y="6"/>
                  </a:cubicBezTo>
                  <a:cubicBezTo>
                    <a:pt x="231" y="7"/>
                    <a:pt x="226" y="7"/>
                    <a:pt x="220" y="6"/>
                  </a:cubicBezTo>
                  <a:cubicBezTo>
                    <a:pt x="215" y="6"/>
                    <a:pt x="211" y="8"/>
                    <a:pt x="206" y="8"/>
                  </a:cubicBezTo>
                  <a:cubicBezTo>
                    <a:pt x="204" y="8"/>
                    <a:pt x="201" y="8"/>
                    <a:pt x="199" y="8"/>
                  </a:cubicBezTo>
                  <a:cubicBezTo>
                    <a:pt x="197" y="9"/>
                    <a:pt x="194" y="8"/>
                    <a:pt x="193" y="9"/>
                  </a:cubicBezTo>
                  <a:cubicBezTo>
                    <a:pt x="196" y="8"/>
                    <a:pt x="199" y="8"/>
                    <a:pt x="202" y="7"/>
                  </a:cubicBezTo>
                  <a:cubicBezTo>
                    <a:pt x="207" y="7"/>
                    <a:pt x="211" y="6"/>
                    <a:pt x="215" y="6"/>
                  </a:cubicBezTo>
                  <a:cubicBezTo>
                    <a:pt x="217" y="6"/>
                    <a:pt x="237" y="6"/>
                    <a:pt x="237" y="4"/>
                  </a:cubicBezTo>
                  <a:cubicBezTo>
                    <a:pt x="236" y="4"/>
                    <a:pt x="233" y="3"/>
                    <a:pt x="232" y="2"/>
                  </a:cubicBezTo>
                  <a:cubicBezTo>
                    <a:pt x="229" y="2"/>
                    <a:pt x="227" y="2"/>
                    <a:pt x="224" y="2"/>
                  </a:cubicBezTo>
                  <a:cubicBezTo>
                    <a:pt x="220" y="2"/>
                    <a:pt x="216" y="1"/>
                    <a:pt x="213" y="0"/>
                  </a:cubicBezTo>
                  <a:cubicBezTo>
                    <a:pt x="206" y="0"/>
                    <a:pt x="200" y="0"/>
                    <a:pt x="194" y="0"/>
                  </a:cubicBezTo>
                  <a:cubicBezTo>
                    <a:pt x="191" y="1"/>
                    <a:pt x="188" y="1"/>
                    <a:pt x="185" y="1"/>
                  </a:cubicBezTo>
                  <a:cubicBezTo>
                    <a:pt x="184" y="1"/>
                    <a:pt x="183" y="3"/>
                    <a:pt x="183" y="3"/>
                  </a:cubicBezTo>
                  <a:cubicBezTo>
                    <a:pt x="181" y="3"/>
                    <a:pt x="179" y="2"/>
                    <a:pt x="177" y="2"/>
                  </a:cubicBezTo>
                  <a:cubicBezTo>
                    <a:pt x="176" y="2"/>
                    <a:pt x="175" y="3"/>
                    <a:pt x="173" y="3"/>
                  </a:cubicBezTo>
                  <a:cubicBezTo>
                    <a:pt x="171" y="3"/>
                    <a:pt x="171" y="4"/>
                    <a:pt x="173" y="4"/>
                  </a:cubicBezTo>
                  <a:cubicBezTo>
                    <a:pt x="176" y="5"/>
                    <a:pt x="179" y="5"/>
                    <a:pt x="181" y="6"/>
                  </a:cubicBezTo>
                  <a:cubicBezTo>
                    <a:pt x="180" y="5"/>
                    <a:pt x="174" y="7"/>
                    <a:pt x="173" y="8"/>
                  </a:cubicBezTo>
                  <a:cubicBezTo>
                    <a:pt x="173" y="8"/>
                    <a:pt x="170" y="8"/>
                    <a:pt x="170" y="8"/>
                  </a:cubicBezTo>
                  <a:cubicBezTo>
                    <a:pt x="170" y="8"/>
                    <a:pt x="172" y="10"/>
                    <a:pt x="172" y="10"/>
                  </a:cubicBezTo>
                  <a:cubicBezTo>
                    <a:pt x="171" y="10"/>
                    <a:pt x="169" y="9"/>
                    <a:pt x="168" y="8"/>
                  </a:cubicBezTo>
                  <a:cubicBezTo>
                    <a:pt x="167" y="7"/>
                    <a:pt x="164" y="8"/>
                    <a:pt x="163" y="8"/>
                  </a:cubicBezTo>
                  <a:cubicBezTo>
                    <a:pt x="160" y="7"/>
                    <a:pt x="157" y="6"/>
                    <a:pt x="154" y="5"/>
                  </a:cubicBezTo>
                  <a:cubicBezTo>
                    <a:pt x="152" y="4"/>
                    <a:pt x="150" y="6"/>
                    <a:pt x="147" y="6"/>
                  </a:cubicBezTo>
                  <a:cubicBezTo>
                    <a:pt x="146" y="6"/>
                    <a:pt x="140" y="5"/>
                    <a:pt x="140" y="7"/>
                  </a:cubicBezTo>
                  <a:cubicBezTo>
                    <a:pt x="139" y="7"/>
                    <a:pt x="153" y="9"/>
                    <a:pt x="155" y="10"/>
                  </a:cubicBezTo>
                  <a:cubicBezTo>
                    <a:pt x="158" y="10"/>
                    <a:pt x="161" y="10"/>
                    <a:pt x="163" y="11"/>
                  </a:cubicBezTo>
                  <a:cubicBezTo>
                    <a:pt x="164" y="11"/>
                    <a:pt x="165" y="11"/>
                    <a:pt x="166" y="12"/>
                  </a:cubicBezTo>
                  <a:cubicBezTo>
                    <a:pt x="166" y="12"/>
                    <a:pt x="166" y="15"/>
                    <a:pt x="166" y="15"/>
                  </a:cubicBezTo>
                  <a:cubicBezTo>
                    <a:pt x="166" y="16"/>
                    <a:pt x="165" y="14"/>
                    <a:pt x="165" y="13"/>
                  </a:cubicBezTo>
                  <a:cubicBezTo>
                    <a:pt x="164" y="12"/>
                    <a:pt x="161" y="12"/>
                    <a:pt x="160" y="11"/>
                  </a:cubicBezTo>
                  <a:cubicBezTo>
                    <a:pt x="160" y="11"/>
                    <a:pt x="157" y="11"/>
                    <a:pt x="157" y="11"/>
                  </a:cubicBezTo>
                  <a:cubicBezTo>
                    <a:pt x="157" y="12"/>
                    <a:pt x="158" y="14"/>
                    <a:pt x="158" y="14"/>
                  </a:cubicBezTo>
                  <a:cubicBezTo>
                    <a:pt x="156" y="14"/>
                    <a:pt x="155" y="11"/>
                    <a:pt x="154" y="11"/>
                  </a:cubicBezTo>
                  <a:cubicBezTo>
                    <a:pt x="152" y="11"/>
                    <a:pt x="150" y="11"/>
                    <a:pt x="148" y="10"/>
                  </a:cubicBezTo>
                  <a:cubicBezTo>
                    <a:pt x="147" y="10"/>
                    <a:pt x="139" y="10"/>
                    <a:pt x="139" y="10"/>
                  </a:cubicBezTo>
                  <a:cubicBezTo>
                    <a:pt x="138" y="12"/>
                    <a:pt x="151" y="17"/>
                    <a:pt x="151" y="17"/>
                  </a:cubicBezTo>
                  <a:cubicBezTo>
                    <a:pt x="151" y="18"/>
                    <a:pt x="146" y="17"/>
                    <a:pt x="146" y="17"/>
                  </a:cubicBezTo>
                  <a:cubicBezTo>
                    <a:pt x="143" y="17"/>
                    <a:pt x="142" y="16"/>
                    <a:pt x="143" y="19"/>
                  </a:cubicBezTo>
                  <a:cubicBezTo>
                    <a:pt x="142" y="19"/>
                    <a:pt x="141" y="18"/>
                    <a:pt x="140" y="17"/>
                  </a:cubicBezTo>
                  <a:cubicBezTo>
                    <a:pt x="140" y="16"/>
                    <a:pt x="142" y="17"/>
                    <a:pt x="143" y="16"/>
                  </a:cubicBezTo>
                  <a:cubicBezTo>
                    <a:pt x="143" y="16"/>
                    <a:pt x="141" y="14"/>
                    <a:pt x="140" y="14"/>
                  </a:cubicBezTo>
                  <a:cubicBezTo>
                    <a:pt x="138" y="13"/>
                    <a:pt x="136" y="12"/>
                    <a:pt x="133" y="12"/>
                  </a:cubicBezTo>
                  <a:cubicBezTo>
                    <a:pt x="132" y="12"/>
                    <a:pt x="130" y="11"/>
                    <a:pt x="129" y="12"/>
                  </a:cubicBezTo>
                  <a:cubicBezTo>
                    <a:pt x="128" y="12"/>
                    <a:pt x="131" y="15"/>
                    <a:pt x="131" y="15"/>
                  </a:cubicBezTo>
                  <a:cubicBezTo>
                    <a:pt x="134" y="17"/>
                    <a:pt x="138" y="17"/>
                    <a:pt x="142" y="20"/>
                  </a:cubicBezTo>
                  <a:cubicBezTo>
                    <a:pt x="143" y="20"/>
                    <a:pt x="144" y="21"/>
                    <a:pt x="143" y="22"/>
                  </a:cubicBezTo>
                  <a:cubicBezTo>
                    <a:pt x="141" y="24"/>
                    <a:pt x="139" y="22"/>
                    <a:pt x="137" y="21"/>
                  </a:cubicBezTo>
                  <a:cubicBezTo>
                    <a:pt x="132" y="18"/>
                    <a:pt x="126" y="16"/>
                    <a:pt x="120" y="15"/>
                  </a:cubicBezTo>
                  <a:cubicBezTo>
                    <a:pt x="117" y="14"/>
                    <a:pt x="114" y="13"/>
                    <a:pt x="111" y="14"/>
                  </a:cubicBezTo>
                  <a:cubicBezTo>
                    <a:pt x="110" y="14"/>
                    <a:pt x="113" y="17"/>
                    <a:pt x="113" y="18"/>
                  </a:cubicBezTo>
                  <a:cubicBezTo>
                    <a:pt x="113" y="18"/>
                    <a:pt x="117" y="21"/>
                    <a:pt x="117" y="21"/>
                  </a:cubicBezTo>
                  <a:cubicBezTo>
                    <a:pt x="117" y="22"/>
                    <a:pt x="111" y="21"/>
                    <a:pt x="111" y="21"/>
                  </a:cubicBezTo>
                  <a:cubicBezTo>
                    <a:pt x="111" y="23"/>
                    <a:pt x="115" y="22"/>
                    <a:pt x="115" y="24"/>
                  </a:cubicBezTo>
                  <a:cubicBezTo>
                    <a:pt x="115" y="24"/>
                    <a:pt x="111" y="23"/>
                    <a:pt x="110" y="22"/>
                  </a:cubicBezTo>
                  <a:cubicBezTo>
                    <a:pt x="108" y="21"/>
                    <a:pt x="106" y="21"/>
                    <a:pt x="103" y="20"/>
                  </a:cubicBezTo>
                  <a:cubicBezTo>
                    <a:pt x="101" y="19"/>
                    <a:pt x="101" y="20"/>
                    <a:pt x="101" y="22"/>
                  </a:cubicBezTo>
                  <a:cubicBezTo>
                    <a:pt x="100" y="23"/>
                    <a:pt x="99" y="23"/>
                    <a:pt x="98" y="23"/>
                  </a:cubicBezTo>
                  <a:cubicBezTo>
                    <a:pt x="98" y="24"/>
                    <a:pt x="98" y="26"/>
                    <a:pt x="97" y="26"/>
                  </a:cubicBezTo>
                  <a:cubicBezTo>
                    <a:pt x="97" y="27"/>
                    <a:pt x="97" y="24"/>
                    <a:pt x="97" y="23"/>
                  </a:cubicBezTo>
                  <a:cubicBezTo>
                    <a:pt x="97" y="22"/>
                    <a:pt x="98" y="21"/>
                    <a:pt x="98" y="20"/>
                  </a:cubicBezTo>
                  <a:cubicBezTo>
                    <a:pt x="97" y="16"/>
                    <a:pt x="93" y="16"/>
                    <a:pt x="90" y="16"/>
                  </a:cubicBezTo>
                  <a:cubicBezTo>
                    <a:pt x="86" y="17"/>
                    <a:pt x="82" y="18"/>
                    <a:pt x="78" y="18"/>
                  </a:cubicBezTo>
                  <a:cubicBezTo>
                    <a:pt x="77" y="19"/>
                    <a:pt x="75" y="19"/>
                    <a:pt x="74" y="19"/>
                  </a:cubicBezTo>
                  <a:cubicBezTo>
                    <a:pt x="74" y="19"/>
                    <a:pt x="69" y="20"/>
                    <a:pt x="69" y="20"/>
                  </a:cubicBezTo>
                  <a:cubicBezTo>
                    <a:pt x="70" y="21"/>
                    <a:pt x="72" y="21"/>
                    <a:pt x="73" y="21"/>
                  </a:cubicBezTo>
                  <a:cubicBezTo>
                    <a:pt x="74" y="22"/>
                    <a:pt x="75" y="23"/>
                    <a:pt x="77" y="24"/>
                  </a:cubicBezTo>
                  <a:cubicBezTo>
                    <a:pt x="77" y="24"/>
                    <a:pt x="81" y="27"/>
                    <a:pt x="81" y="27"/>
                  </a:cubicBezTo>
                  <a:cubicBezTo>
                    <a:pt x="80" y="27"/>
                    <a:pt x="76" y="25"/>
                    <a:pt x="75" y="25"/>
                  </a:cubicBezTo>
                  <a:cubicBezTo>
                    <a:pt x="73" y="24"/>
                    <a:pt x="72" y="22"/>
                    <a:pt x="70" y="22"/>
                  </a:cubicBezTo>
                  <a:cubicBezTo>
                    <a:pt x="67" y="21"/>
                    <a:pt x="64" y="22"/>
                    <a:pt x="61" y="22"/>
                  </a:cubicBezTo>
                  <a:cubicBezTo>
                    <a:pt x="58" y="23"/>
                    <a:pt x="58" y="22"/>
                    <a:pt x="60" y="25"/>
                  </a:cubicBezTo>
                  <a:cubicBezTo>
                    <a:pt x="60" y="26"/>
                    <a:pt x="60" y="29"/>
                    <a:pt x="60" y="30"/>
                  </a:cubicBezTo>
                  <a:cubicBezTo>
                    <a:pt x="60" y="32"/>
                    <a:pt x="56" y="30"/>
                    <a:pt x="55" y="30"/>
                  </a:cubicBezTo>
                  <a:cubicBezTo>
                    <a:pt x="54" y="30"/>
                    <a:pt x="51" y="28"/>
                    <a:pt x="50" y="30"/>
                  </a:cubicBezTo>
                  <a:cubicBezTo>
                    <a:pt x="49" y="31"/>
                    <a:pt x="50" y="34"/>
                    <a:pt x="50" y="34"/>
                  </a:cubicBezTo>
                  <a:cubicBezTo>
                    <a:pt x="49" y="35"/>
                    <a:pt x="48" y="33"/>
                    <a:pt x="47" y="32"/>
                  </a:cubicBezTo>
                  <a:cubicBezTo>
                    <a:pt x="45" y="31"/>
                    <a:pt x="43" y="31"/>
                    <a:pt x="42" y="32"/>
                  </a:cubicBezTo>
                  <a:cubicBezTo>
                    <a:pt x="39" y="34"/>
                    <a:pt x="36" y="36"/>
                    <a:pt x="32" y="37"/>
                  </a:cubicBezTo>
                  <a:cubicBezTo>
                    <a:pt x="31" y="38"/>
                    <a:pt x="34" y="37"/>
                    <a:pt x="32" y="3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8" name="Freeform 777">
              <a:extLst>
                <a:ext uri="{FF2B5EF4-FFF2-40B4-BE49-F238E27FC236}">
                  <a16:creationId xmlns:a16="http://schemas.microsoft.com/office/drawing/2014/main" id="{1709A978-4C6C-4426-A812-EB1C7FF59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435" y="2327361"/>
              <a:ext cx="83170" cy="58412"/>
            </a:xfrm>
            <a:custGeom>
              <a:avLst/>
              <a:gdLst>
                <a:gd name="T0" fmla="*/ 16 w 16"/>
                <a:gd name="T1" fmla="*/ 6 h 11"/>
                <a:gd name="T2" fmla="*/ 11 w 16"/>
                <a:gd name="T3" fmla="*/ 3 h 11"/>
                <a:gd name="T4" fmla="*/ 5 w 16"/>
                <a:gd name="T5" fmla="*/ 1 h 11"/>
                <a:gd name="T6" fmla="*/ 1 w 16"/>
                <a:gd name="T7" fmla="*/ 1 h 11"/>
                <a:gd name="T8" fmla="*/ 3 w 16"/>
                <a:gd name="T9" fmla="*/ 3 h 11"/>
                <a:gd name="T10" fmla="*/ 1 w 16"/>
                <a:gd name="T11" fmla="*/ 7 h 11"/>
                <a:gd name="T12" fmla="*/ 5 w 16"/>
                <a:gd name="T13" fmla="*/ 7 h 11"/>
                <a:gd name="T14" fmla="*/ 5 w 16"/>
                <a:gd name="T15" fmla="*/ 9 h 11"/>
                <a:gd name="T16" fmla="*/ 16 w 16"/>
                <a:gd name="T17" fmla="*/ 6 h 11"/>
                <a:gd name="T18" fmla="*/ 16 w 16"/>
                <a:gd name="T1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1">
                  <a:moveTo>
                    <a:pt x="16" y="6"/>
                  </a:moveTo>
                  <a:cubicBezTo>
                    <a:pt x="15" y="5"/>
                    <a:pt x="11" y="3"/>
                    <a:pt x="11" y="3"/>
                  </a:cubicBezTo>
                  <a:cubicBezTo>
                    <a:pt x="9" y="2"/>
                    <a:pt x="7" y="1"/>
                    <a:pt x="5" y="1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0" y="2"/>
                    <a:pt x="3" y="3"/>
                    <a:pt x="3" y="3"/>
                  </a:cubicBezTo>
                  <a:cubicBezTo>
                    <a:pt x="2" y="3"/>
                    <a:pt x="0" y="6"/>
                    <a:pt x="1" y="7"/>
                  </a:cubicBezTo>
                  <a:cubicBezTo>
                    <a:pt x="2" y="7"/>
                    <a:pt x="4" y="6"/>
                    <a:pt x="5" y="7"/>
                  </a:cubicBezTo>
                  <a:cubicBezTo>
                    <a:pt x="7" y="8"/>
                    <a:pt x="5" y="8"/>
                    <a:pt x="5" y="9"/>
                  </a:cubicBezTo>
                  <a:cubicBezTo>
                    <a:pt x="5" y="11"/>
                    <a:pt x="16" y="8"/>
                    <a:pt x="16" y="6"/>
                  </a:cubicBezTo>
                  <a:cubicBezTo>
                    <a:pt x="15" y="5"/>
                    <a:pt x="16" y="7"/>
                    <a:pt x="16" y="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79" name="Freeform 778">
              <a:extLst>
                <a:ext uri="{FF2B5EF4-FFF2-40B4-BE49-F238E27FC236}">
                  <a16:creationId xmlns:a16="http://schemas.microsoft.com/office/drawing/2014/main" id="{C9B602B8-775F-445F-9DF1-6299B2920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980" y="2286650"/>
              <a:ext cx="21235" cy="10621"/>
            </a:xfrm>
            <a:custGeom>
              <a:avLst/>
              <a:gdLst>
                <a:gd name="T0" fmla="*/ 2 w 4"/>
                <a:gd name="T1" fmla="*/ 2 h 2"/>
                <a:gd name="T2" fmla="*/ 2 w 4"/>
                <a:gd name="T3" fmla="*/ 0 h 2"/>
                <a:gd name="T4" fmla="*/ 2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2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4" y="2"/>
                    <a:pt x="2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0" name="Freeform 779">
              <a:extLst>
                <a:ext uri="{FF2B5EF4-FFF2-40B4-BE49-F238E27FC236}">
                  <a16:creationId xmlns:a16="http://schemas.microsoft.com/office/drawing/2014/main" id="{9EA83B51-6B79-4746-A4A0-A5E4CACB6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905" y="1672450"/>
              <a:ext cx="56625" cy="31860"/>
            </a:xfrm>
            <a:custGeom>
              <a:avLst/>
              <a:gdLst>
                <a:gd name="T0" fmla="*/ 9 w 11"/>
                <a:gd name="T1" fmla="*/ 4 h 6"/>
                <a:gd name="T2" fmla="*/ 9 w 11"/>
                <a:gd name="T3" fmla="*/ 5 h 6"/>
                <a:gd name="T4" fmla="*/ 3 w 11"/>
                <a:gd name="T5" fmla="*/ 4 h 6"/>
                <a:gd name="T6" fmla="*/ 2 w 11"/>
                <a:gd name="T7" fmla="*/ 1 h 6"/>
                <a:gd name="T8" fmla="*/ 9 w 11"/>
                <a:gd name="T9" fmla="*/ 4 h 6"/>
                <a:gd name="T10" fmla="*/ 9 w 11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9" y="4"/>
                  </a:moveTo>
                  <a:cubicBezTo>
                    <a:pt x="11" y="5"/>
                    <a:pt x="11" y="6"/>
                    <a:pt x="9" y="5"/>
                  </a:cubicBezTo>
                  <a:cubicBezTo>
                    <a:pt x="7" y="5"/>
                    <a:pt x="4" y="4"/>
                    <a:pt x="3" y="4"/>
                  </a:cubicBezTo>
                  <a:cubicBezTo>
                    <a:pt x="2" y="3"/>
                    <a:pt x="0" y="0"/>
                    <a:pt x="2" y="1"/>
                  </a:cubicBezTo>
                  <a:cubicBezTo>
                    <a:pt x="4" y="2"/>
                    <a:pt x="7" y="3"/>
                    <a:pt x="9" y="4"/>
                  </a:cubicBezTo>
                  <a:cubicBezTo>
                    <a:pt x="11" y="5"/>
                    <a:pt x="7" y="3"/>
                    <a:pt x="9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1" name="Freeform 780">
              <a:extLst>
                <a:ext uri="{FF2B5EF4-FFF2-40B4-BE49-F238E27FC236}">
                  <a16:creationId xmlns:a16="http://schemas.microsoft.com/office/drawing/2014/main" id="{644E5CD5-37CA-4EAC-8D84-0C48D4594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8092" y="1626427"/>
              <a:ext cx="42469" cy="24781"/>
            </a:xfrm>
            <a:custGeom>
              <a:avLst/>
              <a:gdLst>
                <a:gd name="T0" fmla="*/ 8 w 8"/>
                <a:gd name="T1" fmla="*/ 3 h 5"/>
                <a:gd name="T2" fmla="*/ 0 w 8"/>
                <a:gd name="T3" fmla="*/ 2 h 5"/>
                <a:gd name="T4" fmla="*/ 8 w 8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8" y="3"/>
                  </a:moveTo>
                  <a:cubicBezTo>
                    <a:pt x="8" y="5"/>
                    <a:pt x="0" y="4"/>
                    <a:pt x="0" y="2"/>
                  </a:cubicBezTo>
                  <a:cubicBezTo>
                    <a:pt x="0" y="0"/>
                    <a:pt x="8" y="1"/>
                    <a:pt x="8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2" name="Freeform 782">
              <a:extLst>
                <a:ext uri="{FF2B5EF4-FFF2-40B4-BE49-F238E27FC236}">
                  <a16:creationId xmlns:a16="http://schemas.microsoft.com/office/drawing/2014/main" id="{52555C6B-37D9-4E00-98D8-094E13C0C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8759" y="1693690"/>
              <a:ext cx="30084" cy="21241"/>
            </a:xfrm>
            <a:custGeom>
              <a:avLst/>
              <a:gdLst>
                <a:gd name="T0" fmla="*/ 5 w 6"/>
                <a:gd name="T1" fmla="*/ 3 h 4"/>
                <a:gd name="T2" fmla="*/ 1 w 6"/>
                <a:gd name="T3" fmla="*/ 0 h 4"/>
                <a:gd name="T4" fmla="*/ 5 w 6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3"/>
                  </a:moveTo>
                  <a:cubicBezTo>
                    <a:pt x="4" y="4"/>
                    <a:pt x="0" y="0"/>
                    <a:pt x="1" y="0"/>
                  </a:cubicBezTo>
                  <a:cubicBezTo>
                    <a:pt x="2" y="0"/>
                    <a:pt x="6" y="2"/>
                    <a:pt x="5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3" name="Freeform 783">
              <a:extLst>
                <a:ext uri="{FF2B5EF4-FFF2-40B4-BE49-F238E27FC236}">
                  <a16:creationId xmlns:a16="http://schemas.microsoft.com/office/drawing/2014/main" id="{52456AA1-BFD0-40DF-A7D1-B846D2B0D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9459" y="1714930"/>
              <a:ext cx="26543" cy="5311"/>
            </a:xfrm>
            <a:custGeom>
              <a:avLst/>
              <a:gdLst>
                <a:gd name="T0" fmla="*/ 4 w 5"/>
                <a:gd name="T1" fmla="*/ 1 h 1"/>
                <a:gd name="T2" fmla="*/ 2 w 5"/>
                <a:gd name="T3" fmla="*/ 0 h 1"/>
                <a:gd name="T4" fmla="*/ 4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4" y="1"/>
                  </a:moveTo>
                  <a:cubicBezTo>
                    <a:pt x="2" y="1"/>
                    <a:pt x="0" y="0"/>
                    <a:pt x="2" y="0"/>
                  </a:cubicBezTo>
                  <a:cubicBezTo>
                    <a:pt x="3" y="0"/>
                    <a:pt x="5" y="1"/>
                    <a:pt x="4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4" name="Freeform 784">
              <a:extLst>
                <a:ext uri="{FF2B5EF4-FFF2-40B4-BE49-F238E27FC236}">
                  <a16:creationId xmlns:a16="http://schemas.microsoft.com/office/drawing/2014/main" id="{6A32BF5C-7639-4FFA-8D35-CF1BFB55A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9459" y="2010525"/>
              <a:ext cx="21235" cy="37170"/>
            </a:xfrm>
            <a:custGeom>
              <a:avLst/>
              <a:gdLst>
                <a:gd name="T0" fmla="*/ 2 w 4"/>
                <a:gd name="T1" fmla="*/ 0 h 7"/>
                <a:gd name="T2" fmla="*/ 4 w 4"/>
                <a:gd name="T3" fmla="*/ 7 h 7"/>
                <a:gd name="T4" fmla="*/ 2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cubicBezTo>
                    <a:pt x="0" y="0"/>
                    <a:pt x="3" y="7"/>
                    <a:pt x="4" y="7"/>
                  </a:cubicBezTo>
                  <a:cubicBezTo>
                    <a:pt x="4" y="7"/>
                    <a:pt x="3" y="0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5" name="Freeform 785">
              <a:extLst>
                <a:ext uri="{FF2B5EF4-FFF2-40B4-BE49-F238E27FC236}">
                  <a16:creationId xmlns:a16="http://schemas.microsoft.com/office/drawing/2014/main" id="{BCE0C8D9-8543-4D8E-9ACC-8CA840725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0077" y="2077785"/>
              <a:ext cx="35392" cy="21241"/>
            </a:xfrm>
            <a:custGeom>
              <a:avLst/>
              <a:gdLst>
                <a:gd name="T0" fmla="*/ 1 w 7"/>
                <a:gd name="T1" fmla="*/ 0 h 4"/>
                <a:gd name="T2" fmla="*/ 1 w 7"/>
                <a:gd name="T3" fmla="*/ 4 h 4"/>
                <a:gd name="T4" fmla="*/ 5 w 7"/>
                <a:gd name="T5" fmla="*/ 4 h 4"/>
                <a:gd name="T6" fmla="*/ 1 w 7"/>
                <a:gd name="T7" fmla="*/ 0 h 4"/>
                <a:gd name="T8" fmla="*/ 1 w 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1" y="0"/>
                  </a:moveTo>
                  <a:cubicBezTo>
                    <a:pt x="0" y="1"/>
                    <a:pt x="0" y="3"/>
                    <a:pt x="1" y="4"/>
                  </a:cubicBezTo>
                  <a:cubicBezTo>
                    <a:pt x="2" y="4"/>
                    <a:pt x="3" y="4"/>
                    <a:pt x="5" y="4"/>
                  </a:cubicBezTo>
                  <a:cubicBezTo>
                    <a:pt x="7" y="4"/>
                    <a:pt x="1" y="0"/>
                    <a:pt x="1" y="0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6" name="Freeform 786">
              <a:extLst>
                <a:ext uri="{FF2B5EF4-FFF2-40B4-BE49-F238E27FC236}">
                  <a16:creationId xmlns:a16="http://schemas.microsoft.com/office/drawing/2014/main" id="{BFE24219-1E1A-4C2C-A35A-8F415C1CE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4971" y="2192838"/>
              <a:ext cx="88478" cy="51330"/>
            </a:xfrm>
            <a:custGeom>
              <a:avLst/>
              <a:gdLst>
                <a:gd name="T0" fmla="*/ 0 w 17"/>
                <a:gd name="T1" fmla="*/ 4 h 10"/>
                <a:gd name="T2" fmla="*/ 10 w 17"/>
                <a:gd name="T3" fmla="*/ 2 h 10"/>
                <a:gd name="T4" fmla="*/ 8 w 17"/>
                <a:gd name="T5" fmla="*/ 4 h 10"/>
                <a:gd name="T6" fmla="*/ 12 w 17"/>
                <a:gd name="T7" fmla="*/ 7 h 10"/>
                <a:gd name="T8" fmla="*/ 9 w 17"/>
                <a:gd name="T9" fmla="*/ 7 h 10"/>
                <a:gd name="T10" fmla="*/ 11 w 17"/>
                <a:gd name="T11" fmla="*/ 10 h 10"/>
                <a:gd name="T12" fmla="*/ 8 w 17"/>
                <a:gd name="T13" fmla="*/ 9 h 10"/>
                <a:gd name="T14" fmla="*/ 0 w 17"/>
                <a:gd name="T15" fmla="*/ 4 h 10"/>
                <a:gd name="T16" fmla="*/ 0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0" y="4"/>
                  </a:moveTo>
                  <a:cubicBezTo>
                    <a:pt x="1" y="0"/>
                    <a:pt x="7" y="2"/>
                    <a:pt x="10" y="2"/>
                  </a:cubicBezTo>
                  <a:cubicBezTo>
                    <a:pt x="17" y="3"/>
                    <a:pt x="8" y="4"/>
                    <a:pt x="8" y="4"/>
                  </a:cubicBezTo>
                  <a:cubicBezTo>
                    <a:pt x="8" y="6"/>
                    <a:pt x="12" y="5"/>
                    <a:pt x="12" y="7"/>
                  </a:cubicBezTo>
                  <a:cubicBezTo>
                    <a:pt x="12" y="7"/>
                    <a:pt x="10" y="6"/>
                    <a:pt x="9" y="7"/>
                  </a:cubicBezTo>
                  <a:cubicBezTo>
                    <a:pt x="9" y="7"/>
                    <a:pt x="12" y="10"/>
                    <a:pt x="11" y="10"/>
                  </a:cubicBezTo>
                  <a:cubicBezTo>
                    <a:pt x="10" y="10"/>
                    <a:pt x="9" y="9"/>
                    <a:pt x="8" y="9"/>
                  </a:cubicBezTo>
                  <a:cubicBezTo>
                    <a:pt x="6" y="8"/>
                    <a:pt x="0" y="7"/>
                    <a:pt x="0" y="4"/>
                  </a:cubicBezTo>
                  <a:cubicBezTo>
                    <a:pt x="0" y="3"/>
                    <a:pt x="0" y="7"/>
                    <a:pt x="0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7" name="Freeform 787">
              <a:extLst>
                <a:ext uri="{FF2B5EF4-FFF2-40B4-BE49-F238E27FC236}">
                  <a16:creationId xmlns:a16="http://schemas.microsoft.com/office/drawing/2014/main" id="{B8DA0111-7076-4140-B9DA-125D6AFB7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9046" y="2182219"/>
              <a:ext cx="46009" cy="15931"/>
            </a:xfrm>
            <a:custGeom>
              <a:avLst/>
              <a:gdLst>
                <a:gd name="T0" fmla="*/ 8 w 9"/>
                <a:gd name="T1" fmla="*/ 1 h 3"/>
                <a:gd name="T2" fmla="*/ 5 w 9"/>
                <a:gd name="T3" fmla="*/ 0 h 3"/>
                <a:gd name="T4" fmla="*/ 0 w 9"/>
                <a:gd name="T5" fmla="*/ 0 h 3"/>
                <a:gd name="T6" fmla="*/ 8 w 9"/>
                <a:gd name="T7" fmla="*/ 1 h 3"/>
                <a:gd name="T8" fmla="*/ 8 w 9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8" y="1"/>
                  </a:moveTo>
                  <a:cubicBezTo>
                    <a:pt x="9" y="1"/>
                    <a:pt x="5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2" y="0"/>
                    <a:pt x="6" y="3"/>
                    <a:pt x="8" y="1"/>
                  </a:cubicBezTo>
                  <a:cubicBezTo>
                    <a:pt x="9" y="1"/>
                    <a:pt x="7" y="2"/>
                    <a:pt x="8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8" name="Freeform 788">
              <a:extLst>
                <a:ext uri="{FF2B5EF4-FFF2-40B4-BE49-F238E27FC236}">
                  <a16:creationId xmlns:a16="http://schemas.microsoft.com/office/drawing/2014/main" id="{03A936C3-B8E7-4CD3-B3A1-E8B25C244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6494" y="2291959"/>
              <a:ext cx="67243" cy="35401"/>
            </a:xfrm>
            <a:custGeom>
              <a:avLst/>
              <a:gdLst>
                <a:gd name="T0" fmla="*/ 12 w 13"/>
                <a:gd name="T1" fmla="*/ 4 h 7"/>
                <a:gd name="T2" fmla="*/ 12 w 13"/>
                <a:gd name="T3" fmla="*/ 1 h 7"/>
                <a:gd name="T4" fmla="*/ 7 w 13"/>
                <a:gd name="T5" fmla="*/ 2 h 7"/>
                <a:gd name="T6" fmla="*/ 3 w 13"/>
                <a:gd name="T7" fmla="*/ 3 h 7"/>
                <a:gd name="T8" fmla="*/ 0 w 13"/>
                <a:gd name="T9" fmla="*/ 5 h 7"/>
                <a:gd name="T10" fmla="*/ 12 w 13"/>
                <a:gd name="T11" fmla="*/ 4 h 7"/>
                <a:gd name="T12" fmla="*/ 12 w 1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7">
                  <a:moveTo>
                    <a:pt x="12" y="4"/>
                  </a:moveTo>
                  <a:cubicBezTo>
                    <a:pt x="13" y="3"/>
                    <a:pt x="13" y="2"/>
                    <a:pt x="12" y="1"/>
                  </a:cubicBezTo>
                  <a:cubicBezTo>
                    <a:pt x="11" y="0"/>
                    <a:pt x="8" y="1"/>
                    <a:pt x="7" y="2"/>
                  </a:cubicBezTo>
                  <a:cubicBezTo>
                    <a:pt x="6" y="2"/>
                    <a:pt x="4" y="2"/>
                    <a:pt x="3" y="3"/>
                  </a:cubicBezTo>
                  <a:cubicBezTo>
                    <a:pt x="3" y="3"/>
                    <a:pt x="0" y="5"/>
                    <a:pt x="0" y="5"/>
                  </a:cubicBezTo>
                  <a:cubicBezTo>
                    <a:pt x="3" y="7"/>
                    <a:pt x="10" y="6"/>
                    <a:pt x="12" y="4"/>
                  </a:cubicBezTo>
                  <a:cubicBezTo>
                    <a:pt x="13" y="3"/>
                    <a:pt x="9" y="6"/>
                    <a:pt x="12" y="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89" name="Freeform 789">
              <a:extLst>
                <a:ext uri="{FF2B5EF4-FFF2-40B4-BE49-F238E27FC236}">
                  <a16:creationId xmlns:a16="http://schemas.microsoft.com/office/drawing/2014/main" id="{9BF5C1EB-D935-4C54-9319-68AB7FE2D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223" y="2343291"/>
              <a:ext cx="21235" cy="31860"/>
            </a:xfrm>
            <a:custGeom>
              <a:avLst/>
              <a:gdLst>
                <a:gd name="T0" fmla="*/ 3 w 4"/>
                <a:gd name="T1" fmla="*/ 2 h 6"/>
                <a:gd name="T2" fmla="*/ 1 w 4"/>
                <a:gd name="T3" fmla="*/ 3 h 6"/>
                <a:gd name="T4" fmla="*/ 3 w 4"/>
                <a:gd name="T5" fmla="*/ 2 h 6"/>
                <a:gd name="T6" fmla="*/ 3 w 4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3" y="2"/>
                  </a:moveTo>
                  <a:cubicBezTo>
                    <a:pt x="2" y="0"/>
                    <a:pt x="1" y="1"/>
                    <a:pt x="1" y="3"/>
                  </a:cubicBezTo>
                  <a:cubicBezTo>
                    <a:pt x="0" y="6"/>
                    <a:pt x="4" y="4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0" name="Freeform 790">
              <a:extLst>
                <a:ext uri="{FF2B5EF4-FFF2-40B4-BE49-F238E27FC236}">
                  <a16:creationId xmlns:a16="http://schemas.microsoft.com/office/drawing/2014/main" id="{7A6436F5-BB66-4AFD-9346-AB441FF82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214" y="2276030"/>
              <a:ext cx="19466" cy="21241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1 h 4"/>
                <a:gd name="T4" fmla="*/ 4 w 4"/>
                <a:gd name="T5" fmla="*/ 2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2"/>
                    <a:pt x="1" y="0"/>
                    <a:pt x="1" y="1"/>
                  </a:cubicBezTo>
                  <a:cubicBezTo>
                    <a:pt x="0" y="4"/>
                    <a:pt x="4" y="2"/>
                    <a:pt x="4" y="2"/>
                  </a:cubicBezTo>
                  <a:cubicBezTo>
                    <a:pt x="3" y="2"/>
                    <a:pt x="4" y="2"/>
                    <a:pt x="4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1" name="Freeform 791">
              <a:extLst>
                <a:ext uri="{FF2B5EF4-FFF2-40B4-BE49-F238E27FC236}">
                  <a16:creationId xmlns:a16="http://schemas.microsoft.com/office/drawing/2014/main" id="{8CEE617D-EC53-4E27-9D0A-B0B2E6693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311" y="1943264"/>
              <a:ext cx="10618" cy="10621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2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1" y="2"/>
                    <a:pt x="2" y="2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2" name="Freeform 792">
              <a:extLst>
                <a:ext uri="{FF2B5EF4-FFF2-40B4-BE49-F238E27FC236}">
                  <a16:creationId xmlns:a16="http://schemas.microsoft.com/office/drawing/2014/main" id="{2EA1BD2E-6483-4755-9C22-4C246FD63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842" y="1886623"/>
              <a:ext cx="15927" cy="8850"/>
            </a:xfrm>
            <a:custGeom>
              <a:avLst/>
              <a:gdLst>
                <a:gd name="T0" fmla="*/ 2 w 3"/>
                <a:gd name="T1" fmla="*/ 0 h 2"/>
                <a:gd name="T2" fmla="*/ 1 w 3"/>
                <a:gd name="T3" fmla="*/ 1 h 2"/>
                <a:gd name="T4" fmla="*/ 2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2"/>
                    <a:pt x="3" y="1"/>
                    <a:pt x="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3" name="Freeform 793">
              <a:extLst>
                <a:ext uri="{FF2B5EF4-FFF2-40B4-BE49-F238E27FC236}">
                  <a16:creationId xmlns:a16="http://schemas.microsoft.com/office/drawing/2014/main" id="{AC9D842E-2085-4A53-A3F8-4976C8BD8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311" y="1865382"/>
              <a:ext cx="14156" cy="15931"/>
            </a:xfrm>
            <a:custGeom>
              <a:avLst/>
              <a:gdLst>
                <a:gd name="T0" fmla="*/ 2 w 3"/>
                <a:gd name="T1" fmla="*/ 1 h 3"/>
                <a:gd name="T2" fmla="*/ 1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3" y="1"/>
                    <a:pt x="2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4" name="Freeform 794">
              <a:extLst>
                <a:ext uri="{FF2B5EF4-FFF2-40B4-BE49-F238E27FC236}">
                  <a16:creationId xmlns:a16="http://schemas.microsoft.com/office/drawing/2014/main" id="{D62462BF-B7B9-4762-BFC8-31A6A5633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3887" y="1969814"/>
              <a:ext cx="26543" cy="3539"/>
            </a:xfrm>
            <a:custGeom>
              <a:avLst/>
              <a:gdLst>
                <a:gd name="T0" fmla="*/ 5 w 5"/>
                <a:gd name="T1" fmla="*/ 1 h 1"/>
                <a:gd name="T2" fmla="*/ 1 w 5"/>
                <a:gd name="T3" fmla="*/ 0 h 1"/>
                <a:gd name="T4" fmla="*/ 5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1"/>
                    <a:pt x="5" y="1"/>
                    <a:pt x="5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5" name="Freeform 795">
              <a:extLst>
                <a:ext uri="{FF2B5EF4-FFF2-40B4-BE49-F238E27FC236}">
                  <a16:creationId xmlns:a16="http://schemas.microsoft.com/office/drawing/2014/main" id="{6E79F1EA-8A31-4020-81B7-A04116010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5738" y="1969814"/>
              <a:ext cx="31851" cy="0"/>
            </a:xfrm>
            <a:custGeom>
              <a:avLst/>
              <a:gdLst>
                <a:gd name="T0" fmla="*/ 5 w 6"/>
                <a:gd name="T1" fmla="*/ 1 w 6"/>
                <a:gd name="T2" fmla="*/ 5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5" y="0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0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6" name="Freeform 796">
              <a:extLst>
                <a:ext uri="{FF2B5EF4-FFF2-40B4-BE49-F238E27FC236}">
                  <a16:creationId xmlns:a16="http://schemas.microsoft.com/office/drawing/2014/main" id="{BBB23FC8-1768-4696-A2B5-00A9C9796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2084" y="1640590"/>
              <a:ext cx="21235" cy="10621"/>
            </a:xfrm>
            <a:custGeom>
              <a:avLst/>
              <a:gdLst>
                <a:gd name="T0" fmla="*/ 3 w 4"/>
                <a:gd name="T1" fmla="*/ 2 h 2"/>
                <a:gd name="T2" fmla="*/ 2 w 4"/>
                <a:gd name="T3" fmla="*/ 0 h 2"/>
                <a:gd name="T4" fmla="*/ 3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3" y="2"/>
                  </a:moveTo>
                  <a:cubicBezTo>
                    <a:pt x="1" y="2"/>
                    <a:pt x="0" y="0"/>
                    <a:pt x="2" y="0"/>
                  </a:cubicBezTo>
                  <a:cubicBezTo>
                    <a:pt x="3" y="0"/>
                    <a:pt x="4" y="2"/>
                    <a:pt x="3" y="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  <p:sp>
          <p:nvSpPr>
            <p:cNvPr id="397" name="Freeform 797">
              <a:extLst>
                <a:ext uri="{FF2B5EF4-FFF2-40B4-BE49-F238E27FC236}">
                  <a16:creationId xmlns:a16="http://schemas.microsoft.com/office/drawing/2014/main" id="{95BE786E-D01F-447F-B91B-79C489FDA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1886" y="2909683"/>
              <a:ext cx="47779" cy="61951"/>
            </a:xfrm>
            <a:custGeom>
              <a:avLst/>
              <a:gdLst>
                <a:gd name="T0" fmla="*/ 9 w 9"/>
                <a:gd name="T1" fmla="*/ 11 h 12"/>
                <a:gd name="T2" fmla="*/ 5 w 9"/>
                <a:gd name="T3" fmla="*/ 2 h 12"/>
                <a:gd name="T4" fmla="*/ 2 w 9"/>
                <a:gd name="T5" fmla="*/ 2 h 12"/>
                <a:gd name="T6" fmla="*/ 0 w 9"/>
                <a:gd name="T7" fmla="*/ 3 h 12"/>
                <a:gd name="T8" fmla="*/ 3 w 9"/>
                <a:gd name="T9" fmla="*/ 5 h 12"/>
                <a:gd name="T10" fmla="*/ 3 w 9"/>
                <a:gd name="T11" fmla="*/ 7 h 12"/>
                <a:gd name="T12" fmla="*/ 4 w 9"/>
                <a:gd name="T13" fmla="*/ 7 h 12"/>
                <a:gd name="T14" fmla="*/ 3 w 9"/>
                <a:gd name="T15" fmla="*/ 8 h 12"/>
                <a:gd name="T16" fmla="*/ 6 w 9"/>
                <a:gd name="T17" fmla="*/ 11 h 12"/>
                <a:gd name="T18" fmla="*/ 6 w 9"/>
                <a:gd name="T19" fmla="*/ 9 h 12"/>
                <a:gd name="T20" fmla="*/ 9 w 9"/>
                <a:gd name="T21" fmla="*/ 11 h 12"/>
                <a:gd name="T22" fmla="*/ 9 w 9"/>
                <a:gd name="T2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2">
                  <a:moveTo>
                    <a:pt x="9" y="11"/>
                  </a:moveTo>
                  <a:cubicBezTo>
                    <a:pt x="8" y="8"/>
                    <a:pt x="7" y="4"/>
                    <a:pt x="5" y="2"/>
                  </a:cubicBezTo>
                  <a:cubicBezTo>
                    <a:pt x="4" y="1"/>
                    <a:pt x="3" y="0"/>
                    <a:pt x="2" y="2"/>
                  </a:cubicBezTo>
                  <a:cubicBezTo>
                    <a:pt x="2" y="2"/>
                    <a:pt x="0" y="2"/>
                    <a:pt x="0" y="3"/>
                  </a:cubicBezTo>
                  <a:cubicBezTo>
                    <a:pt x="1" y="4"/>
                    <a:pt x="3" y="3"/>
                    <a:pt x="3" y="5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3" y="8"/>
                    <a:pt x="4" y="7"/>
                    <a:pt x="4" y="7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9"/>
                    <a:pt x="5" y="11"/>
                    <a:pt x="6" y="11"/>
                  </a:cubicBezTo>
                  <a:cubicBezTo>
                    <a:pt x="6" y="11"/>
                    <a:pt x="2" y="7"/>
                    <a:pt x="6" y="9"/>
                  </a:cubicBezTo>
                  <a:cubicBezTo>
                    <a:pt x="7" y="9"/>
                    <a:pt x="9" y="12"/>
                    <a:pt x="9" y="11"/>
                  </a:cubicBezTo>
                  <a:cubicBezTo>
                    <a:pt x="8" y="10"/>
                    <a:pt x="9" y="12"/>
                    <a:pt x="9" y="1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900">
                <a:latin typeface="Source Sans Pro Light" charset="0"/>
              </a:endParaRPr>
            </a:p>
          </p:txBody>
        </p:sp>
      </p:grpSp>
      <p:sp>
        <p:nvSpPr>
          <p:cNvPr id="401" name="TextBox 400">
            <a:extLst>
              <a:ext uri="{FF2B5EF4-FFF2-40B4-BE49-F238E27FC236}">
                <a16:creationId xmlns:a16="http://schemas.microsoft.com/office/drawing/2014/main" id="{8188D459-D630-4534-B87F-243B48A9F4B7}"/>
              </a:ext>
            </a:extLst>
          </p:cNvPr>
          <p:cNvSpPr txBox="1"/>
          <p:nvPr/>
        </p:nvSpPr>
        <p:spPr>
          <a:xfrm>
            <a:off x="3078145" y="367771"/>
            <a:ext cx="60558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WORLDWIDE</a:t>
            </a: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1A97C54B-8461-44CD-963C-7B0A77BE3CB9}"/>
              </a:ext>
            </a:extLst>
          </p:cNvPr>
          <p:cNvSpPr txBox="1"/>
          <p:nvPr/>
        </p:nvSpPr>
        <p:spPr>
          <a:xfrm>
            <a:off x="1941920" y="1062854"/>
            <a:ext cx="832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416" dirty="0">
                <a:solidFill>
                  <a:schemeClr val="accent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 HAVE BRANCHES WORLDWIDE</a:t>
            </a:r>
          </a:p>
        </p:txBody>
      </p:sp>
      <p:sp>
        <p:nvSpPr>
          <p:cNvPr id="405" name="Rectangle 404">
            <a:extLst>
              <a:ext uri="{FF2B5EF4-FFF2-40B4-BE49-F238E27FC236}">
                <a16:creationId xmlns:a16="http://schemas.microsoft.com/office/drawing/2014/main" id="{AF4E2A99-5395-415E-99EB-A5F541EFD6C0}"/>
              </a:ext>
            </a:extLst>
          </p:cNvPr>
          <p:cNvSpPr/>
          <p:nvPr/>
        </p:nvSpPr>
        <p:spPr>
          <a:xfrm>
            <a:off x="6096000" y="-10585"/>
            <a:ext cx="6096001" cy="1053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Rectangle 406">
            <a:extLst>
              <a:ext uri="{FF2B5EF4-FFF2-40B4-BE49-F238E27FC236}">
                <a16:creationId xmlns:a16="http://schemas.microsoft.com/office/drawing/2014/main" id="{3A729025-7B4A-4980-AE68-8C7762A23E65}"/>
              </a:ext>
            </a:extLst>
          </p:cNvPr>
          <p:cNvSpPr/>
          <p:nvPr/>
        </p:nvSpPr>
        <p:spPr>
          <a:xfrm>
            <a:off x="0" y="-10585"/>
            <a:ext cx="6096001" cy="105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5DCA0A30-237F-4581-9301-BF866256FD10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5B784E74-309A-4E4A-A202-79E80EAD9977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56FD7822-2F6A-4B23-819D-B8348F882968}"/>
              </a:ext>
            </a:extLst>
          </p:cNvPr>
          <p:cNvGrpSpPr/>
          <p:nvPr/>
        </p:nvGrpSpPr>
        <p:grpSpPr>
          <a:xfrm>
            <a:off x="9207626" y="4446508"/>
            <a:ext cx="595384" cy="1282366"/>
            <a:chOff x="1415249" y="3646223"/>
            <a:chExt cx="1383696" cy="2980269"/>
          </a:xfrm>
          <a:effectLst>
            <a:outerShdw blurRad="88900" dir="18900000" sy="23000" kx="-1200000" algn="bl" rotWithShape="0">
              <a:prstClr val="black">
                <a:alpha val="15000"/>
              </a:prstClr>
            </a:outerShdw>
          </a:effectLst>
        </p:grpSpPr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B3DD8AD6-1109-4EA7-B418-1ECDC3600FAE}"/>
                </a:ext>
              </a:extLst>
            </p:cNvPr>
            <p:cNvSpPr/>
            <p:nvPr/>
          </p:nvSpPr>
          <p:spPr>
            <a:xfrm>
              <a:off x="1415249" y="3646223"/>
              <a:ext cx="1383696" cy="13836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Isosceles Triangle 413">
              <a:extLst>
                <a:ext uri="{FF2B5EF4-FFF2-40B4-BE49-F238E27FC236}">
                  <a16:creationId xmlns:a16="http://schemas.microsoft.com/office/drawing/2014/main" id="{06DCC031-1F89-436C-9F71-70B452BA1833}"/>
                </a:ext>
              </a:extLst>
            </p:cNvPr>
            <p:cNvSpPr/>
            <p:nvPr/>
          </p:nvSpPr>
          <p:spPr>
            <a:xfrm rot="10800000">
              <a:off x="1862182" y="4681578"/>
              <a:ext cx="477840" cy="194491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D8005BF3-CCA3-4C01-8DB8-B5D4CFE3EB04}"/>
                </a:ext>
              </a:extLst>
            </p:cNvPr>
            <p:cNvSpPr/>
            <p:nvPr/>
          </p:nvSpPr>
          <p:spPr>
            <a:xfrm>
              <a:off x="1551103" y="3783022"/>
              <a:ext cx="1113908" cy="1113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F16EC4C5-4074-44D1-8E3D-0591ACC381BC}"/>
              </a:ext>
            </a:extLst>
          </p:cNvPr>
          <p:cNvGrpSpPr/>
          <p:nvPr/>
        </p:nvGrpSpPr>
        <p:grpSpPr>
          <a:xfrm>
            <a:off x="2798360" y="2089375"/>
            <a:ext cx="595384" cy="1282366"/>
            <a:chOff x="1415249" y="3646223"/>
            <a:chExt cx="1383696" cy="2980269"/>
          </a:xfrm>
          <a:effectLst>
            <a:outerShdw blurRad="88900" dir="18900000" sy="23000" kx="-1200000" algn="bl" rotWithShape="0">
              <a:prstClr val="black">
                <a:alpha val="15000"/>
              </a:prstClr>
            </a:outerShdw>
          </a:effectLst>
        </p:grpSpPr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5B6EEF77-34DF-43CF-8D0A-1363DA321660}"/>
                </a:ext>
              </a:extLst>
            </p:cNvPr>
            <p:cNvSpPr/>
            <p:nvPr/>
          </p:nvSpPr>
          <p:spPr>
            <a:xfrm>
              <a:off x="1415249" y="3646223"/>
              <a:ext cx="1383696" cy="13836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Isosceles Triangle 417">
              <a:extLst>
                <a:ext uri="{FF2B5EF4-FFF2-40B4-BE49-F238E27FC236}">
                  <a16:creationId xmlns:a16="http://schemas.microsoft.com/office/drawing/2014/main" id="{3EED3BA1-78C8-446C-8EB5-0F279F0CA3F5}"/>
                </a:ext>
              </a:extLst>
            </p:cNvPr>
            <p:cNvSpPr/>
            <p:nvPr/>
          </p:nvSpPr>
          <p:spPr>
            <a:xfrm rot="10800000">
              <a:off x="1862182" y="4681578"/>
              <a:ext cx="477840" cy="1944914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9779BF56-0485-49AE-A59F-2E4A8ADCC4BE}"/>
                </a:ext>
              </a:extLst>
            </p:cNvPr>
            <p:cNvSpPr/>
            <p:nvPr/>
          </p:nvSpPr>
          <p:spPr>
            <a:xfrm>
              <a:off x="1551103" y="3783022"/>
              <a:ext cx="1113908" cy="1113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B420D67B-966E-46EB-AD20-C668243F880F}"/>
              </a:ext>
            </a:extLst>
          </p:cNvPr>
          <p:cNvGrpSpPr/>
          <p:nvPr/>
        </p:nvGrpSpPr>
        <p:grpSpPr>
          <a:xfrm>
            <a:off x="8295895" y="3002993"/>
            <a:ext cx="595384" cy="1282366"/>
            <a:chOff x="1415249" y="3646223"/>
            <a:chExt cx="1383696" cy="2980269"/>
          </a:xfrm>
          <a:effectLst>
            <a:outerShdw blurRad="88900" dir="18900000" sy="23000" kx="-1200000" algn="bl" rotWithShape="0">
              <a:prstClr val="black">
                <a:alpha val="15000"/>
              </a:prstClr>
            </a:outerShdw>
          </a:effectLst>
        </p:grpSpPr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07C3DC91-A598-4BCB-8EAD-90DA8174045C}"/>
                </a:ext>
              </a:extLst>
            </p:cNvPr>
            <p:cNvSpPr/>
            <p:nvPr/>
          </p:nvSpPr>
          <p:spPr>
            <a:xfrm>
              <a:off x="1415249" y="3646223"/>
              <a:ext cx="1383696" cy="13836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Isosceles Triangle 421">
              <a:extLst>
                <a:ext uri="{FF2B5EF4-FFF2-40B4-BE49-F238E27FC236}">
                  <a16:creationId xmlns:a16="http://schemas.microsoft.com/office/drawing/2014/main" id="{2068743E-7BFD-4FC8-8A2C-C908424C8EC8}"/>
                </a:ext>
              </a:extLst>
            </p:cNvPr>
            <p:cNvSpPr/>
            <p:nvPr/>
          </p:nvSpPr>
          <p:spPr>
            <a:xfrm rot="10800000">
              <a:off x="1862182" y="4681578"/>
              <a:ext cx="477840" cy="1944914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79190371-A1AB-41A0-920A-2CE28A643B2C}"/>
                </a:ext>
              </a:extLst>
            </p:cNvPr>
            <p:cNvSpPr/>
            <p:nvPr/>
          </p:nvSpPr>
          <p:spPr>
            <a:xfrm>
              <a:off x="1551103" y="3783022"/>
              <a:ext cx="1113908" cy="1113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A28EF422-C9D5-40C7-8EF2-8059A29E211B}"/>
              </a:ext>
            </a:extLst>
          </p:cNvPr>
          <p:cNvGrpSpPr/>
          <p:nvPr/>
        </p:nvGrpSpPr>
        <p:grpSpPr>
          <a:xfrm>
            <a:off x="3764040" y="3865832"/>
            <a:ext cx="595384" cy="1282366"/>
            <a:chOff x="1415249" y="3646223"/>
            <a:chExt cx="1383696" cy="2980269"/>
          </a:xfrm>
          <a:effectLst>
            <a:outerShdw blurRad="88900" dir="18900000" sy="23000" kx="-1200000" algn="bl" rotWithShape="0">
              <a:prstClr val="black">
                <a:alpha val="15000"/>
              </a:prstClr>
            </a:outerShdw>
          </a:effectLst>
        </p:grpSpPr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D2602A5D-8600-4297-AA90-B813547D5B88}"/>
                </a:ext>
              </a:extLst>
            </p:cNvPr>
            <p:cNvSpPr/>
            <p:nvPr/>
          </p:nvSpPr>
          <p:spPr>
            <a:xfrm>
              <a:off x="1415249" y="3646223"/>
              <a:ext cx="1383696" cy="13836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Isosceles Triangle 425">
              <a:extLst>
                <a:ext uri="{FF2B5EF4-FFF2-40B4-BE49-F238E27FC236}">
                  <a16:creationId xmlns:a16="http://schemas.microsoft.com/office/drawing/2014/main" id="{E521CBDA-25EB-4D30-94D0-E60C0636E851}"/>
                </a:ext>
              </a:extLst>
            </p:cNvPr>
            <p:cNvSpPr/>
            <p:nvPr/>
          </p:nvSpPr>
          <p:spPr>
            <a:xfrm rot="10800000">
              <a:off x="1862182" y="4681578"/>
              <a:ext cx="477840" cy="194491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FF3BCAF7-A271-4345-80F1-7292DCAC6CE4}"/>
                </a:ext>
              </a:extLst>
            </p:cNvPr>
            <p:cNvSpPr/>
            <p:nvPr/>
          </p:nvSpPr>
          <p:spPr>
            <a:xfrm>
              <a:off x="1551103" y="3783022"/>
              <a:ext cx="1113908" cy="1113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B623BB9B-D26A-49BE-9635-2B393DFE98C6}"/>
              </a:ext>
            </a:extLst>
          </p:cNvPr>
          <p:cNvGrpSpPr/>
          <p:nvPr/>
        </p:nvGrpSpPr>
        <p:grpSpPr>
          <a:xfrm>
            <a:off x="6599514" y="2388355"/>
            <a:ext cx="595384" cy="1282366"/>
            <a:chOff x="1415249" y="3646223"/>
            <a:chExt cx="1383696" cy="2980269"/>
          </a:xfrm>
          <a:effectLst>
            <a:outerShdw blurRad="88900" dir="18900000" sy="23000" kx="-1200000" algn="bl" rotWithShape="0">
              <a:prstClr val="black">
                <a:alpha val="15000"/>
              </a:prstClr>
            </a:outerShdw>
          </a:effectLst>
        </p:grpSpPr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DCB45959-AFE9-4FB7-8156-034BE2D2BED8}"/>
                </a:ext>
              </a:extLst>
            </p:cNvPr>
            <p:cNvSpPr/>
            <p:nvPr/>
          </p:nvSpPr>
          <p:spPr>
            <a:xfrm>
              <a:off x="1415249" y="3646223"/>
              <a:ext cx="1383696" cy="13836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Isosceles Triangle 429">
              <a:extLst>
                <a:ext uri="{FF2B5EF4-FFF2-40B4-BE49-F238E27FC236}">
                  <a16:creationId xmlns:a16="http://schemas.microsoft.com/office/drawing/2014/main" id="{89510C69-266E-4C53-9667-3F6E6FF8CD3F}"/>
                </a:ext>
              </a:extLst>
            </p:cNvPr>
            <p:cNvSpPr/>
            <p:nvPr/>
          </p:nvSpPr>
          <p:spPr>
            <a:xfrm rot="10800000">
              <a:off x="1862182" y="4681578"/>
              <a:ext cx="477840" cy="194491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40F5A40B-B43C-4D08-9739-99759232F2B7}"/>
                </a:ext>
              </a:extLst>
            </p:cNvPr>
            <p:cNvSpPr/>
            <p:nvPr/>
          </p:nvSpPr>
          <p:spPr>
            <a:xfrm>
              <a:off x="1551103" y="3783022"/>
              <a:ext cx="1113908" cy="1113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C88F6E85-C40C-444E-82A2-A3BD78D09280}"/>
              </a:ext>
            </a:extLst>
          </p:cNvPr>
          <p:cNvGrpSpPr/>
          <p:nvPr/>
        </p:nvGrpSpPr>
        <p:grpSpPr>
          <a:xfrm>
            <a:off x="5957342" y="4254226"/>
            <a:ext cx="595384" cy="1282366"/>
            <a:chOff x="1415249" y="3646223"/>
            <a:chExt cx="1383696" cy="2980269"/>
          </a:xfrm>
          <a:effectLst>
            <a:outerShdw blurRad="88900" dir="18900000" sy="23000" kx="-1200000" algn="bl" rotWithShape="0">
              <a:prstClr val="black">
                <a:alpha val="15000"/>
              </a:prstClr>
            </a:outerShdw>
          </a:effectLst>
        </p:grpSpPr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59C4E2A7-564B-4F09-8767-160BF43D8546}"/>
                </a:ext>
              </a:extLst>
            </p:cNvPr>
            <p:cNvSpPr/>
            <p:nvPr/>
          </p:nvSpPr>
          <p:spPr>
            <a:xfrm>
              <a:off x="1415249" y="3646223"/>
              <a:ext cx="1383696" cy="138369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Isosceles Triangle 433">
              <a:extLst>
                <a:ext uri="{FF2B5EF4-FFF2-40B4-BE49-F238E27FC236}">
                  <a16:creationId xmlns:a16="http://schemas.microsoft.com/office/drawing/2014/main" id="{3C9E6AFA-99A3-4DC2-A1BA-7654D8A92175}"/>
                </a:ext>
              </a:extLst>
            </p:cNvPr>
            <p:cNvSpPr/>
            <p:nvPr/>
          </p:nvSpPr>
          <p:spPr>
            <a:xfrm rot="10800000">
              <a:off x="1862182" y="4681578"/>
              <a:ext cx="477840" cy="1944914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27475120-919B-46D0-BA20-6CFCBA2804B9}"/>
                </a:ext>
              </a:extLst>
            </p:cNvPr>
            <p:cNvSpPr/>
            <p:nvPr/>
          </p:nvSpPr>
          <p:spPr>
            <a:xfrm>
              <a:off x="1551103" y="3783022"/>
              <a:ext cx="1113908" cy="1113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7" name="Text Placeholder 10">
            <a:extLst>
              <a:ext uri="{FF2B5EF4-FFF2-40B4-BE49-F238E27FC236}">
                <a16:creationId xmlns:a16="http://schemas.microsoft.com/office/drawing/2014/main" id="{A85B84D1-BB8E-4BDA-982E-672AD4302B09}"/>
              </a:ext>
            </a:extLst>
          </p:cNvPr>
          <p:cNvSpPr txBox="1">
            <a:spLocks/>
          </p:cNvSpPr>
          <p:nvPr/>
        </p:nvSpPr>
        <p:spPr>
          <a:xfrm>
            <a:off x="2148245" y="1654309"/>
            <a:ext cx="1889572" cy="38106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Canada</a:t>
            </a:r>
          </a:p>
        </p:txBody>
      </p:sp>
      <p:sp>
        <p:nvSpPr>
          <p:cNvPr id="439" name="Text Placeholder 10">
            <a:extLst>
              <a:ext uri="{FF2B5EF4-FFF2-40B4-BE49-F238E27FC236}">
                <a16:creationId xmlns:a16="http://schemas.microsoft.com/office/drawing/2014/main" id="{E574EB89-7BAC-4FFE-9527-32374D1C226F}"/>
              </a:ext>
            </a:extLst>
          </p:cNvPr>
          <p:cNvSpPr txBox="1">
            <a:spLocks/>
          </p:cNvSpPr>
          <p:nvPr/>
        </p:nvSpPr>
        <p:spPr>
          <a:xfrm>
            <a:off x="3124136" y="3466163"/>
            <a:ext cx="1889572" cy="38106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USA</a:t>
            </a:r>
          </a:p>
        </p:txBody>
      </p:sp>
      <p:sp>
        <p:nvSpPr>
          <p:cNvPr id="441" name="Text Placeholder 10">
            <a:extLst>
              <a:ext uri="{FF2B5EF4-FFF2-40B4-BE49-F238E27FC236}">
                <a16:creationId xmlns:a16="http://schemas.microsoft.com/office/drawing/2014/main" id="{20FEA972-28BF-4F08-A97F-0E8C78D22523}"/>
              </a:ext>
            </a:extLst>
          </p:cNvPr>
          <p:cNvSpPr txBox="1">
            <a:spLocks/>
          </p:cNvSpPr>
          <p:nvPr/>
        </p:nvSpPr>
        <p:spPr>
          <a:xfrm>
            <a:off x="5940288" y="1949841"/>
            <a:ext cx="1889572" cy="38106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Russia</a:t>
            </a:r>
          </a:p>
        </p:txBody>
      </p:sp>
      <p:sp>
        <p:nvSpPr>
          <p:cNvPr id="443" name="Text Placeholder 10">
            <a:extLst>
              <a:ext uri="{FF2B5EF4-FFF2-40B4-BE49-F238E27FC236}">
                <a16:creationId xmlns:a16="http://schemas.microsoft.com/office/drawing/2014/main" id="{5DDA8EC3-0E68-4D5F-8F3C-3D90E3FBCDB9}"/>
              </a:ext>
            </a:extLst>
          </p:cNvPr>
          <p:cNvSpPr txBox="1">
            <a:spLocks/>
          </p:cNvSpPr>
          <p:nvPr/>
        </p:nvSpPr>
        <p:spPr>
          <a:xfrm>
            <a:off x="5288842" y="3850308"/>
            <a:ext cx="1889572" cy="38106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</a:t>
            </a:r>
          </a:p>
        </p:txBody>
      </p:sp>
      <p:sp>
        <p:nvSpPr>
          <p:cNvPr id="445" name="Text Placeholder 10">
            <a:extLst>
              <a:ext uri="{FF2B5EF4-FFF2-40B4-BE49-F238E27FC236}">
                <a16:creationId xmlns:a16="http://schemas.microsoft.com/office/drawing/2014/main" id="{FA54F3C9-7552-4419-BED5-58E9C00625A0}"/>
              </a:ext>
            </a:extLst>
          </p:cNvPr>
          <p:cNvSpPr txBox="1">
            <a:spLocks/>
          </p:cNvSpPr>
          <p:nvPr/>
        </p:nvSpPr>
        <p:spPr>
          <a:xfrm>
            <a:off x="7651325" y="2576165"/>
            <a:ext cx="1889572" cy="38106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Asia</a:t>
            </a:r>
          </a:p>
        </p:txBody>
      </p:sp>
      <p:sp>
        <p:nvSpPr>
          <p:cNvPr id="447" name="Text Placeholder 10">
            <a:extLst>
              <a:ext uri="{FF2B5EF4-FFF2-40B4-BE49-F238E27FC236}">
                <a16:creationId xmlns:a16="http://schemas.microsoft.com/office/drawing/2014/main" id="{A395A61F-FA66-4CE1-B1FC-AD4219D55076}"/>
              </a:ext>
            </a:extLst>
          </p:cNvPr>
          <p:cNvSpPr txBox="1">
            <a:spLocks/>
          </p:cNvSpPr>
          <p:nvPr/>
        </p:nvSpPr>
        <p:spPr>
          <a:xfrm>
            <a:off x="8543311" y="4016177"/>
            <a:ext cx="1889572" cy="38106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Australia</a:t>
            </a:r>
          </a:p>
        </p:txBody>
      </p:sp>
    </p:spTree>
    <p:extLst>
      <p:ext uri="{BB962C8B-B14F-4D97-AF65-F5344CB8AC3E}">
        <p14:creationId xmlns:p14="http://schemas.microsoft.com/office/powerpoint/2010/main" val="1891669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8F96D6D-8797-4A56-A323-C0347319D2E2}"/>
              </a:ext>
            </a:extLst>
          </p:cNvPr>
          <p:cNvSpPr/>
          <p:nvPr/>
        </p:nvSpPr>
        <p:spPr>
          <a:xfrm>
            <a:off x="6095999" y="1790281"/>
            <a:ext cx="6096001" cy="43096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266179-A28E-40F3-A2C4-8484DCCDD9E7}"/>
              </a:ext>
            </a:extLst>
          </p:cNvPr>
          <p:cNvSpPr/>
          <p:nvPr/>
        </p:nvSpPr>
        <p:spPr>
          <a:xfrm>
            <a:off x="-1" y="1790281"/>
            <a:ext cx="6096001" cy="43096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51DB06A8-A245-4CDE-80DD-E0E0D8D4B42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073" y="1998406"/>
            <a:ext cx="1872000" cy="1867338"/>
          </a:xfrm>
        </p:spPr>
      </p:pic>
      <p:pic>
        <p:nvPicPr>
          <p:cNvPr id="42" name="Picture Placeholder 41">
            <a:extLst>
              <a:ext uri="{FF2B5EF4-FFF2-40B4-BE49-F238E27FC236}">
                <a16:creationId xmlns:a16="http://schemas.microsoft.com/office/drawing/2014/main" id="{F0A041A0-18B5-4E39-A8CE-F0B7431A1A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073" y="4047173"/>
            <a:ext cx="1872000" cy="1867338"/>
          </a:xfrm>
        </p:spPr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C9B4B7E3-D5D8-470A-8C95-D454B3B9E8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7928" y="1998406"/>
            <a:ext cx="1872000" cy="1867338"/>
          </a:xfrm>
        </p:spPr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069AD990-41FF-44E8-AD97-7F835796143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7928" y="4047173"/>
            <a:ext cx="1872000" cy="1867338"/>
          </a:xfr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9407F83-5BBD-4C30-8497-68B2E3E5A199}"/>
              </a:ext>
            </a:extLst>
          </p:cNvPr>
          <p:cNvSpPr txBox="1"/>
          <p:nvPr/>
        </p:nvSpPr>
        <p:spPr>
          <a:xfrm>
            <a:off x="3078145" y="367771"/>
            <a:ext cx="60558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MEMBERS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38D078-F7FE-4228-9CA1-BD1A37F37DA3}"/>
              </a:ext>
            </a:extLst>
          </p:cNvPr>
          <p:cNvSpPr txBox="1"/>
          <p:nvPr/>
        </p:nvSpPr>
        <p:spPr>
          <a:xfrm>
            <a:off x="2414953" y="1062854"/>
            <a:ext cx="7382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416" dirty="0">
                <a:solidFill>
                  <a:schemeClr val="accent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THE TEAM BEHIND OUR SUCCESS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E8DC14A-D379-4CD8-9EF3-84B2EA689DEA}"/>
              </a:ext>
            </a:extLst>
          </p:cNvPr>
          <p:cNvGrpSpPr/>
          <p:nvPr/>
        </p:nvGrpSpPr>
        <p:grpSpPr>
          <a:xfrm>
            <a:off x="130630" y="4533617"/>
            <a:ext cx="3829516" cy="838902"/>
            <a:chOff x="130630" y="4253862"/>
            <a:chExt cx="3829516" cy="838902"/>
          </a:xfrm>
        </p:grpSpPr>
        <p:sp>
          <p:nvSpPr>
            <p:cNvPr id="48" name="Text Placeholder 10">
              <a:extLst>
                <a:ext uri="{FF2B5EF4-FFF2-40B4-BE49-F238E27FC236}">
                  <a16:creationId xmlns:a16="http://schemas.microsoft.com/office/drawing/2014/main" id="{867BA005-6F57-48A7-B57A-76B86D1663BD}"/>
                </a:ext>
              </a:extLst>
            </p:cNvPr>
            <p:cNvSpPr txBox="1">
              <a:spLocks/>
            </p:cNvSpPr>
            <p:nvPr/>
          </p:nvSpPr>
          <p:spPr>
            <a:xfrm>
              <a:off x="130630" y="4711698"/>
              <a:ext cx="3829516" cy="381066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Marketing Manager</a:t>
              </a:r>
            </a:p>
          </p:txBody>
        </p:sp>
        <p:sp>
          <p:nvSpPr>
            <p:cNvPr id="50" name="Text Placeholder 10">
              <a:extLst>
                <a:ext uri="{FF2B5EF4-FFF2-40B4-BE49-F238E27FC236}">
                  <a16:creationId xmlns:a16="http://schemas.microsoft.com/office/drawing/2014/main" id="{6DD1255F-A064-4F90-9F85-565367659A39}"/>
                </a:ext>
              </a:extLst>
            </p:cNvPr>
            <p:cNvSpPr txBox="1">
              <a:spLocks/>
            </p:cNvSpPr>
            <p:nvPr/>
          </p:nvSpPr>
          <p:spPr>
            <a:xfrm>
              <a:off x="130630" y="4253862"/>
              <a:ext cx="3829515" cy="58727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b="1" dirty="0">
                  <a:solidFill>
                    <a:schemeClr val="accent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Jazmine Fletcher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352DFF8-1E2C-4324-9B2B-A044368DF405}"/>
              </a:ext>
            </a:extLst>
          </p:cNvPr>
          <p:cNvGrpSpPr/>
          <p:nvPr/>
        </p:nvGrpSpPr>
        <p:grpSpPr>
          <a:xfrm>
            <a:off x="130629" y="2513580"/>
            <a:ext cx="3829516" cy="838902"/>
            <a:chOff x="130630" y="4253862"/>
            <a:chExt cx="3829516" cy="838902"/>
          </a:xfrm>
        </p:grpSpPr>
        <p:sp>
          <p:nvSpPr>
            <p:cNvPr id="53" name="Text Placeholder 10">
              <a:extLst>
                <a:ext uri="{FF2B5EF4-FFF2-40B4-BE49-F238E27FC236}">
                  <a16:creationId xmlns:a16="http://schemas.microsoft.com/office/drawing/2014/main" id="{896D6EFE-6922-411D-8016-0EA4E2FFA7CE}"/>
                </a:ext>
              </a:extLst>
            </p:cNvPr>
            <p:cNvSpPr txBox="1">
              <a:spLocks/>
            </p:cNvSpPr>
            <p:nvPr/>
          </p:nvSpPr>
          <p:spPr>
            <a:xfrm>
              <a:off x="130630" y="4711698"/>
              <a:ext cx="3829516" cy="381066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Operations Director</a:t>
              </a:r>
            </a:p>
          </p:txBody>
        </p:sp>
        <p:sp>
          <p:nvSpPr>
            <p:cNvPr id="54" name="Text Placeholder 10">
              <a:extLst>
                <a:ext uri="{FF2B5EF4-FFF2-40B4-BE49-F238E27FC236}">
                  <a16:creationId xmlns:a16="http://schemas.microsoft.com/office/drawing/2014/main" id="{C7186527-F43B-4F41-9F75-7697D8825FE5}"/>
                </a:ext>
              </a:extLst>
            </p:cNvPr>
            <p:cNvSpPr txBox="1">
              <a:spLocks/>
            </p:cNvSpPr>
            <p:nvPr/>
          </p:nvSpPr>
          <p:spPr>
            <a:xfrm>
              <a:off x="130630" y="4253862"/>
              <a:ext cx="3829515" cy="58727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b="1" dirty="0">
                  <a:solidFill>
                    <a:schemeClr val="accent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Peter Parker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455AA4D-9A7F-446E-B69C-1FE3BC8D08DE}"/>
              </a:ext>
            </a:extLst>
          </p:cNvPr>
          <p:cNvGrpSpPr/>
          <p:nvPr/>
        </p:nvGrpSpPr>
        <p:grpSpPr>
          <a:xfrm>
            <a:off x="8241870" y="2513580"/>
            <a:ext cx="3829516" cy="838902"/>
            <a:chOff x="130630" y="4253862"/>
            <a:chExt cx="3829516" cy="838902"/>
          </a:xfrm>
        </p:grpSpPr>
        <p:sp>
          <p:nvSpPr>
            <p:cNvPr id="56" name="Text Placeholder 10">
              <a:extLst>
                <a:ext uri="{FF2B5EF4-FFF2-40B4-BE49-F238E27FC236}">
                  <a16:creationId xmlns:a16="http://schemas.microsoft.com/office/drawing/2014/main" id="{3B7C5DED-2AAB-46D8-93B7-EA92AE89BB5E}"/>
                </a:ext>
              </a:extLst>
            </p:cNvPr>
            <p:cNvSpPr txBox="1">
              <a:spLocks/>
            </p:cNvSpPr>
            <p:nvPr/>
          </p:nvSpPr>
          <p:spPr>
            <a:xfrm>
              <a:off x="130630" y="4711698"/>
              <a:ext cx="3829516" cy="381066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Inventory Specialist</a:t>
              </a:r>
            </a:p>
          </p:txBody>
        </p:sp>
        <p:sp>
          <p:nvSpPr>
            <p:cNvPr id="57" name="Text Placeholder 10">
              <a:extLst>
                <a:ext uri="{FF2B5EF4-FFF2-40B4-BE49-F238E27FC236}">
                  <a16:creationId xmlns:a16="http://schemas.microsoft.com/office/drawing/2014/main" id="{D3222366-ED58-4877-817E-8F3D7CD1BA02}"/>
                </a:ext>
              </a:extLst>
            </p:cNvPr>
            <p:cNvSpPr txBox="1">
              <a:spLocks/>
            </p:cNvSpPr>
            <p:nvPr/>
          </p:nvSpPr>
          <p:spPr>
            <a:xfrm>
              <a:off x="130630" y="4253862"/>
              <a:ext cx="3829515" cy="58727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b="1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Serena Ramos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4DF15F3-3739-47D2-AB3E-8C41D490EF6F}"/>
              </a:ext>
            </a:extLst>
          </p:cNvPr>
          <p:cNvGrpSpPr/>
          <p:nvPr/>
        </p:nvGrpSpPr>
        <p:grpSpPr>
          <a:xfrm>
            <a:off x="8241869" y="4533617"/>
            <a:ext cx="3829516" cy="838902"/>
            <a:chOff x="130630" y="4253862"/>
            <a:chExt cx="3829516" cy="838902"/>
          </a:xfrm>
        </p:grpSpPr>
        <p:sp>
          <p:nvSpPr>
            <p:cNvPr id="59" name="Text Placeholder 10">
              <a:extLst>
                <a:ext uri="{FF2B5EF4-FFF2-40B4-BE49-F238E27FC236}">
                  <a16:creationId xmlns:a16="http://schemas.microsoft.com/office/drawing/2014/main" id="{28691A6F-2A90-4B99-8FCF-946571767021}"/>
                </a:ext>
              </a:extLst>
            </p:cNvPr>
            <p:cNvSpPr txBox="1">
              <a:spLocks/>
            </p:cNvSpPr>
            <p:nvPr/>
          </p:nvSpPr>
          <p:spPr>
            <a:xfrm>
              <a:off x="130630" y="4711698"/>
              <a:ext cx="3829516" cy="381066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Human Resources</a:t>
              </a:r>
            </a:p>
          </p:txBody>
        </p:sp>
        <p:sp>
          <p:nvSpPr>
            <p:cNvPr id="60" name="Text Placeholder 10">
              <a:extLst>
                <a:ext uri="{FF2B5EF4-FFF2-40B4-BE49-F238E27FC236}">
                  <a16:creationId xmlns:a16="http://schemas.microsoft.com/office/drawing/2014/main" id="{C81B57DC-9697-42D8-9122-C5B076E8A9B8}"/>
                </a:ext>
              </a:extLst>
            </p:cNvPr>
            <p:cNvSpPr txBox="1">
              <a:spLocks/>
            </p:cNvSpPr>
            <p:nvPr/>
          </p:nvSpPr>
          <p:spPr>
            <a:xfrm>
              <a:off x="130630" y="4253862"/>
              <a:ext cx="3829515" cy="58727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b="1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Paul Stevens</a:t>
              </a: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37E4C84B-0F7A-4E2B-A133-4DF58E69A3AE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B82FD63-E7DB-4F13-B409-52509C8C5BD7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41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ตัวแทนรูปภาพ 6">
            <a:extLst>
              <a:ext uri="{FF2B5EF4-FFF2-40B4-BE49-F238E27FC236}">
                <a16:creationId xmlns:a16="http://schemas.microsoft.com/office/drawing/2014/main" id="{C9795789-31B2-27FA-9764-78AE4A6BA91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26" b="20126"/>
          <a:stretch/>
        </p:blipFill>
        <p:spPr>
          <a:xfrm>
            <a:off x="0" y="1595437"/>
            <a:ext cx="12192000" cy="366712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85DBF9-119F-4411-82C2-656916CC28FF}"/>
              </a:ext>
            </a:extLst>
          </p:cNvPr>
          <p:cNvSpPr/>
          <p:nvPr/>
        </p:nvSpPr>
        <p:spPr>
          <a:xfrm>
            <a:off x="-6100" y="1595435"/>
            <a:ext cx="12210297" cy="3667124"/>
          </a:xfrm>
          <a:prstGeom prst="rect">
            <a:avLst/>
          </a:prstGeom>
          <a:solidFill>
            <a:srgbClr val="606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ED034B-1B0B-408A-92CC-143AE3E7A853}"/>
              </a:ext>
            </a:extLst>
          </p:cNvPr>
          <p:cNvSpPr/>
          <p:nvPr/>
        </p:nvSpPr>
        <p:spPr>
          <a:xfrm>
            <a:off x="-3050" y="1503996"/>
            <a:ext cx="12198100" cy="91438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0EF6A6-A719-4BDD-825A-F037443F0B59}"/>
              </a:ext>
            </a:extLst>
          </p:cNvPr>
          <p:cNvSpPr txBox="1"/>
          <p:nvPr/>
        </p:nvSpPr>
        <p:spPr>
          <a:xfrm>
            <a:off x="-6099" y="2367169"/>
            <a:ext cx="121920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600" b="1" dirty="0">
                <a:solidFill>
                  <a:srgbClr val="D6ED17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เอกสารหลักฐานประกอบ</a:t>
            </a:r>
          </a:p>
          <a:p>
            <a:pPr algn="ctr"/>
            <a:r>
              <a:rPr lang="th-TH" sz="6600" b="1" dirty="0">
                <a:solidFill>
                  <a:srgbClr val="D6ED17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ผลการดำเนินงานตามเป้าหมายที่กำหนดไว้</a:t>
            </a:r>
            <a:endParaRPr lang="en-US" sz="6600" b="1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6E77A449-8E2D-1B63-EE66-17A92D83C13A}"/>
              </a:ext>
            </a:extLst>
          </p:cNvPr>
          <p:cNvSpPr/>
          <p:nvPr/>
        </p:nvSpPr>
        <p:spPr>
          <a:xfrm>
            <a:off x="-6100" y="5262559"/>
            <a:ext cx="12210297" cy="9144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48434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571B26-1B77-4C21-BC58-055AA6A955C3}"/>
              </a:ext>
            </a:extLst>
          </p:cNvPr>
          <p:cNvSpPr/>
          <p:nvPr/>
        </p:nvSpPr>
        <p:spPr>
          <a:xfrm>
            <a:off x="8382001" y="3263900"/>
            <a:ext cx="3810000" cy="35431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8F94C8-CA9B-4B4E-8F00-D9DCF944EC24}"/>
              </a:ext>
            </a:extLst>
          </p:cNvPr>
          <p:cNvSpPr/>
          <p:nvPr/>
        </p:nvSpPr>
        <p:spPr>
          <a:xfrm>
            <a:off x="-1" y="3263900"/>
            <a:ext cx="8382001" cy="35431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D1C66A2C-0E5A-4228-8FBD-FD9D3DF540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3973" y="4360606"/>
            <a:ext cx="1872000" cy="1867338"/>
          </a:xfrm>
        </p:spPr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299EFA51-1457-4159-B72B-AEA8A6FDD0B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2173" y="4360606"/>
            <a:ext cx="1872000" cy="1867338"/>
          </a:xfrm>
        </p:spPr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44323C79-0474-4904-B584-6FAD46B185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90CA389-16D7-4346-9BF7-1BA8CD14D330}"/>
              </a:ext>
            </a:extLst>
          </p:cNvPr>
          <p:cNvSpPr/>
          <p:nvPr/>
        </p:nvSpPr>
        <p:spPr>
          <a:xfrm>
            <a:off x="5323972" y="4360606"/>
            <a:ext cx="1872002" cy="1867338"/>
          </a:xfrm>
          <a:prstGeom prst="rect">
            <a:avLst/>
          </a:pr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848FEF5-B996-4AA0-9E5D-5D5227512AC4}"/>
              </a:ext>
            </a:extLst>
          </p:cNvPr>
          <p:cNvSpPr/>
          <p:nvPr/>
        </p:nvSpPr>
        <p:spPr>
          <a:xfrm>
            <a:off x="7432172" y="4360606"/>
            <a:ext cx="1872000" cy="1867338"/>
          </a:xfrm>
          <a:prstGeom prst="rect">
            <a:avLst/>
          </a:prstGeom>
          <a:gradFill flip="none" rotWithShape="1">
            <a:gsLst>
              <a:gs pos="0">
                <a:schemeClr val="accent5">
                  <a:alpha val="90000"/>
                </a:schemeClr>
              </a:gs>
              <a:gs pos="100000">
                <a:schemeClr val="accent4">
                  <a:alpha val="9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D291371-8BC9-4432-8F83-7AA06D8F5754}"/>
              </a:ext>
            </a:extLst>
          </p:cNvPr>
          <p:cNvSpPr/>
          <p:nvPr/>
        </p:nvSpPr>
        <p:spPr>
          <a:xfrm>
            <a:off x="9540371" y="4360606"/>
            <a:ext cx="1872002" cy="1867338"/>
          </a:xfrm>
          <a:prstGeom prst="rect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2817D5-B6CA-48D8-86A1-AA73DC1768F5}"/>
              </a:ext>
            </a:extLst>
          </p:cNvPr>
          <p:cNvSpPr txBox="1"/>
          <p:nvPr/>
        </p:nvSpPr>
        <p:spPr>
          <a:xfrm>
            <a:off x="2267996" y="367771"/>
            <a:ext cx="7676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 SERVICE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F6E9274-5EB9-4DA2-B840-7C55F5A9B0E2}"/>
              </a:ext>
            </a:extLst>
          </p:cNvPr>
          <p:cNvSpPr txBox="1"/>
          <p:nvPr/>
        </p:nvSpPr>
        <p:spPr>
          <a:xfrm>
            <a:off x="1941920" y="1073014"/>
            <a:ext cx="832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416" dirty="0">
                <a:solidFill>
                  <a:schemeClr val="accent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CLIENT SATISFACTION</a:t>
            </a: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9756CFC0-C973-45A4-936A-3D48D81727DC}"/>
              </a:ext>
            </a:extLst>
          </p:cNvPr>
          <p:cNvSpPr txBox="1">
            <a:spLocks/>
          </p:cNvSpPr>
          <p:nvPr/>
        </p:nvSpPr>
        <p:spPr>
          <a:xfrm>
            <a:off x="596900" y="4529097"/>
            <a:ext cx="4454442" cy="153035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Presentations are communication tools that can be used as demonstrations, lectures, speeches, reports, and more. Most of the time, they’re presented before an audience.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C8B501F-734C-4401-B035-705B13665B8E}"/>
              </a:ext>
            </a:extLst>
          </p:cNvPr>
          <p:cNvSpPr txBox="1"/>
          <p:nvPr/>
        </p:nvSpPr>
        <p:spPr>
          <a:xfrm>
            <a:off x="596901" y="3948556"/>
            <a:ext cx="4454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24 Hour Support</a:t>
            </a:r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373AA860-309C-4EF5-AB89-9700165716EA}"/>
              </a:ext>
            </a:extLst>
          </p:cNvPr>
          <p:cNvSpPr txBox="1">
            <a:spLocks/>
          </p:cNvSpPr>
          <p:nvPr/>
        </p:nvSpPr>
        <p:spPr>
          <a:xfrm>
            <a:off x="1138811" y="2047702"/>
            <a:ext cx="9934474" cy="79169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 placeholder for a global trade presentation template; you can edit this text and customize the presentation slides with your text relevant to a logistics presentation.</a:t>
            </a:r>
          </a:p>
        </p:txBody>
      </p:sp>
      <p:pic>
        <p:nvPicPr>
          <p:cNvPr id="56" name="Graphic 55" descr="Call center">
            <a:extLst>
              <a:ext uri="{FF2B5EF4-FFF2-40B4-BE49-F238E27FC236}">
                <a16:creationId xmlns:a16="http://schemas.microsoft.com/office/drawing/2014/main" id="{B27FCF30-5E05-4517-AC90-872A32E9EC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10143" y="4654194"/>
            <a:ext cx="1280160" cy="1280160"/>
          </a:xfrm>
          <a:prstGeom prst="rect">
            <a:avLst/>
          </a:prstGeom>
        </p:spPr>
      </p:pic>
      <p:pic>
        <p:nvPicPr>
          <p:cNvPr id="58" name="Graphic 57" descr="Box trolley">
            <a:extLst>
              <a:ext uri="{FF2B5EF4-FFF2-40B4-BE49-F238E27FC236}">
                <a16:creationId xmlns:a16="http://schemas.microsoft.com/office/drawing/2014/main" id="{94C34F5C-84FE-45A2-8EB5-654AFB9C1E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27994" y="4654194"/>
            <a:ext cx="1280160" cy="1280160"/>
          </a:xfrm>
          <a:prstGeom prst="rect">
            <a:avLst/>
          </a:prstGeom>
        </p:spPr>
      </p:pic>
      <p:pic>
        <p:nvPicPr>
          <p:cNvPr id="60" name="Graphic 59" descr="Ribbon">
            <a:extLst>
              <a:ext uri="{FF2B5EF4-FFF2-40B4-BE49-F238E27FC236}">
                <a16:creationId xmlns:a16="http://schemas.microsoft.com/office/drawing/2014/main" id="{8DE2EC0E-61EA-4CF9-81AA-47054D30E3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36194" y="4654194"/>
            <a:ext cx="128016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36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C8466168-4370-4B29-B5ED-00BB34DDECB2}"/>
              </a:ext>
            </a:extLst>
          </p:cNvPr>
          <p:cNvGrpSpPr/>
          <p:nvPr/>
        </p:nvGrpSpPr>
        <p:grpSpPr>
          <a:xfrm>
            <a:off x="647775" y="1711590"/>
            <a:ext cx="10917879" cy="4682602"/>
            <a:chOff x="677919" y="1324498"/>
            <a:chExt cx="10917879" cy="4682602"/>
          </a:xfrm>
        </p:grpSpPr>
        <p:sp>
          <p:nvSpPr>
            <p:cNvPr id="6" name="Rectangle 1">
              <a:extLst>
                <a:ext uri="{FF2B5EF4-FFF2-40B4-BE49-F238E27FC236}">
                  <a16:creationId xmlns:a16="http://schemas.microsoft.com/office/drawing/2014/main" id="{45B8A759-603D-4CE1-B4CE-8A72B1AED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919" y="4445000"/>
              <a:ext cx="2590800" cy="1562100"/>
            </a:xfrm>
            <a:prstGeom prst="rect">
              <a:avLst/>
            </a:prstGeom>
            <a:solidFill>
              <a:schemeClr val="accent5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sz="140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5A671429-8D25-49DC-ADB4-6FE83B08B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7519" y="3727450"/>
              <a:ext cx="2590800" cy="1562100"/>
            </a:xfrm>
            <a:prstGeom prst="rect">
              <a:avLst/>
            </a:prstGeom>
            <a:solidFill>
              <a:schemeClr val="accent4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sz="1400"/>
            </a:p>
          </p:txBody>
        </p:sp>
        <p:sp>
          <p:nvSpPr>
            <p:cNvPr id="10" name="Freeform 115">
              <a:extLst>
                <a:ext uri="{FF2B5EF4-FFF2-40B4-BE49-F238E27FC236}">
                  <a16:creationId xmlns:a16="http://schemas.microsoft.com/office/drawing/2014/main" id="{D6C35906-A36E-4A2E-B33C-B24A1C422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7519" y="5289550"/>
              <a:ext cx="711200" cy="717550"/>
            </a:xfrm>
            <a:custGeom>
              <a:avLst/>
              <a:gdLst>
                <a:gd name="T0" fmla="*/ 0 w 21600"/>
                <a:gd name="T1" fmla="*/ 0 h 21600"/>
                <a:gd name="T2" fmla="*/ 1422400 w 21600"/>
                <a:gd name="T3" fmla="*/ 0 h 21600"/>
                <a:gd name="T4" fmla="*/ 1422400 w 21600"/>
                <a:gd name="T5" fmla="*/ 143510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0" dirty="0"/>
            </a:p>
          </p:txBody>
        </p:sp>
        <p:sp>
          <p:nvSpPr>
            <p:cNvPr id="12" name="Freeform 115">
              <a:extLst>
                <a:ext uri="{FF2B5EF4-FFF2-40B4-BE49-F238E27FC236}">
                  <a16:creationId xmlns:a16="http://schemas.microsoft.com/office/drawing/2014/main" id="{D329C8BB-D44C-4AFD-A940-B900CC096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7119" y="4572000"/>
              <a:ext cx="711200" cy="717550"/>
            </a:xfrm>
            <a:custGeom>
              <a:avLst/>
              <a:gdLst>
                <a:gd name="T0" fmla="*/ 0 w 21600"/>
                <a:gd name="T1" fmla="*/ 0 h 21600"/>
                <a:gd name="T2" fmla="*/ 1422400 w 21600"/>
                <a:gd name="T3" fmla="*/ 0 h 21600"/>
                <a:gd name="T4" fmla="*/ 1422400 w 21600"/>
                <a:gd name="T5" fmla="*/ 143510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0" dirty="0"/>
            </a:p>
          </p:txBody>
        </p:sp>
        <p:sp>
          <p:nvSpPr>
            <p:cNvPr id="14" name="Rectangle 1">
              <a:extLst>
                <a:ext uri="{FF2B5EF4-FFF2-40B4-BE49-F238E27FC236}">
                  <a16:creationId xmlns:a16="http://schemas.microsoft.com/office/drawing/2014/main" id="{90DFAD22-2128-4393-9252-46BF04A5B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7119" y="3009900"/>
              <a:ext cx="2590800" cy="1562100"/>
            </a:xfrm>
            <a:prstGeom prst="rect">
              <a:avLst/>
            </a:prstGeom>
            <a:solidFill>
              <a:schemeClr val="accent5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sz="1400"/>
            </a:p>
          </p:txBody>
        </p:sp>
        <p:sp>
          <p:nvSpPr>
            <p:cNvPr id="16" name="Rectangle 1">
              <a:extLst>
                <a:ext uri="{FF2B5EF4-FFF2-40B4-BE49-F238E27FC236}">
                  <a16:creationId xmlns:a16="http://schemas.microsoft.com/office/drawing/2014/main" id="{B8EBCD94-105B-48FB-A3C8-F2FD344DD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719" y="2292350"/>
              <a:ext cx="2590800" cy="1562100"/>
            </a:xfrm>
            <a:prstGeom prst="rect">
              <a:avLst/>
            </a:prstGeom>
            <a:solidFill>
              <a:schemeClr val="accent4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 sz="1400"/>
            </a:p>
          </p:txBody>
        </p:sp>
        <p:sp>
          <p:nvSpPr>
            <p:cNvPr id="18" name="Freeform 115">
              <a:extLst>
                <a:ext uri="{FF2B5EF4-FFF2-40B4-BE49-F238E27FC236}">
                  <a16:creationId xmlns:a16="http://schemas.microsoft.com/office/drawing/2014/main" id="{E1337C9E-BAC7-4559-8A74-C40B26695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6719" y="3854450"/>
              <a:ext cx="711200" cy="717550"/>
            </a:xfrm>
            <a:custGeom>
              <a:avLst/>
              <a:gdLst>
                <a:gd name="T0" fmla="*/ 0 w 21600"/>
                <a:gd name="T1" fmla="*/ 0 h 21600"/>
                <a:gd name="T2" fmla="*/ 1422400 w 21600"/>
                <a:gd name="T3" fmla="*/ 0 h 21600"/>
                <a:gd name="T4" fmla="*/ 1422400 w 21600"/>
                <a:gd name="T5" fmla="*/ 143510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0" dirty="0"/>
            </a:p>
          </p:txBody>
        </p:sp>
        <p:sp>
          <p:nvSpPr>
            <p:cNvPr id="20" name="Freeform 115">
              <a:extLst>
                <a:ext uri="{FF2B5EF4-FFF2-40B4-BE49-F238E27FC236}">
                  <a16:creationId xmlns:a16="http://schemas.microsoft.com/office/drawing/2014/main" id="{4B9F892D-CA24-4C1F-81A0-D1B6BF52B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6319" y="3136900"/>
              <a:ext cx="711200" cy="717550"/>
            </a:xfrm>
            <a:custGeom>
              <a:avLst/>
              <a:gdLst>
                <a:gd name="T0" fmla="*/ 0 w 21600"/>
                <a:gd name="T1" fmla="*/ 0 h 21600"/>
                <a:gd name="T2" fmla="*/ 1422400 w 21600"/>
                <a:gd name="T3" fmla="*/ 0 h 21600"/>
                <a:gd name="T4" fmla="*/ 1422400 w 21600"/>
                <a:gd name="T5" fmla="*/ 143510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sz="1400" dirty="0"/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CD65BE8C-975E-4681-B5F3-DC077E1B04A2}"/>
                </a:ext>
              </a:extLst>
            </p:cNvPr>
            <p:cNvSpPr/>
            <p:nvPr/>
          </p:nvSpPr>
          <p:spPr>
            <a:xfrm>
              <a:off x="8196319" y="1324498"/>
              <a:ext cx="3399479" cy="2062703"/>
            </a:xfrm>
            <a:prstGeom prst="rightArrow">
              <a:avLst>
                <a:gd name="adj1" fmla="val 76306"/>
                <a:gd name="adj2" fmla="val 392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720FB2D3-2AD5-4A0E-B8B8-6E67B63324B7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84E381-B1BB-41CC-B32A-817D159CDA46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B24B92-AEA8-4E42-A62F-0D01EF77651B}"/>
              </a:ext>
            </a:extLst>
          </p:cNvPr>
          <p:cNvSpPr txBox="1"/>
          <p:nvPr/>
        </p:nvSpPr>
        <p:spPr>
          <a:xfrm>
            <a:off x="3078145" y="367771"/>
            <a:ext cx="60558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PROCESS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817256-7504-4871-B819-4EAC07ABA773}"/>
              </a:ext>
            </a:extLst>
          </p:cNvPr>
          <p:cNvSpPr txBox="1"/>
          <p:nvPr/>
        </p:nvSpPr>
        <p:spPr>
          <a:xfrm>
            <a:off x="1941920" y="1042534"/>
            <a:ext cx="8328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416" dirty="0">
                <a:solidFill>
                  <a:schemeClr val="accent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 DO THINGS BETTER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AFFFC48-1DB8-499F-A9D9-F9F880B9003E}"/>
              </a:ext>
            </a:extLst>
          </p:cNvPr>
          <p:cNvGrpSpPr/>
          <p:nvPr/>
        </p:nvGrpSpPr>
        <p:grpSpPr>
          <a:xfrm>
            <a:off x="647775" y="5050104"/>
            <a:ext cx="1879600" cy="985398"/>
            <a:chOff x="647775" y="5050104"/>
            <a:chExt cx="1879600" cy="985398"/>
          </a:xfrm>
        </p:grpSpPr>
        <p:sp>
          <p:nvSpPr>
            <p:cNvPr id="35" name="Text Placeholder 10">
              <a:extLst>
                <a:ext uri="{FF2B5EF4-FFF2-40B4-BE49-F238E27FC236}">
                  <a16:creationId xmlns:a16="http://schemas.microsoft.com/office/drawing/2014/main" id="{F2A6DE27-2CA2-47D8-ABDF-5EE357357E15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613142"/>
              <a:ext cx="1879600" cy="422360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PROCESS</a:t>
              </a:r>
            </a:p>
          </p:txBody>
        </p:sp>
        <p:sp>
          <p:nvSpPr>
            <p:cNvPr id="37" name="Text Placeholder 10">
              <a:extLst>
                <a:ext uri="{FF2B5EF4-FFF2-40B4-BE49-F238E27FC236}">
                  <a16:creationId xmlns:a16="http://schemas.microsoft.com/office/drawing/2014/main" id="{BB2359A4-DA40-413E-A8F1-712241BC1DB6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050104"/>
              <a:ext cx="1879600" cy="75225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3200" b="1" dirty="0">
                  <a:solidFill>
                    <a:schemeClr val="accent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r>
                <a:rPr lang="en-US" sz="3200" b="1" baseline="30000" dirty="0">
                  <a:solidFill>
                    <a:schemeClr val="accent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</a:t>
              </a:r>
              <a:endParaRPr lang="en-US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7746A9F-88F0-4F39-83C4-B784D7923855}"/>
              </a:ext>
            </a:extLst>
          </p:cNvPr>
          <p:cNvGrpSpPr/>
          <p:nvPr/>
        </p:nvGrpSpPr>
        <p:grpSpPr>
          <a:xfrm>
            <a:off x="2527375" y="4337291"/>
            <a:ext cx="1879600" cy="985398"/>
            <a:chOff x="647775" y="5050104"/>
            <a:chExt cx="1879600" cy="985398"/>
          </a:xfrm>
        </p:grpSpPr>
        <p:sp>
          <p:nvSpPr>
            <p:cNvPr id="44" name="Text Placeholder 10">
              <a:extLst>
                <a:ext uri="{FF2B5EF4-FFF2-40B4-BE49-F238E27FC236}">
                  <a16:creationId xmlns:a16="http://schemas.microsoft.com/office/drawing/2014/main" id="{417DE0D1-7C9D-42B7-A247-4EE506DD073C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613142"/>
              <a:ext cx="1879600" cy="422360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PROCESS</a:t>
              </a:r>
            </a:p>
          </p:txBody>
        </p:sp>
        <p:sp>
          <p:nvSpPr>
            <p:cNvPr id="45" name="Text Placeholder 10">
              <a:extLst>
                <a:ext uri="{FF2B5EF4-FFF2-40B4-BE49-F238E27FC236}">
                  <a16:creationId xmlns:a16="http://schemas.microsoft.com/office/drawing/2014/main" id="{4EE8B8E5-178A-47E6-BC89-5D9A47428F2C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050104"/>
              <a:ext cx="1879600" cy="75225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3200" b="1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r>
                <a:rPr lang="en-US" sz="3200" b="1" baseline="30000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nd</a:t>
              </a:r>
              <a:endParaRPr lang="en-US" sz="32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951365B-E121-46E3-9ABD-B069D3A25FAA}"/>
              </a:ext>
            </a:extLst>
          </p:cNvPr>
          <p:cNvGrpSpPr/>
          <p:nvPr/>
        </p:nvGrpSpPr>
        <p:grpSpPr>
          <a:xfrm>
            <a:off x="4409424" y="3593100"/>
            <a:ext cx="1879600" cy="985398"/>
            <a:chOff x="647775" y="5050104"/>
            <a:chExt cx="1879600" cy="985398"/>
          </a:xfrm>
        </p:grpSpPr>
        <p:sp>
          <p:nvSpPr>
            <p:cNvPr id="47" name="Text Placeholder 10">
              <a:extLst>
                <a:ext uri="{FF2B5EF4-FFF2-40B4-BE49-F238E27FC236}">
                  <a16:creationId xmlns:a16="http://schemas.microsoft.com/office/drawing/2014/main" id="{B303B8CD-8530-4321-A71F-51AB84D5ABFB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613142"/>
              <a:ext cx="1879600" cy="422360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PROCESS</a:t>
              </a:r>
            </a:p>
          </p:txBody>
        </p:sp>
        <p:sp>
          <p:nvSpPr>
            <p:cNvPr id="48" name="Text Placeholder 10">
              <a:extLst>
                <a:ext uri="{FF2B5EF4-FFF2-40B4-BE49-F238E27FC236}">
                  <a16:creationId xmlns:a16="http://schemas.microsoft.com/office/drawing/2014/main" id="{105EB534-84E2-4C37-8B64-AB981C36FDAD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050104"/>
              <a:ext cx="1879600" cy="75225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3200" b="1" dirty="0">
                  <a:solidFill>
                    <a:schemeClr val="accent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r>
                <a:rPr lang="en-US" sz="3200" b="1" baseline="30000" dirty="0">
                  <a:solidFill>
                    <a:schemeClr val="accent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rd</a:t>
              </a:r>
              <a:endParaRPr lang="en-US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EE7C8CB-44C2-41D9-AF6C-6C4408A37C20}"/>
              </a:ext>
            </a:extLst>
          </p:cNvPr>
          <p:cNvGrpSpPr/>
          <p:nvPr/>
        </p:nvGrpSpPr>
        <p:grpSpPr>
          <a:xfrm>
            <a:off x="6296623" y="2873752"/>
            <a:ext cx="1879600" cy="985398"/>
            <a:chOff x="647775" y="5050104"/>
            <a:chExt cx="1879600" cy="985398"/>
          </a:xfrm>
        </p:grpSpPr>
        <p:sp>
          <p:nvSpPr>
            <p:cNvPr id="50" name="Text Placeholder 10">
              <a:extLst>
                <a:ext uri="{FF2B5EF4-FFF2-40B4-BE49-F238E27FC236}">
                  <a16:creationId xmlns:a16="http://schemas.microsoft.com/office/drawing/2014/main" id="{0CEE6265-D359-4F62-8487-68E8E43CE691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613142"/>
              <a:ext cx="1879600" cy="422360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PROCESS</a:t>
              </a:r>
            </a:p>
          </p:txBody>
        </p:sp>
        <p:sp>
          <p:nvSpPr>
            <p:cNvPr id="51" name="Text Placeholder 10">
              <a:extLst>
                <a:ext uri="{FF2B5EF4-FFF2-40B4-BE49-F238E27FC236}">
                  <a16:creationId xmlns:a16="http://schemas.microsoft.com/office/drawing/2014/main" id="{22A1DC96-63B8-4289-9440-94A54A7BFBB8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050104"/>
              <a:ext cx="1879600" cy="75225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s-UY" sz="3200" b="1" dirty="0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r>
                <a:rPr lang="en-US" sz="3200" b="1" baseline="30000" dirty="0" err="1">
                  <a:solidFill>
                    <a:schemeClr val="accent5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</a:t>
              </a:r>
              <a:endParaRPr lang="en-US" sz="3200" b="1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0B01C08-C399-4597-9BFC-C431B8B933B3}"/>
              </a:ext>
            </a:extLst>
          </p:cNvPr>
          <p:cNvGrpSpPr/>
          <p:nvPr/>
        </p:nvGrpSpPr>
        <p:grpSpPr>
          <a:xfrm>
            <a:off x="8174376" y="2216326"/>
            <a:ext cx="1879600" cy="985398"/>
            <a:chOff x="647775" y="5050104"/>
            <a:chExt cx="1879600" cy="985398"/>
          </a:xfrm>
        </p:grpSpPr>
        <p:sp>
          <p:nvSpPr>
            <p:cNvPr id="53" name="Text Placeholder 10">
              <a:extLst>
                <a:ext uri="{FF2B5EF4-FFF2-40B4-BE49-F238E27FC236}">
                  <a16:creationId xmlns:a16="http://schemas.microsoft.com/office/drawing/2014/main" id="{9A982954-06FE-43DD-A6C0-17F453BDA6D6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613142"/>
              <a:ext cx="1879600" cy="422360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PROCESS</a:t>
              </a:r>
            </a:p>
          </p:txBody>
        </p:sp>
        <p:sp>
          <p:nvSpPr>
            <p:cNvPr id="54" name="Text Placeholder 10">
              <a:extLst>
                <a:ext uri="{FF2B5EF4-FFF2-40B4-BE49-F238E27FC236}">
                  <a16:creationId xmlns:a16="http://schemas.microsoft.com/office/drawing/2014/main" id="{368BE82F-78B5-46B6-A7CE-4BFE62E38243}"/>
                </a:ext>
              </a:extLst>
            </p:cNvPr>
            <p:cNvSpPr txBox="1">
              <a:spLocks/>
            </p:cNvSpPr>
            <p:nvPr/>
          </p:nvSpPr>
          <p:spPr>
            <a:xfrm>
              <a:off x="647775" y="5050104"/>
              <a:ext cx="1879600" cy="752257"/>
            </a:xfrm>
            <a:prstGeom prst="rect">
              <a:avLst/>
            </a:prstGeom>
          </p:spPr>
          <p:txBody>
            <a:bodyPr vert="horz"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r" defTabSz="914400" rtl="0" eaLnBrk="1" latinLnBrk="0" hangingPunct="1">
                <a:defRPr sz="2400" kern="1200">
                  <a:solidFill>
                    <a:schemeClr val="tx1"/>
                  </a:solidFill>
                  <a:latin typeface="Raleway" panose="020B0503030101060003" pitchFamily="34" charset="0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sz="3200" b="1" dirty="0">
                  <a:solidFill>
                    <a:schemeClr val="accent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r>
                <a:rPr lang="en-US" sz="3200" b="1" baseline="30000" dirty="0">
                  <a:solidFill>
                    <a:schemeClr val="accent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th</a:t>
              </a:r>
              <a:endParaRPr lang="en-US" sz="32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DDECFE42-C48A-4BCE-8784-429947A43B75}"/>
              </a:ext>
            </a:extLst>
          </p:cNvPr>
          <p:cNvSpPr txBox="1">
            <a:spLocks/>
          </p:cNvSpPr>
          <p:nvPr/>
        </p:nvSpPr>
        <p:spPr>
          <a:xfrm>
            <a:off x="607583" y="3041427"/>
            <a:ext cx="3759200" cy="10273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 placeholder for a global trade presentation template; you can edit this text and customize the presentation.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A4B6315E-AF01-46FA-B361-48790EA566B5}"/>
              </a:ext>
            </a:extLst>
          </p:cNvPr>
          <p:cNvSpPr txBox="1">
            <a:spLocks/>
          </p:cNvSpPr>
          <p:nvPr/>
        </p:nvSpPr>
        <p:spPr>
          <a:xfrm>
            <a:off x="7033632" y="4277601"/>
            <a:ext cx="3759200" cy="167372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a placeholder for a global trade presentation template; you can edit this text and customize the presentation slides with your text relevant to a logistics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978889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A4477CE-CFE7-4546-AC1D-60598B7601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61507-9D2D-4919-BD3F-4A38F5999064}"/>
              </a:ext>
            </a:extLst>
          </p:cNvPr>
          <p:cNvSpPr/>
          <p:nvPr/>
        </p:nvSpPr>
        <p:spPr>
          <a:xfrm>
            <a:off x="-1" y="1015876"/>
            <a:ext cx="12188952" cy="4843829"/>
          </a:xfrm>
          <a:prstGeom prst="rect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0F97AC-BED5-494B-A99A-E18C3A6A642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323" y="1326760"/>
            <a:ext cx="6168986" cy="3726067"/>
          </a:xfrm>
          <a:prstGeom prst="rect">
            <a:avLst/>
          </a:pr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D3796DE-16A0-4F87-9394-BAE666CCF24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5284BE-DF1F-4189-8626-EFB63AC2EE27}"/>
              </a:ext>
            </a:extLst>
          </p:cNvPr>
          <p:cNvSpPr txBox="1"/>
          <p:nvPr/>
        </p:nvSpPr>
        <p:spPr>
          <a:xfrm>
            <a:off x="5901729" y="2108806"/>
            <a:ext cx="6055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ONLINE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571199-E44E-42DF-9BCF-880EB12DBAC0}"/>
              </a:ext>
            </a:extLst>
          </p:cNvPr>
          <p:cNvSpPr txBox="1"/>
          <p:nvPr/>
        </p:nvSpPr>
        <p:spPr>
          <a:xfrm>
            <a:off x="6132840" y="2721827"/>
            <a:ext cx="5593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pc="416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VISIT US ON OUR WEBSITE FOR MORE INFORMATION AND TRACKING YOUR PACKAGES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8B7F13-85F1-4421-8CF3-A86798944500}"/>
              </a:ext>
            </a:extLst>
          </p:cNvPr>
          <p:cNvSpPr txBox="1"/>
          <p:nvPr/>
        </p:nvSpPr>
        <p:spPr>
          <a:xfrm>
            <a:off x="7305186" y="5239616"/>
            <a:ext cx="324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416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logistics website</a:t>
            </a:r>
          </a:p>
        </p:txBody>
      </p:sp>
      <p:pic>
        <p:nvPicPr>
          <p:cNvPr id="18" name="Graphic 17" descr="Internet">
            <a:extLst>
              <a:ext uri="{FF2B5EF4-FFF2-40B4-BE49-F238E27FC236}">
                <a16:creationId xmlns:a16="http://schemas.microsoft.com/office/drawing/2014/main" id="{8F34BB9E-7BB1-4175-844F-A44135FF7D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84155" y="4348661"/>
            <a:ext cx="890954" cy="89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44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การประกาศยกย่องเชิดชูหน่วยงานภายในองค์กรที่ทำความดีจนได้เป็นแบบอย่าง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9" name="ตัวแทนรูปภาพ 8">
            <a:extLst>
              <a:ext uri="{FF2B5EF4-FFF2-40B4-BE49-F238E27FC236}">
                <a16:creationId xmlns:a16="http://schemas.microsoft.com/office/drawing/2014/main" id="{E92717CE-1890-2C75-2533-940EC5895E6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" b="31"/>
          <a:stretch/>
        </p:blipFill>
        <p:spPr>
          <a:xfrm>
            <a:off x="7219083" y="1437089"/>
            <a:ext cx="4581144" cy="4578266"/>
          </a:xfrm>
          <a:ln>
            <a:solidFill>
              <a:srgbClr val="606060"/>
            </a:solidFill>
          </a:ln>
        </p:spPr>
      </p:pic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B10852D-D7C8-30BE-453F-3938A2AAC572}"/>
              </a:ext>
            </a:extLst>
          </p:cNvPr>
          <p:cNvSpPr txBox="1">
            <a:spLocks/>
          </p:cNvSpPr>
          <p:nvPr/>
        </p:nvSpPr>
        <p:spPr>
          <a:xfrm>
            <a:off x="340505" y="2450066"/>
            <a:ext cx="5034535" cy="255069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th-TH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แขวงทางหลวงระนอง ได้รับเกียรติบัตรยกย่อง</a:t>
            </a:r>
            <a:br>
              <a:rPr lang="en-US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</a:br>
            <a:r>
              <a:rPr lang="th-TH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มีผลการประเมินองค์กรคุณธรรม ประจำปีงบประมาณ พ.ศ.2568 “ระดับองค์กรคุณธรรม</a:t>
            </a:r>
            <a:r>
              <a:rPr lang="th-TH" sz="1800" b="1" i="0" u="sng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ต้นแบบ</a:t>
            </a:r>
            <a:r>
              <a:rPr lang="th-TH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” ตามโครงการส่งเสริมชุมชน องค์กร อำเภอ และจังหวัดคุณธรรม</a:t>
            </a:r>
            <a:r>
              <a:rPr lang="en-US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 </a:t>
            </a:r>
            <a:r>
              <a:rPr lang="th-TH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ภายใต้แผนปฏิบัติการด้านการส่งเสริมคุณธรรมแห่งชาติ ระยะที่ 2 (พ.ศ.2566 - 2570)</a:t>
            </a:r>
            <a:br>
              <a:rPr lang="th-TH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</a:br>
            <a:r>
              <a:rPr lang="th-TH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มอบโดย คณะกรรมการส่งเสริมคุณธรรมแห่งชาติ</a:t>
            </a:r>
            <a:endParaRPr lang="en-US" b="1" dirty="0">
              <a:solidFill>
                <a:srgbClr val="606060"/>
              </a:solidFill>
              <a:latin typeface="FC Iconic" panose="020B0500040200020003" pitchFamily="34" charset="-34"/>
              <a:ea typeface="Open Sans" panose="020B0606030504020204" pitchFamily="34" charset="0"/>
              <a:cs typeface="FC Iconic" panose="020B0500040200020003" pitchFamily="34" charset="-34"/>
            </a:endParaRPr>
          </a:p>
        </p:txBody>
      </p:sp>
      <p:pic>
        <p:nvPicPr>
          <p:cNvPr id="21" name="ตัวแทนรูปภาพ 20">
            <a:extLst>
              <a:ext uri="{FF2B5EF4-FFF2-40B4-BE49-F238E27FC236}">
                <a16:creationId xmlns:a16="http://schemas.microsoft.com/office/drawing/2014/main" id="{3BB7129A-60C4-1662-3671-5899EE904DF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44" r="21944"/>
          <a:stretch>
            <a:fillRect/>
          </a:stretch>
        </p:blipFill>
        <p:spPr>
          <a:xfrm>
            <a:off x="5628513" y="1437089"/>
            <a:ext cx="1289304" cy="1292442"/>
          </a:xfrm>
          <a:ln>
            <a:solidFill>
              <a:srgbClr val="606060"/>
            </a:solidFill>
          </a:ln>
        </p:spPr>
      </p:pic>
      <p:pic>
        <p:nvPicPr>
          <p:cNvPr id="23" name="ตัวแทนรูปภาพ 22">
            <a:extLst>
              <a:ext uri="{FF2B5EF4-FFF2-40B4-BE49-F238E27FC236}">
                <a16:creationId xmlns:a16="http://schemas.microsoft.com/office/drawing/2014/main" id="{ECCADFEE-C69E-A66D-5527-BBF822C9B12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31" r="16731"/>
          <a:stretch/>
        </p:blipFill>
        <p:spPr>
          <a:xfrm>
            <a:off x="5628513" y="3079194"/>
            <a:ext cx="1289304" cy="1292442"/>
          </a:xfrm>
          <a:ln>
            <a:solidFill>
              <a:srgbClr val="606060"/>
            </a:solidFill>
          </a:ln>
        </p:spPr>
      </p:pic>
      <p:pic>
        <p:nvPicPr>
          <p:cNvPr id="37" name="ตัวแทนรูปภาพ 36">
            <a:extLst>
              <a:ext uri="{FF2B5EF4-FFF2-40B4-BE49-F238E27FC236}">
                <a16:creationId xmlns:a16="http://schemas.microsoft.com/office/drawing/2014/main" id="{87B81FF2-78B8-3CD5-F47D-E9C44D03620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31" r="16731"/>
          <a:stretch/>
        </p:blipFill>
        <p:spPr>
          <a:xfrm>
            <a:off x="5614688" y="4721300"/>
            <a:ext cx="1289304" cy="1292442"/>
          </a:xfrm>
          <a:ln>
            <a:solidFill>
              <a:srgbClr val="606060"/>
            </a:solidFill>
          </a:ln>
        </p:spPr>
      </p:pic>
      <p:sp>
        <p:nvSpPr>
          <p:cNvPr id="38" name="รูปครึ่งกรอบ 37">
            <a:extLst>
              <a:ext uri="{FF2B5EF4-FFF2-40B4-BE49-F238E27FC236}">
                <a16:creationId xmlns:a16="http://schemas.microsoft.com/office/drawing/2014/main" id="{66A5A6BE-5AA6-B4CE-3451-1ED7E21DF809}"/>
              </a:ext>
            </a:extLst>
          </p:cNvPr>
          <p:cNvSpPr/>
          <p:nvPr/>
        </p:nvSpPr>
        <p:spPr>
          <a:xfrm>
            <a:off x="340505" y="2019753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5" name="รูปครึ่งกรอบ 44">
            <a:extLst>
              <a:ext uri="{FF2B5EF4-FFF2-40B4-BE49-F238E27FC236}">
                <a16:creationId xmlns:a16="http://schemas.microsoft.com/office/drawing/2014/main" id="{68F5AA63-6B76-620A-F93D-984BFBF0895B}"/>
              </a:ext>
            </a:extLst>
          </p:cNvPr>
          <p:cNvSpPr/>
          <p:nvPr/>
        </p:nvSpPr>
        <p:spPr>
          <a:xfrm rot="10800000">
            <a:off x="4708290" y="4840529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0" name="รูปครึ่งกรอบ 49">
            <a:extLst>
              <a:ext uri="{FF2B5EF4-FFF2-40B4-BE49-F238E27FC236}">
                <a16:creationId xmlns:a16="http://schemas.microsoft.com/office/drawing/2014/main" id="{798902E8-4606-222D-B101-E5678E1BAF88}"/>
              </a:ext>
            </a:extLst>
          </p:cNvPr>
          <p:cNvSpPr/>
          <p:nvPr/>
        </p:nvSpPr>
        <p:spPr>
          <a:xfrm rot="16200000">
            <a:off x="302405" y="480242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1" name="รูปครึ่งกรอบ 50">
            <a:extLst>
              <a:ext uri="{FF2B5EF4-FFF2-40B4-BE49-F238E27FC236}">
                <a16:creationId xmlns:a16="http://schemas.microsoft.com/office/drawing/2014/main" id="{3314691F-C711-D5F0-2885-C9950A43F53E}"/>
              </a:ext>
            </a:extLst>
          </p:cNvPr>
          <p:cNvSpPr/>
          <p:nvPr/>
        </p:nvSpPr>
        <p:spPr>
          <a:xfrm rot="5400000">
            <a:off x="4746390" y="2057850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1556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การประกาศยกย่องเชิดชูหน่วยงานภายในองค์กรที่ทำความดีจนได้เป็นแบบอย่าง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B10852D-D7C8-30BE-453F-3938A2AAC572}"/>
              </a:ext>
            </a:extLst>
          </p:cNvPr>
          <p:cNvSpPr txBox="1">
            <a:spLocks/>
          </p:cNvSpPr>
          <p:nvPr/>
        </p:nvSpPr>
        <p:spPr>
          <a:xfrm>
            <a:off x="1019610" y="2250812"/>
            <a:ext cx="5034535" cy="175817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th-TH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เอกสารหลักฐานประกอบ แบบรายงานผลการประเมิน </a:t>
            </a:r>
          </a:p>
          <a:p>
            <a:pPr algn="ctr">
              <a:lnSpc>
                <a:spcPct val="150000"/>
              </a:lnSpc>
            </a:pPr>
            <a:r>
              <a:rPr lang="th-TH" sz="18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องค์กรคุณธรรม ประจำปีงบประมาณ พ.ศ. 2568</a:t>
            </a:r>
          </a:p>
          <a:p>
            <a:pPr algn="ctr">
              <a:lnSpc>
                <a:spcPct val="150000"/>
              </a:lnSpc>
            </a:pPr>
            <a:r>
              <a:rPr lang="th-TH" sz="20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“ระดับองค์กรคุณธรรม</a:t>
            </a:r>
            <a:r>
              <a:rPr lang="th-TH" sz="2000" b="1" u="sng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ต้นแบบ</a:t>
            </a:r>
            <a:r>
              <a:rPr lang="th-TH" sz="20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”</a:t>
            </a:r>
            <a:endParaRPr lang="en-US" sz="2000" b="1" dirty="0">
              <a:solidFill>
                <a:srgbClr val="606060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ในลำดับที่ 12 (ตามเอกสารแนบ)</a:t>
            </a:r>
            <a:endParaRPr lang="th-TH" sz="1800" b="1" i="0" dirty="0">
              <a:solidFill>
                <a:srgbClr val="606060"/>
              </a:solidFill>
              <a:effectLst/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8" name="รูปครึ่งกรอบ 37">
            <a:extLst>
              <a:ext uri="{FF2B5EF4-FFF2-40B4-BE49-F238E27FC236}">
                <a16:creationId xmlns:a16="http://schemas.microsoft.com/office/drawing/2014/main" id="{66A5A6BE-5AA6-B4CE-3451-1ED7E21DF809}"/>
              </a:ext>
            </a:extLst>
          </p:cNvPr>
          <p:cNvSpPr/>
          <p:nvPr/>
        </p:nvSpPr>
        <p:spPr>
          <a:xfrm>
            <a:off x="1019612" y="1387384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ED17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5" name="รูปครึ่งกรอบ 44">
            <a:extLst>
              <a:ext uri="{FF2B5EF4-FFF2-40B4-BE49-F238E27FC236}">
                <a16:creationId xmlns:a16="http://schemas.microsoft.com/office/drawing/2014/main" id="{68F5AA63-6B76-620A-F93D-984BFBF0895B}"/>
              </a:ext>
            </a:extLst>
          </p:cNvPr>
          <p:cNvSpPr/>
          <p:nvPr/>
        </p:nvSpPr>
        <p:spPr>
          <a:xfrm rot="10800000">
            <a:off x="5387397" y="4208160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ED17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0" name="รูปครึ่งกรอบ 49">
            <a:extLst>
              <a:ext uri="{FF2B5EF4-FFF2-40B4-BE49-F238E27FC236}">
                <a16:creationId xmlns:a16="http://schemas.microsoft.com/office/drawing/2014/main" id="{798902E8-4606-222D-B101-E5678E1BAF88}"/>
              </a:ext>
            </a:extLst>
          </p:cNvPr>
          <p:cNvSpPr/>
          <p:nvPr/>
        </p:nvSpPr>
        <p:spPr>
          <a:xfrm rot="16200000">
            <a:off x="981512" y="417005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ED17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1" name="รูปครึ่งกรอบ 50">
            <a:extLst>
              <a:ext uri="{FF2B5EF4-FFF2-40B4-BE49-F238E27FC236}">
                <a16:creationId xmlns:a16="http://schemas.microsoft.com/office/drawing/2014/main" id="{3314691F-C711-D5F0-2885-C9950A43F53E}"/>
              </a:ext>
            </a:extLst>
          </p:cNvPr>
          <p:cNvSpPr/>
          <p:nvPr/>
        </p:nvSpPr>
        <p:spPr>
          <a:xfrm rot="5400000">
            <a:off x="5425497" y="1425481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6ED17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13" name="ตัวแทนรูปภาพ 12" descr="รูปภาพประกอบด้วย ข้อความ, แผนภาพ, ขนาน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E3ED6B6C-F5BC-9DAD-D2EE-6C1E2D86810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4" r="-327" b="245"/>
          <a:stretch>
            <a:fillRect/>
          </a:stretch>
        </p:blipFill>
        <p:spPr>
          <a:xfrm rot="16200000">
            <a:off x="6863464" y="1754085"/>
            <a:ext cx="5499105" cy="3859022"/>
          </a:xfrm>
          <a:prstGeom prst="rect">
            <a:avLst/>
          </a:prstGeom>
          <a:solidFill>
            <a:prstClr val="white">
              <a:lumMod val="85000"/>
            </a:prstClr>
          </a:solidFill>
          <a:ln>
            <a:solidFill>
              <a:schemeClr val="tx1"/>
            </a:solidFill>
          </a:ln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67B4C3E5-7AE2-515C-9544-4EF654A25E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3" t="26877" r="57346" b="16730"/>
          <a:stretch>
            <a:fillRect/>
          </a:stretch>
        </p:blipFill>
        <p:spPr>
          <a:xfrm>
            <a:off x="1196411" y="5791457"/>
            <a:ext cx="4680935" cy="33128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0" name="ตัวเชื่อมต่อ: หักมุม 39">
            <a:extLst>
              <a:ext uri="{FF2B5EF4-FFF2-40B4-BE49-F238E27FC236}">
                <a16:creationId xmlns:a16="http://schemas.microsoft.com/office/drawing/2014/main" id="{37301A9D-9A21-5DF2-192C-0DA4407009C3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 flipV="1">
            <a:off x="5877347" y="4977441"/>
            <a:ext cx="1806159" cy="979655"/>
          </a:xfrm>
          <a:prstGeom prst="bentConnector3">
            <a:avLst>
              <a:gd name="adj1" fmla="val 50478"/>
            </a:avLst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275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A86E1F98-F923-5DCC-7DD5-25E7B7DF8F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871" y="3072758"/>
            <a:ext cx="1757033" cy="1909694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273104F-56AF-C3D8-D7F6-9AD5CBBF6C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8" y="2965356"/>
            <a:ext cx="3960000" cy="2391839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84CEFF39-BB79-2AB5-CB23-4CDCBDD7737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2" r="882"/>
          <a:stretch/>
        </p:blipFill>
        <p:spPr>
          <a:xfrm>
            <a:off x="5131863" y="3072758"/>
            <a:ext cx="2001600" cy="1940671"/>
          </a:xfrm>
          <a:prstGeom prst="rect">
            <a:avLst/>
          </a:prstGeom>
          <a:ln>
            <a:noFill/>
          </a:ln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B5C66EE6-EAA6-87AE-924C-D98E85B7F9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462" y="2965356"/>
            <a:ext cx="3960000" cy="23918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523220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การประชาสัมพันธ์ประกาศยกย่องเชิดชูหน่วยงานภายในองค์กรผ่านช่องทางการสื่อสาร 3 ช่องทาง</a:t>
            </a:r>
            <a:endParaRPr lang="en-US" sz="28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B10852D-D7C8-30BE-453F-3938A2AAC572}"/>
              </a:ext>
            </a:extLst>
          </p:cNvPr>
          <p:cNvSpPr txBox="1">
            <a:spLocks/>
          </p:cNvSpPr>
          <p:nvPr/>
        </p:nvSpPr>
        <p:spPr>
          <a:xfrm>
            <a:off x="837362" y="1751470"/>
            <a:ext cx="2419823" cy="93871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th-TH" sz="40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เว็บไซต์</a:t>
            </a:r>
            <a:endParaRPr lang="th-TH" sz="4000" b="1" i="0" dirty="0">
              <a:solidFill>
                <a:srgbClr val="606060"/>
              </a:solidFill>
              <a:effectLst/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8" name="รูปครึ่งกรอบ 37">
            <a:extLst>
              <a:ext uri="{FF2B5EF4-FFF2-40B4-BE49-F238E27FC236}">
                <a16:creationId xmlns:a16="http://schemas.microsoft.com/office/drawing/2014/main" id="{66A5A6BE-5AA6-B4CE-3451-1ED7E21DF809}"/>
              </a:ext>
            </a:extLst>
          </p:cNvPr>
          <p:cNvSpPr/>
          <p:nvPr/>
        </p:nvSpPr>
        <p:spPr>
          <a:xfrm>
            <a:off x="794765" y="1935983"/>
            <a:ext cx="260350" cy="203979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5" name="รูปครึ่งกรอบ 44">
            <a:extLst>
              <a:ext uri="{FF2B5EF4-FFF2-40B4-BE49-F238E27FC236}">
                <a16:creationId xmlns:a16="http://schemas.microsoft.com/office/drawing/2014/main" id="{68F5AA63-6B76-620A-F93D-984BFBF0895B}"/>
              </a:ext>
            </a:extLst>
          </p:cNvPr>
          <p:cNvSpPr/>
          <p:nvPr/>
        </p:nvSpPr>
        <p:spPr>
          <a:xfrm rot="10800000">
            <a:off x="2939361" y="2495710"/>
            <a:ext cx="260350" cy="203979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0" name="รูปครึ่งกรอบ 49">
            <a:extLst>
              <a:ext uri="{FF2B5EF4-FFF2-40B4-BE49-F238E27FC236}">
                <a16:creationId xmlns:a16="http://schemas.microsoft.com/office/drawing/2014/main" id="{798902E8-4606-222D-B101-E5678E1BAF88}"/>
              </a:ext>
            </a:extLst>
          </p:cNvPr>
          <p:cNvSpPr/>
          <p:nvPr/>
        </p:nvSpPr>
        <p:spPr>
          <a:xfrm rot="16200000">
            <a:off x="794914" y="2475164"/>
            <a:ext cx="230299" cy="230596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1" name="รูปครึ่งกรอบ 50">
            <a:extLst>
              <a:ext uri="{FF2B5EF4-FFF2-40B4-BE49-F238E27FC236}">
                <a16:creationId xmlns:a16="http://schemas.microsoft.com/office/drawing/2014/main" id="{3314691F-C711-D5F0-2885-C9950A43F53E}"/>
              </a:ext>
            </a:extLst>
          </p:cNvPr>
          <p:cNvSpPr/>
          <p:nvPr/>
        </p:nvSpPr>
        <p:spPr>
          <a:xfrm rot="5400000">
            <a:off x="2984140" y="1930100"/>
            <a:ext cx="230299" cy="230596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89D46BC2-2E15-0D52-2662-D17D2F08A2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4140" y="3114563"/>
            <a:ext cx="1710232" cy="1908134"/>
          </a:xfrm>
          <a:prstGeom prst="rect">
            <a:avLst/>
          </a:prstGeom>
        </p:spPr>
      </p:pic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EF9379E-8D6F-9183-0A3C-A65BDE52A9B6}"/>
              </a:ext>
            </a:extLst>
          </p:cNvPr>
          <p:cNvSpPr txBox="1">
            <a:spLocks/>
          </p:cNvSpPr>
          <p:nvPr/>
        </p:nvSpPr>
        <p:spPr>
          <a:xfrm>
            <a:off x="4986834" y="1751470"/>
            <a:ext cx="2419823" cy="93871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th-TH" sz="4000" b="1" i="0" dirty="0" err="1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เฟซ</a:t>
            </a:r>
            <a:r>
              <a:rPr lang="th-TH" sz="40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บุ</a:t>
            </a:r>
            <a:r>
              <a:rPr lang="th-TH" sz="4000" b="1" i="0" dirty="0" err="1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๊ก</a:t>
            </a:r>
            <a:endParaRPr lang="th-TH" sz="4000" b="1" i="0" dirty="0">
              <a:solidFill>
                <a:srgbClr val="606060"/>
              </a:solidFill>
              <a:effectLst/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1" name="รูปครึ่งกรอบ 20">
            <a:extLst>
              <a:ext uri="{FF2B5EF4-FFF2-40B4-BE49-F238E27FC236}">
                <a16:creationId xmlns:a16="http://schemas.microsoft.com/office/drawing/2014/main" id="{455D9FBA-E147-B057-7CE8-046F422C7272}"/>
              </a:ext>
            </a:extLst>
          </p:cNvPr>
          <p:cNvSpPr/>
          <p:nvPr/>
        </p:nvSpPr>
        <p:spPr>
          <a:xfrm>
            <a:off x="4944237" y="1935983"/>
            <a:ext cx="260350" cy="203979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2" name="รูปครึ่งกรอบ 21">
            <a:extLst>
              <a:ext uri="{FF2B5EF4-FFF2-40B4-BE49-F238E27FC236}">
                <a16:creationId xmlns:a16="http://schemas.microsoft.com/office/drawing/2014/main" id="{B0855426-7D26-8367-2711-D643C0649AB5}"/>
              </a:ext>
            </a:extLst>
          </p:cNvPr>
          <p:cNvSpPr/>
          <p:nvPr/>
        </p:nvSpPr>
        <p:spPr>
          <a:xfrm rot="10800000">
            <a:off x="7088833" y="2495710"/>
            <a:ext cx="260350" cy="203979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3" name="รูปครึ่งกรอบ 22">
            <a:extLst>
              <a:ext uri="{FF2B5EF4-FFF2-40B4-BE49-F238E27FC236}">
                <a16:creationId xmlns:a16="http://schemas.microsoft.com/office/drawing/2014/main" id="{9BAC89D2-F04F-4C7B-3746-0DD9798265EE}"/>
              </a:ext>
            </a:extLst>
          </p:cNvPr>
          <p:cNvSpPr/>
          <p:nvPr/>
        </p:nvSpPr>
        <p:spPr>
          <a:xfrm rot="16200000">
            <a:off x="4944386" y="2475164"/>
            <a:ext cx="230299" cy="230596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4" name="รูปครึ่งกรอบ 23">
            <a:extLst>
              <a:ext uri="{FF2B5EF4-FFF2-40B4-BE49-F238E27FC236}">
                <a16:creationId xmlns:a16="http://schemas.microsoft.com/office/drawing/2014/main" id="{A37F6306-7A8B-2C0A-5C57-A48875B25281}"/>
              </a:ext>
            </a:extLst>
          </p:cNvPr>
          <p:cNvSpPr/>
          <p:nvPr/>
        </p:nvSpPr>
        <p:spPr>
          <a:xfrm rot="5400000">
            <a:off x="7133612" y="1930100"/>
            <a:ext cx="230299" cy="230596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9A8B665B-A549-E7DB-A71E-9BEA9E561F54}"/>
              </a:ext>
            </a:extLst>
          </p:cNvPr>
          <p:cNvSpPr txBox="1">
            <a:spLocks/>
          </p:cNvSpPr>
          <p:nvPr/>
        </p:nvSpPr>
        <p:spPr>
          <a:xfrm>
            <a:off x="9093709" y="1744615"/>
            <a:ext cx="2419823" cy="93871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0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X </a:t>
            </a:r>
            <a:r>
              <a:rPr lang="th-TH" sz="40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(</a:t>
            </a:r>
            <a:r>
              <a:rPr lang="en-US" sz="40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Twitter</a:t>
            </a:r>
            <a:r>
              <a:rPr lang="th-TH" sz="4000" b="1" i="0" dirty="0">
                <a:solidFill>
                  <a:srgbClr val="606060"/>
                </a:solidFill>
                <a:effectLst/>
                <a:latin typeface="FC Iconic" panose="020B0500040200020003" pitchFamily="34" charset="-34"/>
                <a:cs typeface="FC Iconic" panose="020B0500040200020003" pitchFamily="34" charset="-34"/>
              </a:rPr>
              <a:t>)</a:t>
            </a:r>
          </a:p>
        </p:txBody>
      </p:sp>
      <p:sp>
        <p:nvSpPr>
          <p:cNvPr id="26" name="รูปครึ่งกรอบ 25">
            <a:extLst>
              <a:ext uri="{FF2B5EF4-FFF2-40B4-BE49-F238E27FC236}">
                <a16:creationId xmlns:a16="http://schemas.microsoft.com/office/drawing/2014/main" id="{D785E99F-AB42-34BE-F0FC-270C5065D7FA}"/>
              </a:ext>
            </a:extLst>
          </p:cNvPr>
          <p:cNvSpPr/>
          <p:nvPr/>
        </p:nvSpPr>
        <p:spPr>
          <a:xfrm>
            <a:off x="9051112" y="1929128"/>
            <a:ext cx="260350" cy="203979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7" name="รูปครึ่งกรอบ 26">
            <a:extLst>
              <a:ext uri="{FF2B5EF4-FFF2-40B4-BE49-F238E27FC236}">
                <a16:creationId xmlns:a16="http://schemas.microsoft.com/office/drawing/2014/main" id="{4E281374-3C18-817D-A38C-7C817DAA32D7}"/>
              </a:ext>
            </a:extLst>
          </p:cNvPr>
          <p:cNvSpPr/>
          <p:nvPr/>
        </p:nvSpPr>
        <p:spPr>
          <a:xfrm rot="10800000">
            <a:off x="11195708" y="2488855"/>
            <a:ext cx="260350" cy="203979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9" name="รูปครึ่งกรอบ 28">
            <a:extLst>
              <a:ext uri="{FF2B5EF4-FFF2-40B4-BE49-F238E27FC236}">
                <a16:creationId xmlns:a16="http://schemas.microsoft.com/office/drawing/2014/main" id="{DB05D973-B834-8B4A-7F0B-D8B3720D15A5}"/>
              </a:ext>
            </a:extLst>
          </p:cNvPr>
          <p:cNvSpPr/>
          <p:nvPr/>
        </p:nvSpPr>
        <p:spPr>
          <a:xfrm rot="16200000">
            <a:off x="9051261" y="2468309"/>
            <a:ext cx="230299" cy="230596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0" name="รูปครึ่งกรอบ 29">
            <a:extLst>
              <a:ext uri="{FF2B5EF4-FFF2-40B4-BE49-F238E27FC236}">
                <a16:creationId xmlns:a16="http://schemas.microsoft.com/office/drawing/2014/main" id="{CBF7EBE0-3314-76FA-33C1-268B115B1E32}"/>
              </a:ext>
            </a:extLst>
          </p:cNvPr>
          <p:cNvSpPr/>
          <p:nvPr/>
        </p:nvSpPr>
        <p:spPr>
          <a:xfrm rot="5400000">
            <a:off x="11240487" y="1923245"/>
            <a:ext cx="230299" cy="230596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35" name="Picture 3">
            <a:extLst>
              <a:ext uri="{FF2B5EF4-FFF2-40B4-BE49-F238E27FC236}">
                <a16:creationId xmlns:a16="http://schemas.microsoft.com/office/drawing/2014/main" id="{31DB61F8-357E-C09C-2268-634033AEDD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536" y="2965356"/>
            <a:ext cx="3960000" cy="23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00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ตัวแทนรูปภาพ 6">
            <a:extLst>
              <a:ext uri="{FF2B5EF4-FFF2-40B4-BE49-F238E27FC236}">
                <a16:creationId xmlns:a16="http://schemas.microsoft.com/office/drawing/2014/main" id="{C9795789-31B2-27FA-9764-78AE4A6BA91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26" b="20126"/>
          <a:stretch/>
        </p:blipFill>
        <p:spPr>
          <a:xfrm>
            <a:off x="0" y="1595437"/>
            <a:ext cx="12192000" cy="366712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85DBF9-119F-4411-82C2-656916CC28FF}"/>
              </a:ext>
            </a:extLst>
          </p:cNvPr>
          <p:cNvSpPr/>
          <p:nvPr/>
        </p:nvSpPr>
        <p:spPr>
          <a:xfrm>
            <a:off x="-6100" y="1595435"/>
            <a:ext cx="12210297" cy="3667124"/>
          </a:xfrm>
          <a:prstGeom prst="rect">
            <a:avLst/>
          </a:prstGeom>
          <a:solidFill>
            <a:srgbClr val="60606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ED034B-1B0B-408A-92CC-143AE3E7A853}"/>
              </a:ext>
            </a:extLst>
          </p:cNvPr>
          <p:cNvSpPr/>
          <p:nvPr/>
        </p:nvSpPr>
        <p:spPr>
          <a:xfrm>
            <a:off x="-3050" y="1503996"/>
            <a:ext cx="12198100" cy="91438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0EF6A6-A719-4BDD-825A-F037443F0B59}"/>
              </a:ext>
            </a:extLst>
          </p:cNvPr>
          <p:cNvSpPr txBox="1"/>
          <p:nvPr/>
        </p:nvSpPr>
        <p:spPr>
          <a:xfrm>
            <a:off x="-6099" y="2367169"/>
            <a:ext cx="121920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600" b="1" dirty="0">
                <a:solidFill>
                  <a:srgbClr val="D6ED17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ผลสำเร็จการดำเนินกิจกรรมตามแผนปฏิบัติการส่งเสริมคุณธรรมจริยธรรมของหน่วยงาน</a:t>
            </a: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6E77A449-8E2D-1B63-EE66-17A92D83C13A}"/>
              </a:ext>
            </a:extLst>
          </p:cNvPr>
          <p:cNvSpPr/>
          <p:nvPr/>
        </p:nvSpPr>
        <p:spPr>
          <a:xfrm>
            <a:off x="-6100" y="5262559"/>
            <a:ext cx="12210297" cy="9144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07055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สี่เหลี่ยมผืนผ้า 52">
            <a:extLst>
              <a:ext uri="{FF2B5EF4-FFF2-40B4-BE49-F238E27FC236}">
                <a16:creationId xmlns:a16="http://schemas.microsoft.com/office/drawing/2014/main" id="{EEC64AC1-47E2-E4FB-FE41-E8DF2495DDEE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0F5E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8" name="รูปครึ่งกรอบ 37">
            <a:extLst>
              <a:ext uri="{FF2B5EF4-FFF2-40B4-BE49-F238E27FC236}">
                <a16:creationId xmlns:a16="http://schemas.microsoft.com/office/drawing/2014/main" id="{66A5A6BE-5AA6-B4CE-3451-1ED7E21DF809}"/>
              </a:ext>
            </a:extLst>
          </p:cNvPr>
          <p:cNvSpPr/>
          <p:nvPr/>
        </p:nvSpPr>
        <p:spPr>
          <a:xfrm>
            <a:off x="1247700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0" name="รูปครึ่งกรอบ 49">
            <a:extLst>
              <a:ext uri="{FF2B5EF4-FFF2-40B4-BE49-F238E27FC236}">
                <a16:creationId xmlns:a16="http://schemas.microsoft.com/office/drawing/2014/main" id="{798902E8-4606-222D-B101-E5678E1BAF88}"/>
              </a:ext>
            </a:extLst>
          </p:cNvPr>
          <p:cNvSpPr/>
          <p:nvPr/>
        </p:nvSpPr>
        <p:spPr>
          <a:xfrm rot="16200000">
            <a:off x="1209600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37B12F2-B83C-39E8-B339-5A28FFD0AF0D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พอเพียง</a:t>
            </a:r>
            <a:endParaRPr lang="en-US" sz="3500" spc="416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3FD11A9-391F-018E-2069-2A6383673A32}"/>
              </a:ext>
            </a:extLst>
          </p:cNvPr>
          <p:cNvSpPr txBox="1"/>
          <p:nvPr/>
        </p:nvSpPr>
        <p:spPr>
          <a:xfrm>
            <a:off x="2428874" y="734499"/>
            <a:ext cx="9763125" cy="646331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กิจกรรมประหยัดพลังงานไฟฟ้า โดยการกำหนด เวลาเปิด – ปิด เครื่องปรับอากาศ </a:t>
            </a:r>
          </a:p>
          <a:p>
            <a:pPr algn="ctr"/>
            <a:r>
              <a:rPr lang="th-TH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หลอดไฟแสดงสว่าง และเครื่องใช้ไฟฟ้า ทุกครั้งที่ไม่ได้ใช้งาน</a:t>
            </a:r>
          </a:p>
        </p:txBody>
      </p:sp>
      <p:sp>
        <p:nvSpPr>
          <p:cNvPr id="43" name="รูปครึ่งกรอบ 42">
            <a:extLst>
              <a:ext uri="{FF2B5EF4-FFF2-40B4-BE49-F238E27FC236}">
                <a16:creationId xmlns:a16="http://schemas.microsoft.com/office/drawing/2014/main" id="{AF77A827-9415-E4CE-3828-9464CEBB677C}"/>
              </a:ext>
            </a:extLst>
          </p:cNvPr>
          <p:cNvSpPr/>
          <p:nvPr/>
        </p:nvSpPr>
        <p:spPr>
          <a:xfrm rot="5400000">
            <a:off x="5021919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4" name="รูปครึ่งกรอบ 53">
            <a:extLst>
              <a:ext uri="{FF2B5EF4-FFF2-40B4-BE49-F238E27FC236}">
                <a16:creationId xmlns:a16="http://schemas.microsoft.com/office/drawing/2014/main" id="{96BF6B6E-8925-E07A-76B1-BDC691A7CBC7}"/>
              </a:ext>
            </a:extLst>
          </p:cNvPr>
          <p:cNvSpPr/>
          <p:nvPr/>
        </p:nvSpPr>
        <p:spPr>
          <a:xfrm>
            <a:off x="6813610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5" name="รูปครึ่งกรอบ 54">
            <a:extLst>
              <a:ext uri="{FF2B5EF4-FFF2-40B4-BE49-F238E27FC236}">
                <a16:creationId xmlns:a16="http://schemas.microsoft.com/office/drawing/2014/main" id="{4C7BD7FF-3427-6881-7246-A09D27301B37}"/>
              </a:ext>
            </a:extLst>
          </p:cNvPr>
          <p:cNvSpPr/>
          <p:nvPr/>
        </p:nvSpPr>
        <p:spPr>
          <a:xfrm rot="16200000">
            <a:off x="6775510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6" name="รูปครึ่งกรอบ 55">
            <a:extLst>
              <a:ext uri="{FF2B5EF4-FFF2-40B4-BE49-F238E27FC236}">
                <a16:creationId xmlns:a16="http://schemas.microsoft.com/office/drawing/2014/main" id="{36BE49B1-E308-04E2-CB84-02B432C74D9F}"/>
              </a:ext>
            </a:extLst>
          </p:cNvPr>
          <p:cNvSpPr/>
          <p:nvPr/>
        </p:nvSpPr>
        <p:spPr>
          <a:xfrm rot="10800000">
            <a:off x="9901516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7" name="รูปครึ่งกรอบ 56">
            <a:extLst>
              <a:ext uri="{FF2B5EF4-FFF2-40B4-BE49-F238E27FC236}">
                <a16:creationId xmlns:a16="http://schemas.microsoft.com/office/drawing/2014/main" id="{D67789C8-7E7D-5659-1E49-00F865A07A1A}"/>
              </a:ext>
            </a:extLst>
          </p:cNvPr>
          <p:cNvSpPr/>
          <p:nvPr/>
        </p:nvSpPr>
        <p:spPr>
          <a:xfrm rot="5400000">
            <a:off x="9939616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id="{37B5151B-5805-46C8-3AEA-4E0DC6C904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4167" y="1931438"/>
            <a:ext cx="3017846" cy="42905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B5CE2BA-3F5D-974F-2566-765C7F4952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5716" y="1931438"/>
            <a:ext cx="3744663" cy="2106373"/>
          </a:xfrm>
          <a:prstGeom prst="rect">
            <a:avLst/>
          </a:prstGeom>
          <a:ln>
            <a:solidFill>
              <a:srgbClr val="606060"/>
            </a:solidFill>
          </a:ln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DAFA55B6-805A-7D3A-88ED-B907FFC8C0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7" t="51393" r="2371" b="17869"/>
          <a:stretch/>
        </p:blipFill>
        <p:spPr>
          <a:xfrm>
            <a:off x="1585716" y="4141673"/>
            <a:ext cx="3744663" cy="2107970"/>
          </a:xfrm>
          <a:prstGeom prst="rect">
            <a:avLst/>
          </a:prstGeom>
          <a:ln>
            <a:solidFill>
              <a:srgbClr val="606060"/>
            </a:solidFill>
          </a:ln>
        </p:spPr>
      </p:pic>
      <p:sp>
        <p:nvSpPr>
          <p:cNvPr id="26" name="รูปครึ่งกรอบ 25">
            <a:extLst>
              <a:ext uri="{FF2B5EF4-FFF2-40B4-BE49-F238E27FC236}">
                <a16:creationId xmlns:a16="http://schemas.microsoft.com/office/drawing/2014/main" id="{6921F876-3FBE-DE11-59DF-C77E8D1DADA3}"/>
              </a:ext>
            </a:extLst>
          </p:cNvPr>
          <p:cNvSpPr/>
          <p:nvPr/>
        </p:nvSpPr>
        <p:spPr>
          <a:xfrm rot="10800000">
            <a:off x="5299426" y="5150726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7489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31A0B2CE-11CE-19F4-CE94-31AC2AB039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005" y="2603477"/>
            <a:ext cx="5045028" cy="2837828"/>
          </a:xfrm>
          <a:prstGeom prst="rect">
            <a:avLst/>
          </a:prstGeom>
          <a:ln>
            <a:solidFill>
              <a:srgbClr val="606060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8" name="รูปครึ่งกรอบ 37">
            <a:extLst>
              <a:ext uri="{FF2B5EF4-FFF2-40B4-BE49-F238E27FC236}">
                <a16:creationId xmlns:a16="http://schemas.microsoft.com/office/drawing/2014/main" id="{66A5A6BE-5AA6-B4CE-3451-1ED7E21DF809}"/>
              </a:ext>
            </a:extLst>
          </p:cNvPr>
          <p:cNvSpPr/>
          <p:nvPr/>
        </p:nvSpPr>
        <p:spPr>
          <a:xfrm>
            <a:off x="314730" y="2284155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5" name="รูปครึ่งกรอบ 44">
            <a:extLst>
              <a:ext uri="{FF2B5EF4-FFF2-40B4-BE49-F238E27FC236}">
                <a16:creationId xmlns:a16="http://schemas.microsoft.com/office/drawing/2014/main" id="{68F5AA63-6B76-620A-F93D-984BFBF0895B}"/>
              </a:ext>
            </a:extLst>
          </p:cNvPr>
          <p:cNvSpPr/>
          <p:nvPr/>
        </p:nvSpPr>
        <p:spPr>
          <a:xfrm rot="10800000">
            <a:off x="5299426" y="5150726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0" name="รูปครึ่งกรอบ 49">
            <a:extLst>
              <a:ext uri="{FF2B5EF4-FFF2-40B4-BE49-F238E27FC236}">
                <a16:creationId xmlns:a16="http://schemas.microsoft.com/office/drawing/2014/main" id="{798902E8-4606-222D-B101-E5678E1BAF88}"/>
              </a:ext>
            </a:extLst>
          </p:cNvPr>
          <p:cNvSpPr/>
          <p:nvPr/>
        </p:nvSpPr>
        <p:spPr>
          <a:xfrm rot="16200000">
            <a:off x="276630" y="5112626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1" name="รูปครึ่งกรอบ 50">
            <a:extLst>
              <a:ext uri="{FF2B5EF4-FFF2-40B4-BE49-F238E27FC236}">
                <a16:creationId xmlns:a16="http://schemas.microsoft.com/office/drawing/2014/main" id="{3314691F-C711-D5F0-2885-C9950A43F53E}"/>
              </a:ext>
            </a:extLst>
          </p:cNvPr>
          <p:cNvSpPr/>
          <p:nvPr/>
        </p:nvSpPr>
        <p:spPr>
          <a:xfrm rot="5400000">
            <a:off x="5337526" y="2322255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37B12F2-B83C-39E8-B339-5A28FFD0AF0D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พอเพียง</a:t>
            </a:r>
            <a:endParaRPr lang="en-US" sz="3500" spc="416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40" name="รูปครึ่งกรอบ 39">
            <a:extLst>
              <a:ext uri="{FF2B5EF4-FFF2-40B4-BE49-F238E27FC236}">
                <a16:creationId xmlns:a16="http://schemas.microsoft.com/office/drawing/2014/main" id="{79F0786D-520A-9203-AD9F-0F87DED6B7F5}"/>
              </a:ext>
            </a:extLst>
          </p:cNvPr>
          <p:cNvSpPr/>
          <p:nvPr/>
        </p:nvSpPr>
        <p:spPr>
          <a:xfrm>
            <a:off x="6259292" y="2284155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1" name="รูปครึ่งกรอบ 40">
            <a:extLst>
              <a:ext uri="{FF2B5EF4-FFF2-40B4-BE49-F238E27FC236}">
                <a16:creationId xmlns:a16="http://schemas.microsoft.com/office/drawing/2014/main" id="{E5CB6CBF-A387-91B2-45F9-065E4CC7E074}"/>
              </a:ext>
            </a:extLst>
          </p:cNvPr>
          <p:cNvSpPr/>
          <p:nvPr/>
        </p:nvSpPr>
        <p:spPr>
          <a:xfrm rot="10800000">
            <a:off x="11226387" y="5150726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2" name="รูปครึ่งกรอบ 41">
            <a:extLst>
              <a:ext uri="{FF2B5EF4-FFF2-40B4-BE49-F238E27FC236}">
                <a16:creationId xmlns:a16="http://schemas.microsoft.com/office/drawing/2014/main" id="{5133F9A6-784A-1079-8C8F-90F0617CA6C7}"/>
              </a:ext>
            </a:extLst>
          </p:cNvPr>
          <p:cNvSpPr/>
          <p:nvPr/>
        </p:nvSpPr>
        <p:spPr>
          <a:xfrm rot="16200000">
            <a:off x="6207485" y="5112626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3" name="รูปครึ่งกรอบ 42">
            <a:extLst>
              <a:ext uri="{FF2B5EF4-FFF2-40B4-BE49-F238E27FC236}">
                <a16:creationId xmlns:a16="http://schemas.microsoft.com/office/drawing/2014/main" id="{AF77A827-9415-E4CE-3828-9464CEBB677C}"/>
              </a:ext>
            </a:extLst>
          </p:cNvPr>
          <p:cNvSpPr/>
          <p:nvPr/>
        </p:nvSpPr>
        <p:spPr>
          <a:xfrm rot="5400000">
            <a:off x="11264487" y="2320685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0BD75F2B-3749-E7EB-C2C2-48FBBB3D0517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06060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6A11D08A-F716-A64A-02C5-5DE101CF8A42}"/>
              </a:ext>
            </a:extLst>
          </p:cNvPr>
          <p:cNvSpPr txBox="1"/>
          <p:nvPr/>
        </p:nvSpPr>
        <p:spPr>
          <a:xfrm>
            <a:off x="2428874" y="842221"/>
            <a:ext cx="97631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กิจกรรมรักษ์โลก ลดปริมาณขยะ</a:t>
            </a:r>
            <a:r>
              <a:rPr lang="en-US" sz="2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 </a:t>
            </a:r>
            <a:r>
              <a:rPr lang="th-TH" sz="2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ใส่ใจสิ่งแวดล้อม</a:t>
            </a:r>
            <a:r>
              <a:rPr lang="en-US" sz="2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 </a:t>
            </a:r>
            <a:r>
              <a:rPr lang="th-TH" sz="2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โดยการใช้แก้วน้ำส่วนตัว แทนการใช้แก้วน้ำแบบใช้แล้วทิ้ง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2D78FAE7-D1D8-E71B-E443-E73DB17C65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6967" y="2598356"/>
            <a:ext cx="5045028" cy="2837828"/>
          </a:xfrm>
          <a:prstGeom prst="rect">
            <a:avLst/>
          </a:prstGeom>
          <a:ln>
            <a:solidFill>
              <a:srgbClr val="606060"/>
            </a:solidFill>
          </a:ln>
        </p:spPr>
      </p:pic>
    </p:spTree>
    <p:extLst>
      <p:ext uri="{BB962C8B-B14F-4D97-AF65-F5344CB8AC3E}">
        <p14:creationId xmlns:p14="http://schemas.microsoft.com/office/powerpoint/2010/main" val="2466380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สี่เหลี่ยมผืนผ้า 52">
            <a:extLst>
              <a:ext uri="{FF2B5EF4-FFF2-40B4-BE49-F238E27FC236}">
                <a16:creationId xmlns:a16="http://schemas.microsoft.com/office/drawing/2014/main" id="{EEC64AC1-47E2-E4FB-FE41-E8DF2495DDEE}"/>
              </a:ext>
            </a:extLst>
          </p:cNvPr>
          <p:cNvSpPr/>
          <p:nvPr/>
        </p:nvSpPr>
        <p:spPr>
          <a:xfrm>
            <a:off x="2428875" y="742194"/>
            <a:ext cx="9763125" cy="630942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8884C5-10EB-49AC-984C-91763CA64EEE}"/>
              </a:ext>
            </a:extLst>
          </p:cNvPr>
          <p:cNvSpPr txBox="1"/>
          <p:nvPr/>
        </p:nvSpPr>
        <p:spPr>
          <a:xfrm>
            <a:off x="0" y="1761"/>
            <a:ext cx="12192000" cy="630942"/>
          </a:xfrm>
          <a:prstGeom prst="rect">
            <a:avLst/>
          </a:prstGeom>
          <a:solidFill>
            <a:srgbClr val="606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D6ED17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ผลสำเร็จการดำเนินกิจกรรมตามแผนการดำเนินงาน (ต่อ)</a:t>
            </a:r>
            <a:endParaRPr lang="en-US" sz="3500" spc="416" dirty="0">
              <a:solidFill>
                <a:srgbClr val="D6ED17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32EC8AE-BB23-4F3D-8EDB-7A9E71F3A479}"/>
              </a:ext>
            </a:extLst>
          </p:cNvPr>
          <p:cNvSpPr/>
          <p:nvPr/>
        </p:nvSpPr>
        <p:spPr>
          <a:xfrm>
            <a:off x="6096000" y="6772589"/>
            <a:ext cx="6096001" cy="105325"/>
          </a:xfrm>
          <a:prstGeom prst="rect">
            <a:avLst/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A3A003-8AC4-4780-8483-A3446FE784E4}"/>
              </a:ext>
            </a:extLst>
          </p:cNvPr>
          <p:cNvSpPr/>
          <p:nvPr/>
        </p:nvSpPr>
        <p:spPr>
          <a:xfrm>
            <a:off x="0" y="6772589"/>
            <a:ext cx="6096001" cy="105325"/>
          </a:xfrm>
          <a:prstGeom prst="rect">
            <a:avLst/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38" name="รูปครึ่งกรอบ 37">
            <a:extLst>
              <a:ext uri="{FF2B5EF4-FFF2-40B4-BE49-F238E27FC236}">
                <a16:creationId xmlns:a16="http://schemas.microsoft.com/office/drawing/2014/main" id="{66A5A6BE-5AA6-B4CE-3451-1ED7E21DF809}"/>
              </a:ext>
            </a:extLst>
          </p:cNvPr>
          <p:cNvSpPr/>
          <p:nvPr/>
        </p:nvSpPr>
        <p:spPr>
          <a:xfrm>
            <a:off x="1001911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50" name="รูปครึ่งกรอบ 49">
            <a:extLst>
              <a:ext uri="{FF2B5EF4-FFF2-40B4-BE49-F238E27FC236}">
                <a16:creationId xmlns:a16="http://schemas.microsoft.com/office/drawing/2014/main" id="{798902E8-4606-222D-B101-E5678E1BAF88}"/>
              </a:ext>
            </a:extLst>
          </p:cNvPr>
          <p:cNvSpPr/>
          <p:nvPr/>
        </p:nvSpPr>
        <p:spPr>
          <a:xfrm rot="16200000">
            <a:off x="963811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C37B12F2-B83C-39E8-B339-5A28FFD0AF0D}"/>
              </a:ext>
            </a:extLst>
          </p:cNvPr>
          <p:cNvSpPr txBox="1"/>
          <p:nvPr/>
        </p:nvSpPr>
        <p:spPr>
          <a:xfrm>
            <a:off x="0" y="742194"/>
            <a:ext cx="2200275" cy="630942"/>
          </a:xfrm>
          <a:prstGeom prst="rect">
            <a:avLst/>
          </a:prstGeom>
          <a:solidFill>
            <a:srgbClr val="D6ED17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606060"/>
                </a:solidFill>
                <a:latin typeface="FC Iconic" panose="020B0500040200020003" pitchFamily="34" charset="-34"/>
                <a:ea typeface="Open Sans SemiBold" panose="020B0706030804020204" pitchFamily="34" charset="0"/>
                <a:cs typeface="FC Iconic" panose="020B0500040200020003" pitchFamily="34" charset="-34"/>
              </a:rPr>
              <a:t>วินัย</a:t>
            </a:r>
            <a:endParaRPr lang="en-US" sz="3500" dirty="0">
              <a:solidFill>
                <a:srgbClr val="606060"/>
              </a:solidFill>
              <a:latin typeface="FC Iconic" panose="020B0500040200020003" pitchFamily="34" charset="-34"/>
              <a:ea typeface="Open Sans SemiBold" panose="020B0706030804020204" pitchFamily="34" charset="0"/>
              <a:cs typeface="FC Iconic" panose="020B0500040200020003" pitchFamily="34" charset="-34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3FD11A9-391F-018E-2069-2A6383673A32}"/>
              </a:ext>
            </a:extLst>
          </p:cNvPr>
          <p:cNvSpPr txBox="1"/>
          <p:nvPr/>
        </p:nvSpPr>
        <p:spPr>
          <a:xfrm>
            <a:off x="2428874" y="775125"/>
            <a:ext cx="976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กิจกรรมแต่งเครื่องแต่งกายประจำวันตามที่หน่วยงานและจังหวัดกำหนด</a:t>
            </a:r>
          </a:p>
        </p:txBody>
      </p: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E762691D-8539-DDD6-2F5D-A7B50F62F4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9530" y="2410016"/>
            <a:ext cx="3600000" cy="2025791"/>
          </a:xfrm>
          <a:prstGeom prst="rect">
            <a:avLst/>
          </a:prstGeom>
          <a:ln>
            <a:solidFill>
              <a:srgbClr val="606060"/>
            </a:solidFill>
          </a:ln>
        </p:spPr>
      </p:pic>
      <p:sp>
        <p:nvSpPr>
          <p:cNvPr id="41" name="รูปครึ่งกรอบ 40">
            <a:extLst>
              <a:ext uri="{FF2B5EF4-FFF2-40B4-BE49-F238E27FC236}">
                <a16:creationId xmlns:a16="http://schemas.microsoft.com/office/drawing/2014/main" id="{E5CB6CBF-A387-91B2-45F9-065E4CC7E074}"/>
              </a:ext>
            </a:extLst>
          </p:cNvPr>
          <p:cNvSpPr/>
          <p:nvPr/>
        </p:nvSpPr>
        <p:spPr>
          <a:xfrm rot="10800000">
            <a:off x="5635172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3" name="รูปครึ่งกรอบ 42">
            <a:extLst>
              <a:ext uri="{FF2B5EF4-FFF2-40B4-BE49-F238E27FC236}">
                <a16:creationId xmlns:a16="http://schemas.microsoft.com/office/drawing/2014/main" id="{AF77A827-9415-E4CE-3828-9464CEBB677C}"/>
              </a:ext>
            </a:extLst>
          </p:cNvPr>
          <p:cNvSpPr/>
          <p:nvPr/>
        </p:nvSpPr>
        <p:spPr>
          <a:xfrm rot="5400000">
            <a:off x="5673272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4" name="รูปครึ่งกรอบ 43">
            <a:extLst>
              <a:ext uri="{FF2B5EF4-FFF2-40B4-BE49-F238E27FC236}">
                <a16:creationId xmlns:a16="http://schemas.microsoft.com/office/drawing/2014/main" id="{70EFF18C-902D-709A-0F2F-3FE4B07247F7}"/>
              </a:ext>
            </a:extLst>
          </p:cNvPr>
          <p:cNvSpPr/>
          <p:nvPr/>
        </p:nvSpPr>
        <p:spPr>
          <a:xfrm>
            <a:off x="6813610" y="16008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6" name="รูปครึ่งกรอบ 45">
            <a:extLst>
              <a:ext uri="{FF2B5EF4-FFF2-40B4-BE49-F238E27FC236}">
                <a16:creationId xmlns:a16="http://schemas.microsoft.com/office/drawing/2014/main" id="{8386523E-5529-E8C3-4C77-0B3C0BB59507}"/>
              </a:ext>
            </a:extLst>
          </p:cNvPr>
          <p:cNvSpPr/>
          <p:nvPr/>
        </p:nvSpPr>
        <p:spPr>
          <a:xfrm rot="16200000">
            <a:off x="6775510" y="59162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7" name="รูปครึ่งกรอบ 46">
            <a:extLst>
              <a:ext uri="{FF2B5EF4-FFF2-40B4-BE49-F238E27FC236}">
                <a16:creationId xmlns:a16="http://schemas.microsoft.com/office/drawing/2014/main" id="{9A4CA021-2A5C-3764-3ECC-0049BE835B26}"/>
              </a:ext>
            </a:extLst>
          </p:cNvPr>
          <p:cNvSpPr/>
          <p:nvPr/>
        </p:nvSpPr>
        <p:spPr>
          <a:xfrm rot="10800000">
            <a:off x="9901516" y="5954368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D6ED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sp>
        <p:nvSpPr>
          <p:cNvPr id="48" name="รูปครึ่งกรอบ 47">
            <a:extLst>
              <a:ext uri="{FF2B5EF4-FFF2-40B4-BE49-F238E27FC236}">
                <a16:creationId xmlns:a16="http://schemas.microsoft.com/office/drawing/2014/main" id="{AA5894D1-74F3-4EB8-CC55-AA6ED4B33756}"/>
              </a:ext>
            </a:extLst>
          </p:cNvPr>
          <p:cNvSpPr/>
          <p:nvPr/>
        </p:nvSpPr>
        <p:spPr>
          <a:xfrm rot="5400000">
            <a:off x="9939616" y="1638907"/>
            <a:ext cx="666750" cy="590550"/>
          </a:xfrm>
          <a:prstGeom prst="halfFrame">
            <a:avLst>
              <a:gd name="adj1" fmla="val 22043"/>
              <a:gd name="adj2" fmla="val 20430"/>
            </a:avLst>
          </a:prstGeom>
          <a:solidFill>
            <a:srgbClr val="60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FC Iconic" panose="020B0500040200020003" pitchFamily="34" charset="-34"/>
              <a:cs typeface="FC Iconic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E8D066A7-83BA-8249-EC0F-CCB57B8293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9555" y="1954113"/>
            <a:ext cx="3027070" cy="42451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68D140F-6558-F271-23A2-37B8394BA717}"/>
              </a:ext>
            </a:extLst>
          </p:cNvPr>
          <p:cNvSpPr txBox="1">
            <a:spLocks/>
          </p:cNvSpPr>
          <p:nvPr/>
        </p:nvSpPr>
        <p:spPr>
          <a:xfrm>
            <a:off x="1192138" y="4610258"/>
            <a:ext cx="5034535" cy="129650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240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การแต่งกายไว้ทุกข์โทนสีดำเป็นหลัก</a:t>
            </a:r>
          </a:p>
          <a:p>
            <a:pPr algn="ctr">
              <a:lnSpc>
                <a:spcPct val="150000"/>
              </a:lnSpc>
            </a:pPr>
            <a: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เพื่อแสดงความอาลัยแด่สมเด็จพระนางเจ้าสิริกิตติ์ พระบรมราชินีนาถ</a:t>
            </a:r>
            <a:b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</a:br>
            <a:r>
              <a:rPr lang="th-TH" sz="1800" b="1" dirty="0">
                <a:solidFill>
                  <a:srgbClr val="606060"/>
                </a:solidFill>
                <a:latin typeface="FC Iconic" panose="020B0500040200020003" pitchFamily="34" charset="-34"/>
                <a:cs typeface="FC Iconic" panose="020B0500040200020003" pitchFamily="34" charset="-34"/>
              </a:rPr>
              <a:t>พระบรมราชชนนีพันปีหลวง ตั้งแต่วันที่ 25 ต.ค. 2568 เป็นต้นไป</a:t>
            </a:r>
          </a:p>
        </p:txBody>
      </p:sp>
    </p:spTree>
    <p:extLst>
      <p:ext uri="{BB962C8B-B14F-4D97-AF65-F5344CB8AC3E}">
        <p14:creationId xmlns:p14="http://schemas.microsoft.com/office/powerpoint/2010/main" val="2678871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30130-global-trade-company-powerpoint-template">
  <a:themeElements>
    <a:clrScheme name="Slidehelper - 119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E23A59"/>
      </a:accent1>
      <a:accent2>
        <a:srgbClr val="44ADAD"/>
      </a:accent2>
      <a:accent3>
        <a:srgbClr val="3E506B"/>
      </a:accent3>
      <a:accent4>
        <a:srgbClr val="FCC82B"/>
      </a:accent4>
      <a:accent5>
        <a:srgbClr val="0F5E8C"/>
      </a:accent5>
      <a:accent6>
        <a:srgbClr val="EFECCA"/>
      </a:accent6>
      <a:hlink>
        <a:srgbClr val="E23A59"/>
      </a:hlink>
      <a:folHlink>
        <a:srgbClr val="44ADA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1513</Words>
  <Application>Microsoft Office PowerPoint</Application>
  <PresentationFormat>แบบจอกว้าง</PresentationFormat>
  <Paragraphs>213</Paragraphs>
  <Slides>22</Slides>
  <Notes>20</Notes>
  <HiddenSlides>6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22</vt:i4>
      </vt:variant>
    </vt:vector>
  </HeadingPairs>
  <TitlesOfParts>
    <vt:vector size="29" baseType="lpstr">
      <vt:lpstr>Source Sans Pro Light</vt:lpstr>
      <vt:lpstr>Open Sans SemiBold</vt:lpstr>
      <vt:lpstr>Calibri</vt:lpstr>
      <vt:lpstr>Arial</vt:lpstr>
      <vt:lpstr>FC Iconic</vt:lpstr>
      <vt:lpstr>Open Sans</vt:lpstr>
      <vt:lpstr>30130-global-trade-company-powerpoint-template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30130-global-trade-company-powerpoint-template</dc:title>
  <dc:creator>Lemuel Conde</dc:creator>
  <cp:lastModifiedBy>Surasak Kantee</cp:lastModifiedBy>
  <cp:revision>128</cp:revision>
  <dcterms:created xsi:type="dcterms:W3CDTF">2020-08-16T08:56:44Z</dcterms:created>
  <dcterms:modified xsi:type="dcterms:W3CDTF">2026-06-08T07:38:02Z</dcterms:modified>
</cp:coreProperties>
</file>